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23" r:id="rId13"/>
    <p:sldId id="373" r:id="rId14"/>
    <p:sldId id="299" r:id="rId15"/>
    <p:sldId id="365" r:id="rId16"/>
    <p:sldId id="366" r:id="rId17"/>
    <p:sldId id="371" r:id="rId18"/>
    <p:sldId id="367" r:id="rId19"/>
    <p:sldId id="372" r:id="rId20"/>
    <p:sldId id="368" r:id="rId21"/>
    <p:sldId id="369" r:id="rId22"/>
    <p:sldId id="351" r:id="rId23"/>
    <p:sldId id="352" r:id="rId24"/>
    <p:sldId id="31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12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  <a:srgbClr val="4472C4"/>
    <a:srgbClr val="9966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252" y="45"/>
      </p:cViewPr>
      <p:guideLst>
        <p:guide orient="horz" pos="935"/>
        <p:guide pos="12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23/02/2021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23/02/2021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11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2.emf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7.png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CC016B-0FC8-4A0F-A047-601C21F9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F728F-856E-451D-8F36-8DE300C85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60" y="3048517"/>
            <a:ext cx="654519" cy="638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B5D3BC-EB4C-41BA-A9A0-186AE7241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16" y="3048517"/>
            <a:ext cx="654519" cy="638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66AF83-4D1D-4FEF-A4A2-9BA45899A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28" y="3269051"/>
            <a:ext cx="654519" cy="638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212DE-CB08-4C39-92A9-D3C73B69C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71" y="3247419"/>
            <a:ext cx="654519" cy="638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D9705-EDE9-4326-9777-450D68863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99" y="3202374"/>
            <a:ext cx="361926" cy="1010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D0AF08-869C-45BD-9B3D-3BE425706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072" y="3202374"/>
            <a:ext cx="361926" cy="1010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A6C8E8-5633-4DFB-82B0-449F9317E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217" y="3202374"/>
            <a:ext cx="361926" cy="1010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5141DC-CABD-4B4C-9568-44807085F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017" y="3202374"/>
            <a:ext cx="361926" cy="1010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95F6DE-4BDD-4658-8FE0-B5902060ED1F}"/>
              </a:ext>
            </a:extLst>
          </p:cNvPr>
          <p:cNvSpPr txBox="1"/>
          <p:nvPr/>
        </p:nvSpPr>
        <p:spPr>
          <a:xfrm>
            <a:off x="6173230" y="3643653"/>
            <a:ext cx="195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hundreds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26065B-14AB-4E96-BB0F-BC39D9161EBE}"/>
              </a:ext>
            </a:extLst>
          </p:cNvPr>
          <p:cNvSpPr txBox="1"/>
          <p:nvPr/>
        </p:nvSpPr>
        <p:spPr>
          <a:xfrm>
            <a:off x="6318037" y="3647712"/>
            <a:ext cx="1653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sevenths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4240D9-10A9-40B6-B2E9-18830967F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124" y="3150960"/>
            <a:ext cx="361926" cy="1010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16F6D9-BF38-44D9-94A3-CF07DB5A3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39" y="3314794"/>
            <a:ext cx="654519" cy="6383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A17C8D-6A36-4469-A9C6-8B8F96F5FBB0}"/>
              </a:ext>
            </a:extLst>
          </p:cNvPr>
          <p:cNvSpPr txBox="1"/>
          <p:nvPr/>
        </p:nvSpPr>
        <p:spPr>
          <a:xfrm>
            <a:off x="798737" y="3643653"/>
            <a:ext cx="195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hundreds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416BBAE-25EF-4F0A-A13C-672FD5570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7" y="3535328"/>
            <a:ext cx="654519" cy="6383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37AF74-A4D5-4BE1-9821-386295299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27" y="3305084"/>
            <a:ext cx="654519" cy="6383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370F04-C2F7-4204-B0D6-CA26420D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85" y="3150960"/>
            <a:ext cx="361926" cy="10106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F0D3A6-DDEC-414A-BEF4-C1EC0FB2F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602" y="3181566"/>
            <a:ext cx="361926" cy="10106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4E11503-BCFC-4B85-A3FC-2C79204481D3}"/>
              </a:ext>
            </a:extLst>
          </p:cNvPr>
          <p:cNvSpPr txBox="1"/>
          <p:nvPr/>
        </p:nvSpPr>
        <p:spPr>
          <a:xfrm>
            <a:off x="3435443" y="3643653"/>
            <a:ext cx="195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hundreds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CB0E12-2193-43CA-8650-265944725028}"/>
              </a:ext>
            </a:extLst>
          </p:cNvPr>
          <p:cNvSpPr txBox="1"/>
          <p:nvPr/>
        </p:nvSpPr>
        <p:spPr>
          <a:xfrm>
            <a:off x="915378" y="3636786"/>
            <a:ext cx="1739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sevenths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645BF5-397E-497C-84B9-A01228063F4D}"/>
              </a:ext>
            </a:extLst>
          </p:cNvPr>
          <p:cNvSpPr txBox="1"/>
          <p:nvPr/>
        </p:nvSpPr>
        <p:spPr>
          <a:xfrm>
            <a:off x="3496504" y="3643652"/>
            <a:ext cx="182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sevenths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EA13DA-6655-4EDA-A4BC-852939050999}"/>
                  </a:ext>
                </a:extLst>
              </p:cNvPr>
              <p:cNvSpPr txBox="1"/>
              <p:nvPr/>
            </p:nvSpPr>
            <p:spPr>
              <a:xfrm>
                <a:off x="1401937" y="4438968"/>
                <a:ext cx="4556628" cy="127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54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5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5400" b="0" i="0" smtClean="0"/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5400" b="0" i="0" smtClean="0"/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5400" dirty="0"/>
                  <a:t> </a:t>
                </a:r>
                <a14:m>
                  <m:oMath xmlns:m="http://schemas.openxmlformats.org/officeDocument/2006/math">
                    <m:r>
                      <a:rPr lang="en-GB" sz="5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54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5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5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5400" b="0" i="0" smtClean="0"/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5400" b="0" i="0" smtClean="0"/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5400" dirty="0"/>
                  <a:t> </a:t>
                </a:r>
                <a14:m>
                  <m:oMath xmlns:m="http://schemas.openxmlformats.org/officeDocument/2006/math">
                    <m:r>
                      <a:rPr lang="en-GB" sz="5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5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EA13DA-6655-4EDA-A4BC-852939050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937" y="4438968"/>
                <a:ext cx="4556628" cy="127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347EDE4-CC4B-4D36-8C62-B00F96736F86}"/>
                  </a:ext>
                </a:extLst>
              </p:cNvPr>
              <p:cNvSpPr/>
              <p:nvPr/>
            </p:nvSpPr>
            <p:spPr>
              <a:xfrm>
                <a:off x="4926255" y="4430110"/>
                <a:ext cx="692818" cy="1277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5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5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5400" b="0" i="0" smtClean="0">
                                  <a:solidFill>
                                    <a:schemeClr val="accent1"/>
                                  </a:solidFill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5400" b="0" i="0" smtClean="0">
                                  <a:solidFill>
                                    <a:schemeClr val="accent1"/>
                                  </a:solidFill>
                                </a:rPr>
                                <m:t>7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5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347EDE4-CC4B-4D36-8C62-B00F96736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255" y="4430110"/>
                <a:ext cx="692818" cy="12779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1452D5EF-04A0-479E-B4E2-926CF75A0D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36" y="740314"/>
            <a:ext cx="803815" cy="70825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106146F-FEA4-4313-99CE-32A43BB814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68" y="740314"/>
            <a:ext cx="803815" cy="7082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18A799D-9A11-4CA6-866C-8CFBC832AB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7" y="870173"/>
            <a:ext cx="938331" cy="8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931C4FE-CBE4-46A1-859E-45F966DFF470}"/>
                  </a:ext>
                </a:extLst>
              </p:cNvPr>
              <p:cNvSpPr txBox="1"/>
              <p:nvPr/>
            </p:nvSpPr>
            <p:spPr>
              <a:xfrm>
                <a:off x="299641" y="3456680"/>
                <a:ext cx="7968343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4800" dirty="0"/>
                  <a:t>2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/>
                  <a:t> 4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/>
                  <a:t> 6 </a:t>
                </a:r>
                <a:r>
                  <a:rPr lang="en-GB" sz="4800" u="sng" dirty="0"/>
                  <a:t>				</a:t>
                </a:r>
                <a:endParaRPr lang="en-GB" sz="4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931C4FE-CBE4-46A1-859E-45F966DFF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1" y="3456680"/>
                <a:ext cx="7968343" cy="830997"/>
              </a:xfrm>
              <a:prstGeom prst="rect">
                <a:avLst/>
              </a:prstGeom>
              <a:blipFill>
                <a:blip r:embed="rId11"/>
                <a:stretch>
                  <a:fillRect l="-536" t="-15441" b="-39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C16368-C9C4-413C-AD63-EDF7C6FAE38B}"/>
                  </a:ext>
                </a:extLst>
              </p:cNvPr>
              <p:cNvSpPr txBox="1"/>
              <p:nvPr/>
            </p:nvSpPr>
            <p:spPr>
              <a:xfrm>
                <a:off x="299640" y="1129328"/>
                <a:ext cx="7968343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4800" dirty="0"/>
                  <a:t>2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/>
                  <a:t> 4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/>
                  <a:t> 6 </a:t>
                </a:r>
                <a:r>
                  <a:rPr lang="en-GB" sz="4800" u="sng" dirty="0"/>
                  <a:t>				</a:t>
                </a:r>
                <a:endParaRPr lang="en-GB" sz="4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C16368-C9C4-413C-AD63-EDF7C6FA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" y="1129328"/>
                <a:ext cx="7968343" cy="830997"/>
              </a:xfrm>
              <a:prstGeom prst="rect">
                <a:avLst/>
              </a:prstGeom>
              <a:blipFill>
                <a:blip r:embed="rId12"/>
                <a:stretch>
                  <a:fillRect l="-536" t="-15328" b="-38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B1E741B5-27BF-4E9D-BCF7-A300D38823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57" y="1126995"/>
            <a:ext cx="803815" cy="708256"/>
          </a:xfrm>
          <a:prstGeom prst="rect">
            <a:avLst/>
          </a:prstGeom>
        </p:spPr>
      </p:pic>
      <p:sp>
        <p:nvSpPr>
          <p:cNvPr id="44" name="Cross 43">
            <a:extLst>
              <a:ext uri="{FF2B5EF4-FFF2-40B4-BE49-F238E27FC236}">
                <a16:creationId xmlns:a16="http://schemas.microsoft.com/office/drawing/2014/main" id="{335F20CA-2C5F-4DA5-A92A-E7A4BA896DA5}"/>
              </a:ext>
            </a:extLst>
          </p:cNvPr>
          <p:cNvSpPr/>
          <p:nvPr/>
        </p:nvSpPr>
        <p:spPr>
          <a:xfrm rot="2694387">
            <a:off x="6527052" y="1808989"/>
            <a:ext cx="1185770" cy="1185770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L-shape 31">
            <a:extLst>
              <a:ext uri="{FF2B5EF4-FFF2-40B4-BE49-F238E27FC236}">
                <a16:creationId xmlns:a16="http://schemas.microsoft.com/office/drawing/2014/main" id="{EC7CBBFD-EF81-40A4-9DEE-8394404B627B}"/>
              </a:ext>
            </a:extLst>
          </p:cNvPr>
          <p:cNvSpPr/>
          <p:nvPr/>
        </p:nvSpPr>
        <p:spPr>
          <a:xfrm rot="18704927">
            <a:off x="6567756" y="4213198"/>
            <a:ext cx="1104360" cy="633860"/>
          </a:xfrm>
          <a:prstGeom prst="corner">
            <a:avLst>
              <a:gd name="adj1" fmla="val 35492"/>
              <a:gd name="adj2" fmla="val 3853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1E2CE2D-5F8E-41FD-8FF0-334028B58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07" y="1044782"/>
            <a:ext cx="938331" cy="86287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6D090F2-FF6E-419B-990F-F25BF2C795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59" y="1064139"/>
            <a:ext cx="938331" cy="86287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A1D9E14-80EB-4CA3-8088-C55D7CF729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38" y="1152679"/>
            <a:ext cx="803815" cy="70825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811ECF3-014D-4834-8B3B-1AC66232AE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14" y="591091"/>
            <a:ext cx="938331" cy="86287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3674BD6-387A-47EC-B81A-41C76B7057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04" y="584573"/>
            <a:ext cx="938331" cy="8628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25EDA48-F04C-4D71-A220-D59761A88D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03" y="1071771"/>
            <a:ext cx="938331" cy="86287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F91614D-4859-4D24-A5FC-BE3FB96F93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08" y="740105"/>
            <a:ext cx="803815" cy="70825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B6D0D2E-89CD-4293-8E4D-F0E1985C70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3" y="1127878"/>
            <a:ext cx="803815" cy="70825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DCB421A-0A2B-42DC-B419-F9DF8FCBC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34" y="3181566"/>
            <a:ext cx="361926" cy="101069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9CFAC84-BF16-4604-922D-C3A8AE2AA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703" y="3181566"/>
            <a:ext cx="361926" cy="101069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C7789F8-DF48-4913-A2ED-72CAB86C4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055" y="3181566"/>
            <a:ext cx="361926" cy="101069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6434405-5CFF-41DA-9006-849E79E19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676" y="3191055"/>
            <a:ext cx="361926" cy="101069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68D640F-038F-481A-951A-86BEA0CD2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476" y="3191055"/>
            <a:ext cx="361926" cy="101069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119158C-DBCC-4179-AFA3-38F314E2D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36" y="3542526"/>
            <a:ext cx="654519" cy="6383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8EE1564-CE91-449C-8C88-F623464EA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29" y="3305084"/>
            <a:ext cx="654519" cy="6383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071C807-C718-47F1-9BF6-D52E07A47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38" y="3542526"/>
            <a:ext cx="654519" cy="63839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8605222-2D8E-49AA-BE8F-32B585868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35" y="3534641"/>
            <a:ext cx="654519" cy="63839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E33A965-79CA-4F6D-AEF9-200CAF683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53" y="3511327"/>
            <a:ext cx="654519" cy="638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631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22" grpId="0"/>
      <p:bldP spid="22" grpId="1"/>
      <p:bldP spid="29" grpId="0"/>
      <p:bldP spid="29" grpId="1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F795A4-D931-4DC4-AB5A-CF978E40AB0F}"/>
                  </a:ext>
                </a:extLst>
              </p:cNvPr>
              <p:cNvSpPr/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F795A4-D931-4DC4-AB5A-CF978E40A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08715E-7C27-4DD6-BD69-D21E04CEE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54409"/>
              </p:ext>
            </p:extLst>
          </p:nvPr>
        </p:nvGraphicFramePr>
        <p:xfrm>
          <a:off x="1456084" y="2465179"/>
          <a:ext cx="3819304" cy="911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6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412685245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645067523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043450106"/>
                    </a:ext>
                  </a:extLst>
                </a:gridCol>
                <a:gridCol w="424368">
                  <a:extLst>
                    <a:ext uri="{9D8B030D-6E8A-4147-A177-3AD203B41FA5}">
                      <a16:colId xmlns:a16="http://schemas.microsoft.com/office/drawing/2014/main" val="37954532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723727644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263004249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10848345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36051922"/>
                    </a:ext>
                  </a:extLst>
                </a:gridCol>
              </a:tblGrid>
              <a:tr h="91106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E6F79C5-ABC1-4170-BB33-6AF83D110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729" y="897765"/>
            <a:ext cx="747045" cy="747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C55BCE-211D-40E7-89CF-AC5E83A7AE78}"/>
              </a:ext>
            </a:extLst>
          </p:cNvPr>
          <p:cNvSpPr txBox="1"/>
          <p:nvPr/>
        </p:nvSpPr>
        <p:spPr>
          <a:xfrm>
            <a:off x="5453115" y="101997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C7075A-70E8-4865-A3E2-E22304C87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017825"/>
              </p:ext>
            </p:extLst>
          </p:nvPr>
        </p:nvGraphicFramePr>
        <p:xfrm>
          <a:off x="1456084" y="2465179"/>
          <a:ext cx="3819304" cy="911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6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412685245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645067523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043450106"/>
                    </a:ext>
                  </a:extLst>
                </a:gridCol>
                <a:gridCol w="424368">
                  <a:extLst>
                    <a:ext uri="{9D8B030D-6E8A-4147-A177-3AD203B41FA5}">
                      <a16:colId xmlns:a16="http://schemas.microsoft.com/office/drawing/2014/main" val="37954532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723727644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263004249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10848345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36051922"/>
                    </a:ext>
                  </a:extLst>
                </a:gridCol>
              </a:tblGrid>
              <a:tr h="91106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883778-AFE1-446C-8588-9B46DA9D6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26534"/>
              </p:ext>
            </p:extLst>
          </p:nvPr>
        </p:nvGraphicFramePr>
        <p:xfrm>
          <a:off x="1456084" y="2465179"/>
          <a:ext cx="3819304" cy="9110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36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412685245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645067523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043450106"/>
                    </a:ext>
                  </a:extLst>
                </a:gridCol>
                <a:gridCol w="424368">
                  <a:extLst>
                    <a:ext uri="{9D8B030D-6E8A-4147-A177-3AD203B41FA5}">
                      <a16:colId xmlns:a16="http://schemas.microsoft.com/office/drawing/2014/main" val="37954532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723727644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2630042496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10848345"/>
                    </a:ext>
                  </a:extLst>
                </a:gridCol>
                <a:gridCol w="424367">
                  <a:extLst>
                    <a:ext uri="{9D8B030D-6E8A-4147-A177-3AD203B41FA5}">
                      <a16:colId xmlns:a16="http://schemas.microsoft.com/office/drawing/2014/main" val="3836051922"/>
                    </a:ext>
                  </a:extLst>
                </a:gridCol>
              </a:tblGrid>
              <a:tr h="91106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5CCAB7-8123-4F68-93BA-11C36003FB57}"/>
                  </a:ext>
                </a:extLst>
              </p:cNvPr>
              <p:cNvSpPr/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5CCAB7-8123-4F68-93BA-11C36003F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EB175CE-DFAF-4AC5-9442-ADA24E109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0812" y="1644810"/>
            <a:ext cx="3378953" cy="3382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28FB98-FA95-41B8-88C3-AB9599D54BCC}"/>
                  </a:ext>
                </a:extLst>
              </p:cNvPr>
              <p:cNvSpPr/>
              <p:nvPr/>
            </p:nvSpPr>
            <p:spPr>
              <a:xfrm>
                <a:off x="5287219" y="3813108"/>
                <a:ext cx="522900" cy="962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C28FB98-FA95-41B8-88C3-AB9599D54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219" y="3813108"/>
                <a:ext cx="522900" cy="9629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21878E-F632-4CCA-9A03-57F6501E14B4}"/>
                  </a:ext>
                </a:extLst>
              </p:cNvPr>
              <p:cNvSpPr/>
              <p:nvPr/>
            </p:nvSpPr>
            <p:spPr>
              <a:xfrm>
                <a:off x="7229297" y="3813108"/>
                <a:ext cx="522900" cy="960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21878E-F632-4CCA-9A03-57F6501E1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297" y="3813108"/>
                <a:ext cx="522900" cy="9600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F09B37D-E1D5-4B53-9B5F-F51BC96A81DE}"/>
                  </a:ext>
                </a:extLst>
              </p:cNvPr>
              <p:cNvSpPr/>
              <p:nvPr/>
            </p:nvSpPr>
            <p:spPr>
              <a:xfrm>
                <a:off x="6299846" y="1854768"/>
                <a:ext cx="522900" cy="962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accent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F09B37D-E1D5-4B53-9B5F-F51BC96A8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846" y="1854768"/>
                <a:ext cx="522900" cy="9627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242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344051-2D69-4211-8A4A-E0884D582077}"/>
              </a:ext>
            </a:extLst>
          </p:cNvPr>
          <p:cNvSpPr txBox="1"/>
          <p:nvPr/>
        </p:nvSpPr>
        <p:spPr>
          <a:xfrm>
            <a:off x="4871417" y="808743"/>
            <a:ext cx="3217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 do you notice?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8DCC6-7228-4DC6-A7FD-665A888C7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50" t="11933" r="41250" b="48625"/>
          <a:stretch/>
        </p:blipFill>
        <p:spPr>
          <a:xfrm>
            <a:off x="1322655" y="4125170"/>
            <a:ext cx="2770455" cy="1776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6C7BBD-505B-42BD-A057-DAA95FB7B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83" t="11251" r="34667" b="52815"/>
          <a:stretch/>
        </p:blipFill>
        <p:spPr>
          <a:xfrm>
            <a:off x="1322655" y="2207501"/>
            <a:ext cx="3192780" cy="1618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AEAB3F-DA7D-40F9-83E2-FF11184643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18" t="11500" r="34499" b="56441"/>
          <a:stretch/>
        </p:blipFill>
        <p:spPr>
          <a:xfrm>
            <a:off x="1300131" y="694744"/>
            <a:ext cx="3215304" cy="1444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A88817-BFF4-4034-B70C-29E30D958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369" y="1511629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A62290-A6F9-4340-BE92-D0115A4F1506}"/>
              </a:ext>
            </a:extLst>
          </p:cNvPr>
          <p:cNvSpPr txBox="1"/>
          <p:nvPr/>
        </p:nvSpPr>
        <p:spPr>
          <a:xfrm>
            <a:off x="5620755" y="163383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312CF-42A0-44F4-9C7A-5B4A1D1D5500}"/>
              </a:ext>
            </a:extLst>
          </p:cNvPr>
          <p:cNvSpPr txBox="1"/>
          <p:nvPr/>
        </p:nvSpPr>
        <p:spPr>
          <a:xfrm>
            <a:off x="4719016" y="2829958"/>
            <a:ext cx="311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Add the numerators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318E3-AD41-4FF6-8080-03477B8FE5CA}"/>
              </a:ext>
            </a:extLst>
          </p:cNvPr>
          <p:cNvSpPr txBox="1"/>
          <p:nvPr/>
        </p:nvSpPr>
        <p:spPr>
          <a:xfrm>
            <a:off x="4719015" y="3660508"/>
            <a:ext cx="35972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Keep the denominators</a:t>
            </a:r>
          </a:p>
          <a:p>
            <a:r>
              <a:rPr lang="en-GB" sz="2800" dirty="0">
                <a:solidFill>
                  <a:schemeClr val="accent1"/>
                </a:solidFill>
              </a:rPr>
              <a:t>the same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A082-D52A-45C2-88A1-E8B99DA4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–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7278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BF1C71-FC23-45A8-81E5-DD94E6AD5D7A}"/>
              </a:ext>
            </a:extLst>
          </p:cNvPr>
          <p:cNvSpPr txBox="1"/>
          <p:nvPr/>
        </p:nvSpPr>
        <p:spPr>
          <a:xfrm>
            <a:off x="1075912" y="3681173"/>
            <a:ext cx="696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solutions can you find?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8C023-45E6-4B91-A697-21E60EDFB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871" y="4201199"/>
            <a:ext cx="747045" cy="747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2804FC-798F-4AD7-9A4C-8E81B020DF4F}"/>
              </a:ext>
            </a:extLst>
          </p:cNvPr>
          <p:cNvSpPr txBox="1"/>
          <p:nvPr/>
        </p:nvSpPr>
        <p:spPr>
          <a:xfrm>
            <a:off x="5650258" y="434389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BAC7F2A-06FC-4537-ADB5-27E0473A43AE}"/>
                  </a:ext>
                </a:extLst>
              </p:cNvPr>
              <p:cNvSpPr/>
              <p:nvPr/>
            </p:nvSpPr>
            <p:spPr>
              <a:xfrm>
                <a:off x="4076704" y="1856887"/>
                <a:ext cx="962978" cy="1334714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/>
                          <m:t>9</m:t>
                        </m:r>
                      </m:den>
                    </m:f>
                  </m:oMath>
                </a14:m>
                <a:r>
                  <a:rPr lang="en-GB" sz="4800" dirty="0"/>
                  <a:t> 	</a:t>
                </a: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BAC7F2A-06FC-4537-ADB5-27E0473A4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4" y="1856887"/>
                <a:ext cx="962978" cy="133471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F1CAF64-CC1E-4772-9F3B-B77FADE647B4}"/>
                  </a:ext>
                </a:extLst>
              </p:cNvPr>
              <p:cNvSpPr/>
              <p:nvPr/>
            </p:nvSpPr>
            <p:spPr>
              <a:xfrm>
                <a:off x="4979774" y="1834027"/>
                <a:ext cx="1397318" cy="1383074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</a:rPr>
                  <a:t> 	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F1CAF64-CC1E-4772-9F3B-B77FADE64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774" y="1834027"/>
                <a:ext cx="1397318" cy="138307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13A530F-AAC3-4811-8EDA-EB2831723218}"/>
                  </a:ext>
                </a:extLst>
              </p:cNvPr>
              <p:cNvSpPr/>
              <p:nvPr/>
            </p:nvSpPr>
            <p:spPr>
              <a:xfrm>
                <a:off x="2760162" y="1841647"/>
                <a:ext cx="1222058" cy="1358894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6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/>
                          <m:t>9</m:t>
                        </m:r>
                      </m:den>
                    </m:f>
                  </m:oMath>
                </a14:m>
                <a:r>
                  <a:rPr lang="en-GB" sz="4800" dirty="0"/>
                  <a:t> 	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13A530F-AAC3-4811-8EDA-EB2831723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162" y="1841647"/>
                <a:ext cx="1222058" cy="135889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7514EBF-DD90-4843-8B3C-BC89C742BB5F}"/>
                  </a:ext>
                </a:extLst>
              </p:cNvPr>
              <p:cNvSpPr/>
              <p:nvPr/>
            </p:nvSpPr>
            <p:spPr>
              <a:xfrm>
                <a:off x="3404146" y="2093457"/>
                <a:ext cx="962978" cy="919401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/>
                  <a:t>	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7514EBF-DD90-4843-8B3C-BC89C742B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46" y="2093457"/>
                <a:ext cx="962978" cy="91940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3116772-F456-4595-97EB-0A97B474295D}"/>
                  </a:ext>
                </a:extLst>
              </p:cNvPr>
              <p:cNvSpPr/>
              <p:nvPr/>
            </p:nvSpPr>
            <p:spPr>
              <a:xfrm>
                <a:off x="4578975" y="2093457"/>
                <a:ext cx="962978" cy="919401"/>
              </a:xfrm>
              <a:prstGeom prst="round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/>
                  <a:t>	</a:t>
                </a: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3116772-F456-4595-97EB-0A97B4742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75" y="2093457"/>
                <a:ext cx="962978" cy="91940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A14679-5C36-4A5D-B62E-394D6A7C8DD6}"/>
              </a:ext>
            </a:extLst>
          </p:cNvPr>
          <p:cNvSpPr/>
          <p:nvPr/>
        </p:nvSpPr>
        <p:spPr>
          <a:xfrm>
            <a:off x="3006860" y="1841647"/>
            <a:ext cx="485305" cy="6844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5176F0-64A6-46D5-88EB-B4F25658BAD3}"/>
              </a:ext>
            </a:extLst>
          </p:cNvPr>
          <p:cNvSpPr/>
          <p:nvPr/>
        </p:nvSpPr>
        <p:spPr>
          <a:xfrm>
            <a:off x="4255421" y="1841647"/>
            <a:ext cx="485305" cy="6844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48B96AA-5DA0-46CF-BA5E-E763239054C9}"/>
              </a:ext>
            </a:extLst>
          </p:cNvPr>
          <p:cNvSpPr/>
          <p:nvPr/>
        </p:nvSpPr>
        <p:spPr>
          <a:xfrm>
            <a:off x="5409679" y="1841647"/>
            <a:ext cx="485305" cy="6844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5636A-06D7-4E5F-B131-491FC2A2272D}"/>
              </a:ext>
            </a:extLst>
          </p:cNvPr>
          <p:cNvSpPr txBox="1"/>
          <p:nvPr/>
        </p:nvSpPr>
        <p:spPr>
          <a:xfrm>
            <a:off x="2655473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93F00B-1F6A-476C-A547-F7DF5014C6C0}"/>
              </a:ext>
            </a:extLst>
          </p:cNvPr>
          <p:cNvSpPr txBox="1"/>
          <p:nvPr/>
        </p:nvSpPr>
        <p:spPr>
          <a:xfrm>
            <a:off x="3259983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FFDD07-0410-429E-8FCC-7C5B0C2D6A6C}"/>
              </a:ext>
            </a:extLst>
          </p:cNvPr>
          <p:cNvSpPr txBox="1"/>
          <p:nvPr/>
        </p:nvSpPr>
        <p:spPr>
          <a:xfrm>
            <a:off x="3864493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63500C-EB77-420D-B938-7F582AB3C184}"/>
              </a:ext>
            </a:extLst>
          </p:cNvPr>
          <p:cNvSpPr txBox="1"/>
          <p:nvPr/>
        </p:nvSpPr>
        <p:spPr>
          <a:xfrm>
            <a:off x="4469003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6671A9-DD48-482E-A18B-28FE9F4671D6}"/>
              </a:ext>
            </a:extLst>
          </p:cNvPr>
          <p:cNvSpPr txBox="1"/>
          <p:nvPr/>
        </p:nvSpPr>
        <p:spPr>
          <a:xfrm>
            <a:off x="5073513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28B98C-83CE-4BC0-830D-42A319736DA5}"/>
              </a:ext>
            </a:extLst>
          </p:cNvPr>
          <p:cNvSpPr txBox="1"/>
          <p:nvPr/>
        </p:nvSpPr>
        <p:spPr>
          <a:xfrm>
            <a:off x="5678024" y="700532"/>
            <a:ext cx="485305" cy="6920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sz="48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C653CE-0F8F-40F7-AEB5-705DB5222F0F}"/>
                  </a:ext>
                </a:extLst>
              </p:cNvPr>
              <p:cNvSpPr/>
              <p:nvPr/>
            </p:nvSpPr>
            <p:spPr>
              <a:xfrm>
                <a:off x="1177594" y="4199516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C653CE-0F8F-40F7-AEB5-705DB5222F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94" y="4199516"/>
                <a:ext cx="1677062" cy="7693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DCD6A0-B808-41C2-B7E7-F895A75CB448}"/>
                  </a:ext>
                </a:extLst>
              </p:cNvPr>
              <p:cNvSpPr/>
              <p:nvPr/>
            </p:nvSpPr>
            <p:spPr>
              <a:xfrm>
                <a:off x="3741444" y="4199516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BDCD6A0-B808-41C2-B7E7-F895A75CB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444" y="4199516"/>
                <a:ext cx="1677062" cy="7693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B9EC609-22E8-47CE-8D02-3357A7933AAF}"/>
                  </a:ext>
                </a:extLst>
              </p:cNvPr>
              <p:cNvSpPr/>
              <p:nvPr/>
            </p:nvSpPr>
            <p:spPr>
              <a:xfrm>
                <a:off x="6305293" y="4199516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B9EC609-22E8-47CE-8D02-3357A7933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293" y="4199516"/>
                <a:ext cx="1677062" cy="7693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9709D30-E903-4444-8CCE-DBE48E2808C2}"/>
                  </a:ext>
                </a:extLst>
              </p:cNvPr>
              <p:cNvSpPr/>
              <p:nvPr/>
            </p:nvSpPr>
            <p:spPr>
              <a:xfrm>
                <a:off x="1177594" y="5050295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9709D30-E903-4444-8CCE-DBE48E280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94" y="5050295"/>
                <a:ext cx="1677062" cy="7693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FB64C2-C007-4051-89F3-959881E2A2F5}"/>
                  </a:ext>
                </a:extLst>
              </p:cNvPr>
              <p:cNvSpPr/>
              <p:nvPr/>
            </p:nvSpPr>
            <p:spPr>
              <a:xfrm>
                <a:off x="3741444" y="5050295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FB64C2-C007-4051-89F3-959881E2A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444" y="5050295"/>
                <a:ext cx="1677062" cy="7693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6EB1BF-1DF1-41A1-AC73-C729EC1665FB}"/>
                  </a:ext>
                </a:extLst>
              </p:cNvPr>
              <p:cNvSpPr/>
              <p:nvPr/>
            </p:nvSpPr>
            <p:spPr>
              <a:xfrm>
                <a:off x="6305293" y="5050295"/>
                <a:ext cx="1677062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/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6EB1BF-1DF1-41A1-AC73-C729EC166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293" y="5050295"/>
                <a:ext cx="1677062" cy="7693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17C1867B-638B-4EC4-B2A0-B0A341ADA80F}"/>
              </a:ext>
            </a:extLst>
          </p:cNvPr>
          <p:cNvSpPr txBox="1"/>
          <p:nvPr/>
        </p:nvSpPr>
        <p:spPr>
          <a:xfrm>
            <a:off x="1075912" y="3170669"/>
            <a:ext cx="696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You can use each digit card once per solution.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1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3976 0.165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6 0.16574 L -2.77778E-7 3.7037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-819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2639 0.1657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16574 L 3.88889E-6 3.7037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3" grpId="0" animBg="1"/>
      <p:bldP spid="3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/>
      <p:bldP spid="27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52348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8523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9263" indent="-449263">
                  <a:buFont typeface="+mj-lt"/>
                  <a:buAutoNum type="arabicParenR"/>
                </a:pPr>
                <a:r>
                  <a:rPr lang="en-GB" sz="2800" dirty="0"/>
                  <a:t>2 apples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apples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apples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2 ones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ones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ones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2 thousands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thousands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			</a:t>
                </a:r>
              </a:p>
              <a:p>
                <a:endParaRPr lang="en-GB" sz="2800" u="sng" dirty="0"/>
              </a:p>
              <a:p>
                <a:r>
                  <a:rPr lang="en-GB" sz="2800" dirty="0"/>
                  <a:t>	£2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2"/>
                </a:pPr>
                <a:r>
                  <a:rPr lang="en-GB" sz="2800" dirty="0"/>
                  <a:t>What fraction is shown?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3"/>
                </a:pPr>
                <a:r>
                  <a:rPr lang="en-GB" sz="2800" dirty="0"/>
                  <a:t>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on a bar model. </a:t>
                </a:r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r>
                  <a:rPr lang="en-GB" sz="2800" dirty="0"/>
                  <a:t>	</a:t>
                </a:r>
              </a:p>
              <a:p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8523102"/>
              </a:xfrm>
              <a:prstGeom prst="rect">
                <a:avLst/>
              </a:prstGeom>
              <a:blipFill>
                <a:blip r:embed="rId4"/>
                <a:stretch>
                  <a:fillRect l="-1707" t="-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B894DD4-2F08-4D28-95FA-1FBC6B256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29075"/>
              </p:ext>
            </p:extLst>
          </p:nvPr>
        </p:nvGraphicFramePr>
        <p:xfrm>
          <a:off x="5075934" y="3633620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41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3757184015"/>
                    </a:ext>
                  </a:extLst>
                </a:gridCol>
                <a:gridCol w="623417">
                  <a:extLst>
                    <a:ext uri="{9D8B030D-6E8A-4147-A177-3AD203B41FA5}">
                      <a16:colId xmlns:a16="http://schemas.microsoft.com/office/drawing/2014/main" val="1459008030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110204895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55188929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D1EEC0C-601A-48D1-B354-920942CC9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17958"/>
              </p:ext>
            </p:extLst>
          </p:nvPr>
        </p:nvGraphicFramePr>
        <p:xfrm>
          <a:off x="5075935" y="4616904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7089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54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8523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9263" indent="-449263">
                  <a:buFont typeface="+mj-lt"/>
                  <a:buAutoNum type="arabicParenR"/>
                </a:pPr>
                <a:r>
                  <a:rPr lang="en-GB" sz="2800" dirty="0"/>
                  <a:t>2 apples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apples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apples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2 ones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ones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  <a:r>
                  <a:rPr lang="en-GB" sz="2800" dirty="0"/>
                  <a:t> ones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	2 thousands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 thousands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			</a:t>
                </a:r>
              </a:p>
              <a:p>
                <a:endParaRPr lang="en-GB" sz="2800" u="sng" dirty="0"/>
              </a:p>
              <a:p>
                <a:r>
                  <a:rPr lang="en-GB" sz="2800" dirty="0"/>
                  <a:t>	£2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u="sng" dirty="0"/>
                  <a:t>		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2"/>
                </a:pPr>
                <a:r>
                  <a:rPr lang="en-GB" sz="2800" dirty="0"/>
                  <a:t>What fraction is shown?</a:t>
                </a:r>
              </a:p>
              <a:p>
                <a:endParaRPr lang="en-GB" sz="2800" dirty="0"/>
              </a:p>
              <a:p>
                <a:pPr marL="449263" indent="-449263">
                  <a:buFont typeface="+mj-lt"/>
                  <a:buAutoNum type="arabicParenR" startAt="3"/>
                </a:pPr>
                <a:r>
                  <a:rPr lang="en-GB" sz="2800" dirty="0"/>
                  <a:t>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on a bar model. </a:t>
                </a:r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pPr marL="514350" indent="-514350">
                  <a:buAutoNum type="arabicParenR" startAt="3"/>
                </a:pPr>
                <a:endParaRPr lang="en-GB" sz="2800" dirty="0"/>
              </a:p>
              <a:p>
                <a:r>
                  <a:rPr lang="en-GB" sz="2800" dirty="0"/>
                  <a:t>	</a:t>
                </a:r>
              </a:p>
              <a:p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8523102"/>
              </a:xfrm>
              <a:prstGeom prst="rect">
                <a:avLst/>
              </a:prstGeom>
              <a:blipFill>
                <a:blip r:embed="rId5"/>
                <a:stretch>
                  <a:fillRect l="-1707" t="-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B894DD4-2F08-4D28-95FA-1FBC6B256D32}"/>
              </a:ext>
            </a:extLst>
          </p:cNvPr>
          <p:cNvGraphicFramePr>
            <a:graphicFrameLocks noGrp="1"/>
          </p:cNvGraphicFramePr>
          <p:nvPr/>
        </p:nvGraphicFramePr>
        <p:xfrm>
          <a:off x="5075934" y="3633620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41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3757184015"/>
                    </a:ext>
                  </a:extLst>
                </a:gridCol>
                <a:gridCol w="623417">
                  <a:extLst>
                    <a:ext uri="{9D8B030D-6E8A-4147-A177-3AD203B41FA5}">
                      <a16:colId xmlns:a16="http://schemas.microsoft.com/office/drawing/2014/main" val="1459008030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1102048958"/>
                    </a:ext>
                  </a:extLst>
                </a:gridCol>
                <a:gridCol w="623418">
                  <a:extLst>
                    <a:ext uri="{9D8B030D-6E8A-4147-A177-3AD203B41FA5}">
                      <a16:colId xmlns:a16="http://schemas.microsoft.com/office/drawing/2014/main" val="55188929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D1EEC0C-601A-48D1-B354-920942CC9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959107"/>
              </p:ext>
            </p:extLst>
          </p:nvPr>
        </p:nvGraphicFramePr>
        <p:xfrm>
          <a:off x="5075935" y="4616904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7089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E192623-C7CC-4196-9835-663333D9C89D}"/>
              </a:ext>
            </a:extLst>
          </p:cNvPr>
          <p:cNvSpPr/>
          <p:nvPr/>
        </p:nvSpPr>
        <p:spPr>
          <a:xfrm>
            <a:off x="4751877" y="289056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B1A75F-63DC-419D-863C-878810BADEA9}"/>
              </a:ext>
            </a:extLst>
          </p:cNvPr>
          <p:cNvSpPr/>
          <p:nvPr/>
        </p:nvSpPr>
        <p:spPr>
          <a:xfrm>
            <a:off x="4247758" y="1134876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C546D6-F924-46D1-904B-F8DE034EDBEE}"/>
              </a:ext>
            </a:extLst>
          </p:cNvPr>
          <p:cNvSpPr/>
          <p:nvPr/>
        </p:nvSpPr>
        <p:spPr>
          <a:xfrm>
            <a:off x="5599109" y="1985231"/>
            <a:ext cx="2005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6 </a:t>
            </a:r>
            <a:r>
              <a:rPr lang="en-GB" sz="2800" dirty="0">
                <a:solidFill>
                  <a:schemeClr val="accent1"/>
                </a:solidFill>
              </a:rPr>
              <a:t>thousands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E5C94-A273-46C9-AD76-46562DC4D407}"/>
              </a:ext>
            </a:extLst>
          </p:cNvPr>
          <p:cNvSpPr/>
          <p:nvPr/>
        </p:nvSpPr>
        <p:spPr>
          <a:xfrm>
            <a:off x="2863551" y="2844225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£6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6A1205B-37BA-40D2-8E32-F2E6284B93C1}"/>
                  </a:ext>
                </a:extLst>
              </p:cNvPr>
              <p:cNvSpPr/>
              <p:nvPr/>
            </p:nvSpPr>
            <p:spPr>
              <a:xfrm>
                <a:off x="6592939" y="2812063"/>
                <a:ext cx="449162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6A1205B-37BA-40D2-8E32-F2E6284B9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39" y="2812063"/>
                <a:ext cx="449162" cy="767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424292A-E649-4F00-A355-5E5ABABDD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525041"/>
              </p:ext>
            </p:extLst>
          </p:nvPr>
        </p:nvGraphicFramePr>
        <p:xfrm>
          <a:off x="5075935" y="4616904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29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2718529872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3747565556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1715583710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1713905528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61549950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2309623659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66419A2-5665-4809-B5C0-7842262A7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607870"/>
              </p:ext>
            </p:extLst>
          </p:nvPr>
        </p:nvGraphicFramePr>
        <p:xfrm>
          <a:off x="5075935" y="4616904"/>
          <a:ext cx="3117089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29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2718529872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3747565556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1715583710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1713905528"/>
                    </a:ext>
                  </a:extLst>
                </a:gridCol>
                <a:gridCol w="445299">
                  <a:extLst>
                    <a:ext uri="{9D8B030D-6E8A-4147-A177-3AD203B41FA5}">
                      <a16:colId xmlns:a16="http://schemas.microsoft.com/office/drawing/2014/main" val="61549950"/>
                    </a:ext>
                  </a:extLst>
                </a:gridCol>
                <a:gridCol w="445298">
                  <a:extLst>
                    <a:ext uri="{9D8B030D-6E8A-4147-A177-3AD203B41FA5}">
                      <a16:colId xmlns:a16="http://schemas.microsoft.com/office/drawing/2014/main" val="2309623659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931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/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62D34-C02F-4B71-86D9-C064396A7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249304"/>
              </p:ext>
            </p:extLst>
          </p:nvPr>
        </p:nvGraphicFramePr>
        <p:xfrm>
          <a:off x="1462532" y="207589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EECEA7-AC7F-4590-A182-DFCDBBD91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75743"/>
              </p:ext>
            </p:extLst>
          </p:nvPr>
        </p:nvGraphicFramePr>
        <p:xfrm>
          <a:off x="1462532" y="207589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04B19C-BFB8-436E-839C-55D13F9EA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54663"/>
              </p:ext>
            </p:extLst>
          </p:nvPr>
        </p:nvGraphicFramePr>
        <p:xfrm>
          <a:off x="1462532" y="207589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DF04F1-035A-49D3-84FF-2334AC535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14331"/>
              </p:ext>
            </p:extLst>
          </p:nvPr>
        </p:nvGraphicFramePr>
        <p:xfrm>
          <a:off x="1462532" y="342900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6DFB8D-738A-442B-A65F-1A51FCF4C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68349"/>
              </p:ext>
            </p:extLst>
          </p:nvPr>
        </p:nvGraphicFramePr>
        <p:xfrm>
          <a:off x="1462532" y="3429000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9817026-C937-4081-A8D4-1E606D5A6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424234"/>
              </p:ext>
            </p:extLst>
          </p:nvPr>
        </p:nvGraphicFramePr>
        <p:xfrm>
          <a:off x="1462532" y="3429000"/>
          <a:ext cx="1297555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C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A2306A-C5D4-41F5-8D72-F75F30EA15DB}"/>
                  </a:ext>
                </a:extLst>
              </p:cNvPr>
              <p:cNvSpPr/>
              <p:nvPr/>
            </p:nvSpPr>
            <p:spPr>
              <a:xfrm>
                <a:off x="1106259" y="4439693"/>
                <a:ext cx="71142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o</a:t>
                </a:r>
                <a:r>
                  <a:rPr lang="en-GB" sz="2800" dirty="0">
                    <a:solidFill>
                      <a:schemeClr val="tx1"/>
                    </a:solidFill>
                  </a:rPr>
                  <a:t>ne seventh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two sevenths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three sevenths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2A2306A-C5D4-41F5-8D72-F75F30EA1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59" y="4439693"/>
                <a:ext cx="7114255" cy="523220"/>
              </a:xfrm>
              <a:prstGeom prst="rect">
                <a:avLst/>
              </a:prstGeom>
              <a:blipFill>
                <a:blip r:embed="rId6"/>
                <a:stretch>
                  <a:fillRect l="-171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/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105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07101 -0.197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988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5D8BB-DEFB-4B3B-A058-DCF7BD95732E}"/>
                  </a:ext>
                </a:extLst>
              </p:cNvPr>
              <p:cNvSpPr txBox="1"/>
              <p:nvPr/>
            </p:nvSpPr>
            <p:spPr>
              <a:xfrm>
                <a:off x="3683822" y="877677"/>
                <a:ext cx="2787307" cy="1559222"/>
              </a:xfrm>
              <a:prstGeom prst="wedgeRoundRectCallout">
                <a:avLst>
                  <a:gd name="adj1" fmla="val 61613"/>
                  <a:gd name="adj2" fmla="val 40122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</a:t>
                </a:r>
              </a:p>
              <a:p>
                <a:pPr algn="ctr"/>
                <a:r>
                  <a:rPr lang="en-GB" sz="2400" dirty="0"/>
                  <a:t>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14</a:t>
                </a:r>
              </a:p>
              <a:p>
                <a:pPr algn="ctr"/>
                <a:r>
                  <a:rPr lang="en-GB" sz="2400" dirty="0"/>
                  <a:t>So the answer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14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5D8BB-DEFB-4B3B-A058-DCF7BD957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822" y="877677"/>
                <a:ext cx="2787307" cy="1559222"/>
              </a:xfrm>
              <a:prstGeom prst="wedgeRoundRectCallout">
                <a:avLst>
                  <a:gd name="adj1" fmla="val 61613"/>
                  <a:gd name="adj2" fmla="val 40122"/>
                  <a:gd name="adj3" fmla="val 16667"/>
                </a:avLst>
              </a:prstGeom>
              <a:blipFill>
                <a:blip r:embed="rId5"/>
                <a:stretch>
                  <a:fillRect l="-193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2DA8DF-C65A-46AE-9576-92E4C20C584B}"/>
                  </a:ext>
                </a:extLst>
              </p:cNvPr>
              <p:cNvSpPr/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2DA8DF-C65A-46AE-9576-92E4C20C5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656764-AB74-40FC-8C1F-B8CA81DC0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628090" y="1639158"/>
            <a:ext cx="1745889" cy="122077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47DFD0-562E-4D4C-A77C-1159EC01A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54478"/>
              </p:ext>
            </p:extLst>
          </p:nvPr>
        </p:nvGraphicFramePr>
        <p:xfrm>
          <a:off x="2140712" y="2798114"/>
          <a:ext cx="4541446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389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107999854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49832285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284142723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083257348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242260447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97461139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0323196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DE0B6B4-E9BD-4681-A289-C9AE1632BF89}"/>
              </a:ext>
            </a:extLst>
          </p:cNvPr>
          <p:cNvSpPr/>
          <p:nvPr/>
        </p:nvSpPr>
        <p:spPr>
          <a:xfrm>
            <a:off x="2677151" y="4169425"/>
            <a:ext cx="3689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Do you agree with Tiny?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D709F9-1F87-4694-B759-BE709E1B0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0095" y="4845319"/>
            <a:ext cx="747045" cy="747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9A3B3A-A2A3-4D8D-8137-4C91E0ACF574}"/>
              </a:ext>
            </a:extLst>
          </p:cNvPr>
          <p:cNvSpPr txBox="1"/>
          <p:nvPr/>
        </p:nvSpPr>
        <p:spPr>
          <a:xfrm>
            <a:off x="5598481" y="496752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7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5D8BB-DEFB-4B3B-A058-DCF7BD95732E}"/>
                  </a:ext>
                </a:extLst>
              </p:cNvPr>
              <p:cNvSpPr txBox="1"/>
              <p:nvPr/>
            </p:nvSpPr>
            <p:spPr>
              <a:xfrm>
                <a:off x="3683822" y="877677"/>
                <a:ext cx="2787307" cy="1559222"/>
              </a:xfrm>
              <a:prstGeom prst="wedgeRoundRectCallout">
                <a:avLst>
                  <a:gd name="adj1" fmla="val 61613"/>
                  <a:gd name="adj2" fmla="val 40122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/>
                  <a:t>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</a:t>
                </a:r>
              </a:p>
              <a:p>
                <a:pPr algn="ctr"/>
                <a:r>
                  <a:rPr lang="en-GB" sz="2400" dirty="0"/>
                  <a:t>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14</a:t>
                </a:r>
              </a:p>
              <a:p>
                <a:pPr algn="ctr"/>
                <a:r>
                  <a:rPr lang="en-GB" sz="2400" dirty="0"/>
                  <a:t>So the answer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14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65D8BB-DEFB-4B3B-A058-DCF7BD957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822" y="877677"/>
                <a:ext cx="2787307" cy="1559222"/>
              </a:xfrm>
              <a:prstGeom prst="wedgeRoundRectCallout">
                <a:avLst>
                  <a:gd name="adj1" fmla="val 61613"/>
                  <a:gd name="adj2" fmla="val 40122"/>
                  <a:gd name="adj3" fmla="val 16667"/>
                </a:avLst>
              </a:prstGeom>
              <a:blipFill>
                <a:blip r:embed="rId5"/>
                <a:stretch>
                  <a:fillRect l="-193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2DA8DF-C65A-46AE-9576-92E4C20C584B}"/>
                  </a:ext>
                </a:extLst>
              </p:cNvPr>
              <p:cNvSpPr/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/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2DA8DF-C65A-46AE-9576-92E4C20C5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13" y="877677"/>
                <a:ext cx="1412566" cy="767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3656764-AB74-40FC-8C1F-B8CA81DC0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628090" y="1639158"/>
            <a:ext cx="1745889" cy="122077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47DFD0-562E-4D4C-A77C-1159EC01AF43}"/>
              </a:ext>
            </a:extLst>
          </p:cNvPr>
          <p:cNvGraphicFramePr>
            <a:graphicFrameLocks noGrp="1"/>
          </p:cNvGraphicFramePr>
          <p:nvPr/>
        </p:nvGraphicFramePr>
        <p:xfrm>
          <a:off x="2140712" y="2798114"/>
          <a:ext cx="4541446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389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107999854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49832285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284142723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083257348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2242260447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974611396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  <a:gridCol w="324389">
                  <a:extLst>
                    <a:ext uri="{9D8B030D-6E8A-4147-A177-3AD203B41FA5}">
                      <a16:colId xmlns:a16="http://schemas.microsoft.com/office/drawing/2014/main" val="30323196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47CB5CC-5CD5-4239-B6F1-FBE94490D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415838"/>
              </p:ext>
            </p:extLst>
          </p:nvPr>
        </p:nvGraphicFramePr>
        <p:xfrm>
          <a:off x="2140716" y="3909954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334B68D-7BED-46CB-A9BB-6CD27A46A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14727"/>
              </p:ext>
            </p:extLst>
          </p:nvPr>
        </p:nvGraphicFramePr>
        <p:xfrm>
          <a:off x="2140716" y="3909954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BA9F04-79F2-4FBE-86EF-7E8D71D9B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59948"/>
              </p:ext>
            </p:extLst>
          </p:nvPr>
        </p:nvGraphicFramePr>
        <p:xfrm>
          <a:off x="2140712" y="4779226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6EC83BF-4725-4EA5-B236-057361232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59891"/>
              </p:ext>
            </p:extLst>
          </p:nvPr>
        </p:nvGraphicFramePr>
        <p:xfrm>
          <a:off x="2140712" y="4779226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35695717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405093686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2548491365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1003552125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92470791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B27D681-E397-46DC-B78A-3B27326B6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29282"/>
              </p:ext>
            </p:extLst>
          </p:nvPr>
        </p:nvGraphicFramePr>
        <p:xfrm>
          <a:off x="2140712" y="4779226"/>
          <a:ext cx="2589550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386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7388">
                  <a:extLst>
                    <a:ext uri="{9D8B030D-6E8A-4147-A177-3AD203B41FA5}">
                      <a16:colId xmlns:a16="http://schemas.microsoft.com/office/drawing/2014/main" val="119302872"/>
                    </a:ext>
                  </a:extLst>
                </a:gridCol>
                <a:gridCol w="647388">
                  <a:extLst>
                    <a:ext uri="{9D8B030D-6E8A-4147-A177-3AD203B41FA5}">
                      <a16:colId xmlns:a16="http://schemas.microsoft.com/office/drawing/2014/main" val="501508492"/>
                    </a:ext>
                  </a:extLst>
                </a:gridCol>
                <a:gridCol w="647388">
                  <a:extLst>
                    <a:ext uri="{9D8B030D-6E8A-4147-A177-3AD203B41FA5}">
                      <a16:colId xmlns:a16="http://schemas.microsoft.com/office/drawing/2014/main" val="1942050685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761E7D-93AC-4E1E-BDCC-B2523C046F86}"/>
                  </a:ext>
                </a:extLst>
              </p:cNvPr>
              <p:cNvSpPr/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761E7D-93AC-4E1E-BDCC-B2523C046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53" y="879408"/>
                <a:ext cx="449162" cy="765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0F96A9-B266-4EBD-B194-75E53D2DA0DA}"/>
              </a:ext>
            </a:extLst>
          </p:cNvPr>
          <p:cNvCxnSpPr/>
          <p:nvPr/>
        </p:nvCxnSpPr>
        <p:spPr>
          <a:xfrm>
            <a:off x="4088296" y="2643809"/>
            <a:ext cx="0" cy="213541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9E91F0-05EA-4FC9-9A37-AD5982DB8C07}"/>
              </a:ext>
            </a:extLst>
          </p:cNvPr>
          <p:cNvCxnSpPr/>
          <p:nvPr/>
        </p:nvCxnSpPr>
        <p:spPr>
          <a:xfrm>
            <a:off x="6042991" y="2643809"/>
            <a:ext cx="0" cy="213541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777C045-F7CB-47DE-8700-537C2AF835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8382" y="1033310"/>
            <a:ext cx="741227" cy="7412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7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14167 -0.126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634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1C1B86-1036-4B08-89B2-010AE2614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10" y="2867662"/>
            <a:ext cx="938331" cy="862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8BAF0D-6610-4E81-99F4-9CD41CE71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36" y="740314"/>
            <a:ext cx="803815" cy="708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706348-84F6-4658-AF3F-4AB3E230E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68" y="740314"/>
            <a:ext cx="803815" cy="708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75AAB2-67DE-493C-8541-E586280AC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7" y="870173"/>
            <a:ext cx="938331" cy="8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24AFEE-B99F-4F80-A84E-A586C94D8D08}"/>
                  </a:ext>
                </a:extLst>
              </p:cNvPr>
              <p:cNvSpPr txBox="1"/>
              <p:nvPr/>
            </p:nvSpPr>
            <p:spPr>
              <a:xfrm>
                <a:off x="299641" y="3456680"/>
                <a:ext cx="7968343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4800" dirty="0"/>
                  <a:t>2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/>
                  <a:t> 4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/>
                  <a:t> 6 </a:t>
                </a:r>
                <a:r>
                  <a:rPr lang="en-GB" sz="4800" u="sng" dirty="0"/>
                  <a:t>				</a:t>
                </a:r>
                <a:endParaRPr lang="en-GB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24AFEE-B99F-4F80-A84E-A586C94D8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1" y="3456680"/>
                <a:ext cx="7968343" cy="830997"/>
              </a:xfrm>
              <a:prstGeom prst="rect">
                <a:avLst/>
              </a:prstGeom>
              <a:blipFill>
                <a:blip r:embed="rId7"/>
                <a:stretch>
                  <a:fillRect l="-536" t="-15441" b="-39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4DFD4C-31B0-44EB-A9E9-680D11500F3B}"/>
                  </a:ext>
                </a:extLst>
              </p:cNvPr>
              <p:cNvSpPr txBox="1"/>
              <p:nvPr/>
            </p:nvSpPr>
            <p:spPr>
              <a:xfrm>
                <a:off x="299640" y="1129328"/>
                <a:ext cx="7968343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4800" dirty="0"/>
                  <a:t>2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800" dirty="0"/>
                  <a:t> 4 </a:t>
                </a:r>
                <a:r>
                  <a:rPr lang="en-GB" sz="4800" u="sng" dirty="0"/>
                  <a:t>				</a:t>
                </a:r>
                <a:r>
                  <a:rPr lang="en-GB" sz="4800" dirty="0"/>
                  <a:t>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800" dirty="0"/>
                  <a:t> 6 </a:t>
                </a:r>
                <a:r>
                  <a:rPr lang="en-GB" sz="4800" u="sng" dirty="0"/>
                  <a:t>				</a:t>
                </a:r>
                <a:endParaRPr lang="en-GB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4DFD4C-31B0-44EB-A9E9-680D11500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" y="1129328"/>
                <a:ext cx="7968343" cy="830997"/>
              </a:xfrm>
              <a:prstGeom prst="rect">
                <a:avLst/>
              </a:prstGeom>
              <a:blipFill>
                <a:blip r:embed="rId8"/>
                <a:stretch>
                  <a:fillRect l="-536" t="-15328" b="-38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126ECD7-67BE-44CE-97AE-D6BC800C5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57" y="1126995"/>
            <a:ext cx="803815" cy="708256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83E445BC-3249-40B0-A4B8-601E581B5B8E}"/>
              </a:ext>
            </a:extLst>
          </p:cNvPr>
          <p:cNvSpPr/>
          <p:nvPr/>
        </p:nvSpPr>
        <p:spPr>
          <a:xfrm rot="2694387">
            <a:off x="6527052" y="1808989"/>
            <a:ext cx="1185770" cy="1185770"/>
          </a:xfrm>
          <a:prstGeom prst="plus">
            <a:avLst>
              <a:gd name="adj" fmla="val 421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-shape 31">
            <a:extLst>
              <a:ext uri="{FF2B5EF4-FFF2-40B4-BE49-F238E27FC236}">
                <a16:creationId xmlns:a16="http://schemas.microsoft.com/office/drawing/2014/main" id="{F36395D6-A635-4297-A0DE-2AF9D7261DAE}"/>
              </a:ext>
            </a:extLst>
          </p:cNvPr>
          <p:cNvSpPr/>
          <p:nvPr/>
        </p:nvSpPr>
        <p:spPr>
          <a:xfrm rot="18704927">
            <a:off x="6567756" y="4213198"/>
            <a:ext cx="1104360" cy="633860"/>
          </a:xfrm>
          <a:prstGeom prst="corner">
            <a:avLst>
              <a:gd name="adj1" fmla="val 35492"/>
              <a:gd name="adj2" fmla="val 3853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F44FF8-B20F-4239-A0E1-A1207D0B5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07" y="1044782"/>
            <a:ext cx="938331" cy="8628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0BB96C-D466-4E60-B893-65B15ACF0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59" y="1064139"/>
            <a:ext cx="938331" cy="862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562E71-FC10-46F5-970C-628D28074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38" y="1152679"/>
            <a:ext cx="803815" cy="7082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36345A-E56B-49A4-9628-D24B89975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73" y="3240339"/>
            <a:ext cx="938331" cy="8628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7DBC9A-C974-4401-A188-4F7A874A2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66" y="3396759"/>
            <a:ext cx="938331" cy="8628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53BCB7-9B1F-4827-A256-0E8011E3A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41" y="3349877"/>
            <a:ext cx="938331" cy="8628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FAC7F5-BA19-4755-8DF0-9B2523A67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37" y="2880368"/>
            <a:ext cx="938331" cy="8628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0AE197-1BCC-47EC-84E1-412DA7B3D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15" y="3396759"/>
            <a:ext cx="938331" cy="8628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12F4FE-E361-4191-9D09-FDEBCC204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97" y="3400871"/>
            <a:ext cx="938331" cy="8628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0D17FB-EFAB-473B-942E-3A12F819D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14" y="591091"/>
            <a:ext cx="938331" cy="8628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B96FDF-BBBD-401B-B2C3-BFDFCA0DF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04" y="584573"/>
            <a:ext cx="938331" cy="8628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34CD0C-9F55-42D2-A681-71DF87B6E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03" y="1071771"/>
            <a:ext cx="938331" cy="8628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3DEFA8-7ED7-4034-A3FD-ED8507E0C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72" y="2833535"/>
            <a:ext cx="938331" cy="8628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119CBF-2FD3-408C-AA3D-0DB993011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73" y="2851464"/>
            <a:ext cx="938331" cy="8628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102E90-9164-43D3-B17E-79D9D88CF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53" y="3371514"/>
            <a:ext cx="938331" cy="8628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00F58BC-A07F-4B84-8FC2-8513CB95B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08" y="740105"/>
            <a:ext cx="803815" cy="7082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0D7312-59A1-42B7-84D2-4D863CCF9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3" y="1127878"/>
            <a:ext cx="803815" cy="7082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3B8D1A-94B9-40D4-8AEE-87ADD76D4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90" y="2880368"/>
            <a:ext cx="938331" cy="8628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2D0903-A2D6-4F83-AB25-98D50DD10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9" y="3400871"/>
            <a:ext cx="938331" cy="862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3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1|1.1|1.4|3.9|7.4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.9|3.2|4.2|2.2|6.6|5.7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|5|4|6.7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5|7.9|3|5.9|6.2|4.6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1.8|1.8|7.5|1.3|1.7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6|1.9|3.2|0.4|1.5|2.7|1.9|0.5|1.3|1.2|2.7|0.3|1.5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.3|5.2|5.1|4.7|4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0.9|2.9|5.6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.6|3.6|3.9|7.9|6.3|3.8|13.2|1.2|6|5.9|4.9|2.7|5.3|17.1|7|2.3|6|4|6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cee99ee9-287b-4f9a-957c-ba5ae7375c9a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654368-76DF-4D66-A559-2C3AE406FC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12389</TotalTime>
  <Words>383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– 3 on the worksheet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Sarah Wicks</cp:lastModifiedBy>
  <cp:revision>358</cp:revision>
  <dcterms:created xsi:type="dcterms:W3CDTF">2019-07-05T11:02:13Z</dcterms:created>
  <dcterms:modified xsi:type="dcterms:W3CDTF">2021-02-23T10:12:42Z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