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001A81"/>
                </a:solidFill>
                <a:latin typeface="Myriad Pro"/>
                <a:cs typeface="Myriad Pr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100" b="1" i="0">
                <a:solidFill>
                  <a:schemeClr val="tx1"/>
                </a:solidFill>
                <a:latin typeface="Myriad Pro"/>
                <a:cs typeface="Myriad Pr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001A81"/>
                </a:solidFill>
                <a:latin typeface="Myriad Pro"/>
                <a:cs typeface="Myriad Pr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2/15/2021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001A81"/>
                </a:solidFill>
                <a:latin typeface="Myriad Pro"/>
                <a:cs typeface="Myriad Pr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2/15/2021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104"/>
            <a:ext cx="9142895" cy="685689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2/15/2021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9934"/>
            <a:ext cx="9141790" cy="684806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973275" y="1730170"/>
            <a:ext cx="5281295" cy="939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rgbClr val="001A81"/>
                </a:solidFill>
                <a:latin typeface="Myriad Pro"/>
                <a:cs typeface="Myriad Pr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76711" y="1859858"/>
            <a:ext cx="7790576" cy="41357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1" i="0">
                <a:solidFill>
                  <a:schemeClr val="tx1"/>
                </a:solidFill>
                <a:latin typeface="Myriad Pro"/>
                <a:cs typeface="Myriad Pr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ngwriters.co.uk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www.youngwriters.co.uk/" TargetMode="Externa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400" y="15468"/>
            <a:ext cx="9118600" cy="684253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21043" y="5187428"/>
            <a:ext cx="3908357" cy="4129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-15" dirty="0">
                <a:solidFill>
                  <a:srgbClr val="FFFFFF"/>
                </a:solidFill>
                <a:hlinkClick r:id="rId3"/>
              </a:rPr>
              <a:t>www.youngwriters.co.uk</a:t>
            </a:r>
            <a:endParaRPr sz="2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57400" y="1219200"/>
            <a:ext cx="5486400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23950" marR="5080" indent="-1111885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Now </a:t>
            </a:r>
            <a:r>
              <a:rPr spc="-50" dirty="0"/>
              <a:t>let’s </a:t>
            </a:r>
            <a:r>
              <a:rPr spc="-10" dirty="0"/>
              <a:t>explore </a:t>
            </a:r>
            <a:r>
              <a:rPr spc="10" dirty="0"/>
              <a:t>poetry </a:t>
            </a:r>
            <a:r>
              <a:rPr dirty="0"/>
              <a:t>types </a:t>
            </a:r>
            <a:r>
              <a:rPr spc="-595" dirty="0"/>
              <a:t> </a:t>
            </a:r>
            <a:r>
              <a:rPr dirty="0"/>
              <a:t>and</a:t>
            </a:r>
            <a:r>
              <a:rPr spc="-10" dirty="0"/>
              <a:t> </a:t>
            </a:r>
            <a:r>
              <a:rPr spc="-5" dirty="0"/>
              <a:t>techniques...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695869" y="3216355"/>
            <a:ext cx="5774055" cy="1265555"/>
          </a:xfrm>
          <a:prstGeom prst="rect">
            <a:avLst/>
          </a:prstGeom>
        </p:spPr>
        <p:txBody>
          <a:bodyPr vert="horz" wrap="square" lIns="0" tIns="1524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00"/>
              </a:spcBef>
            </a:pPr>
            <a:r>
              <a:rPr sz="2100" b="1" dirty="0">
                <a:latin typeface="Myriad Pro"/>
                <a:cs typeface="Myriad Pro"/>
              </a:rPr>
              <a:t>Quick</a:t>
            </a:r>
            <a:r>
              <a:rPr sz="2100" b="1" spc="-15" dirty="0">
                <a:latin typeface="Myriad Pro"/>
                <a:cs typeface="Myriad Pro"/>
              </a:rPr>
              <a:t> </a:t>
            </a:r>
            <a:r>
              <a:rPr sz="2100" b="1" dirty="0">
                <a:latin typeface="Myriad Pro"/>
                <a:cs typeface="Myriad Pro"/>
              </a:rPr>
              <a:t>Activity</a:t>
            </a:r>
            <a:endParaRPr sz="2100">
              <a:latin typeface="Myriad Pro"/>
              <a:cs typeface="Myriad Pro"/>
            </a:endParaRPr>
          </a:p>
          <a:p>
            <a:pPr marL="12700" marR="5080" algn="ctr">
              <a:lnSpc>
                <a:spcPct val="100000"/>
              </a:lnSpc>
              <a:spcBef>
                <a:spcPts val="1100"/>
              </a:spcBef>
            </a:pPr>
            <a:r>
              <a:rPr sz="2100" b="1" spc="-80" dirty="0">
                <a:latin typeface="Myriad Pro"/>
                <a:cs typeface="Myriad Pro"/>
              </a:rPr>
              <a:t>You</a:t>
            </a:r>
            <a:r>
              <a:rPr sz="2100" b="1" spc="-5" dirty="0">
                <a:latin typeface="Myriad Pro"/>
                <a:cs typeface="Myriad Pro"/>
              </a:rPr>
              <a:t> </a:t>
            </a:r>
            <a:r>
              <a:rPr sz="2100" b="1" spc="-20" dirty="0">
                <a:latin typeface="Myriad Pro"/>
                <a:cs typeface="Myriad Pro"/>
              </a:rPr>
              <a:t>have</a:t>
            </a:r>
            <a:r>
              <a:rPr sz="2100" b="1" spc="-5" dirty="0">
                <a:latin typeface="Myriad Pro"/>
                <a:cs typeface="Myriad Pro"/>
              </a:rPr>
              <a:t> </a:t>
            </a:r>
            <a:r>
              <a:rPr sz="2100" b="1" dirty="0">
                <a:latin typeface="Myriad Pro"/>
                <a:cs typeface="Myriad Pro"/>
              </a:rPr>
              <a:t>1 </a:t>
            </a:r>
            <a:r>
              <a:rPr sz="2100" b="1" spc="-5" dirty="0">
                <a:latin typeface="Myriad Pro"/>
                <a:cs typeface="Myriad Pro"/>
              </a:rPr>
              <a:t>minute </a:t>
            </a:r>
            <a:r>
              <a:rPr sz="2100" b="1" spc="-10" dirty="0">
                <a:latin typeface="Myriad Pro"/>
                <a:cs typeface="Myriad Pro"/>
              </a:rPr>
              <a:t>to</a:t>
            </a:r>
            <a:r>
              <a:rPr sz="2100" b="1" spc="-5" dirty="0">
                <a:latin typeface="Myriad Pro"/>
                <a:cs typeface="Myriad Pro"/>
              </a:rPr>
              <a:t> write</a:t>
            </a:r>
            <a:r>
              <a:rPr sz="2100" b="1" dirty="0">
                <a:latin typeface="Myriad Pro"/>
                <a:cs typeface="Myriad Pro"/>
              </a:rPr>
              <a:t> </a:t>
            </a:r>
            <a:r>
              <a:rPr sz="2100" b="1" spc="-5" dirty="0">
                <a:latin typeface="Myriad Pro"/>
                <a:cs typeface="Myriad Pro"/>
              </a:rPr>
              <a:t>down </a:t>
            </a:r>
            <a:r>
              <a:rPr sz="2100" b="1" dirty="0">
                <a:latin typeface="Myriad Pro"/>
                <a:cs typeface="Myriad Pro"/>
              </a:rPr>
              <a:t>as</a:t>
            </a:r>
            <a:r>
              <a:rPr sz="2100" b="1" spc="-5" dirty="0">
                <a:latin typeface="Myriad Pro"/>
                <a:cs typeface="Myriad Pro"/>
              </a:rPr>
              <a:t> </a:t>
            </a:r>
            <a:r>
              <a:rPr sz="2100" b="1" spc="-10" dirty="0">
                <a:latin typeface="Myriad Pro"/>
                <a:cs typeface="Myriad Pro"/>
              </a:rPr>
              <a:t>many</a:t>
            </a:r>
            <a:r>
              <a:rPr sz="2100" b="1" dirty="0">
                <a:latin typeface="Myriad Pro"/>
                <a:cs typeface="Myriad Pro"/>
              </a:rPr>
              <a:t> </a:t>
            </a:r>
            <a:r>
              <a:rPr sz="2100" b="1" spc="5" dirty="0">
                <a:latin typeface="Myriad Pro"/>
                <a:cs typeface="Myriad Pro"/>
              </a:rPr>
              <a:t>poetry </a:t>
            </a:r>
            <a:r>
              <a:rPr sz="2100" b="1" spc="-409" dirty="0">
                <a:latin typeface="Myriad Pro"/>
                <a:cs typeface="Myriad Pro"/>
              </a:rPr>
              <a:t> </a:t>
            </a:r>
            <a:r>
              <a:rPr sz="2100" b="1" dirty="0">
                <a:latin typeface="Myriad Pro"/>
                <a:cs typeface="Myriad Pro"/>
              </a:rPr>
              <a:t>types</a:t>
            </a:r>
            <a:r>
              <a:rPr sz="2100" b="1" spc="-5" dirty="0">
                <a:latin typeface="Myriad Pro"/>
                <a:cs typeface="Myriad Pro"/>
              </a:rPr>
              <a:t> </a:t>
            </a:r>
            <a:r>
              <a:rPr sz="2100" b="1" dirty="0">
                <a:latin typeface="Myriad Pro"/>
                <a:cs typeface="Myriad Pro"/>
              </a:rPr>
              <a:t>as </a:t>
            </a:r>
            <a:r>
              <a:rPr sz="2100" b="1" spc="-15" dirty="0">
                <a:latin typeface="Myriad Pro"/>
                <a:cs typeface="Myriad Pro"/>
              </a:rPr>
              <a:t>you</a:t>
            </a:r>
            <a:r>
              <a:rPr sz="2100" b="1" dirty="0">
                <a:latin typeface="Myriad Pro"/>
                <a:cs typeface="Myriad Pro"/>
              </a:rPr>
              <a:t> </a:t>
            </a:r>
            <a:r>
              <a:rPr sz="2100" b="1" spc="-15" dirty="0">
                <a:latin typeface="Myriad Pro"/>
                <a:cs typeface="Myriad Pro"/>
              </a:rPr>
              <a:t>know...</a:t>
            </a:r>
            <a:endParaRPr sz="2100">
              <a:latin typeface="Myriad Pro"/>
              <a:cs typeface="Myriad Pr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74124" y="405791"/>
            <a:ext cx="2593276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5" dirty="0"/>
              <a:t>A</a:t>
            </a:r>
            <a:r>
              <a:rPr dirty="0"/>
              <a:t>c</a:t>
            </a:r>
            <a:r>
              <a:rPr spc="-25" dirty="0"/>
              <a:t>r</a:t>
            </a:r>
            <a:r>
              <a:rPr dirty="0"/>
              <a:t>ostic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37872" y="974750"/>
            <a:ext cx="6059805" cy="548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900" spc="-10" dirty="0">
                <a:latin typeface="Myriad Pro"/>
                <a:cs typeface="Myriad Pro"/>
              </a:rPr>
              <a:t>Where</a:t>
            </a:r>
            <a:r>
              <a:rPr sz="1900" dirty="0">
                <a:latin typeface="Myriad Pro"/>
                <a:cs typeface="Myriad Pro"/>
              </a:rPr>
              <a:t> the </a:t>
            </a:r>
            <a:r>
              <a:rPr sz="1900" spc="-5" dirty="0">
                <a:latin typeface="Myriad Pro"/>
                <a:cs typeface="Myriad Pro"/>
              </a:rPr>
              <a:t>first</a:t>
            </a:r>
            <a:r>
              <a:rPr sz="1900" dirty="0">
                <a:latin typeface="Myriad Pro"/>
                <a:cs typeface="Myriad Pro"/>
              </a:rPr>
              <a:t> </a:t>
            </a:r>
            <a:r>
              <a:rPr sz="1900" spc="-5" dirty="0">
                <a:latin typeface="Myriad Pro"/>
                <a:cs typeface="Myriad Pro"/>
              </a:rPr>
              <a:t>letter</a:t>
            </a:r>
            <a:r>
              <a:rPr sz="1900" dirty="0">
                <a:latin typeface="Myriad Pro"/>
                <a:cs typeface="Myriad Pro"/>
              </a:rPr>
              <a:t> of the </a:t>
            </a:r>
            <a:r>
              <a:rPr sz="1900" spc="-10" dirty="0">
                <a:latin typeface="Myriad Pro"/>
                <a:cs typeface="Myriad Pro"/>
              </a:rPr>
              <a:t>word</a:t>
            </a:r>
            <a:r>
              <a:rPr sz="1900" dirty="0">
                <a:latin typeface="Myriad Pro"/>
                <a:cs typeface="Myriad Pro"/>
              </a:rPr>
              <a:t> is </a:t>
            </a:r>
            <a:r>
              <a:rPr sz="1900" spc="-5" dirty="0">
                <a:latin typeface="Myriad Pro"/>
                <a:cs typeface="Myriad Pro"/>
              </a:rPr>
              <a:t>written</a:t>
            </a:r>
            <a:r>
              <a:rPr sz="1900" dirty="0">
                <a:latin typeface="Myriad Pro"/>
                <a:cs typeface="Myriad Pro"/>
              </a:rPr>
              <a:t> vertically and the </a:t>
            </a:r>
            <a:r>
              <a:rPr sz="1900" spc="-385" dirty="0">
                <a:latin typeface="Myriad Pro"/>
                <a:cs typeface="Myriad Pro"/>
              </a:rPr>
              <a:t> </a:t>
            </a:r>
            <a:r>
              <a:rPr sz="1900" dirty="0">
                <a:latin typeface="Myriad Pro"/>
                <a:cs typeface="Myriad Pro"/>
              </a:rPr>
              <a:t>initial let</a:t>
            </a:r>
            <a:r>
              <a:rPr sz="1900" spc="-15" dirty="0">
                <a:latin typeface="Myriad Pro"/>
                <a:cs typeface="Myriad Pro"/>
              </a:rPr>
              <a:t>t</a:t>
            </a:r>
            <a:r>
              <a:rPr sz="1900" dirty="0">
                <a:latin typeface="Myriad Pro"/>
                <a:cs typeface="Myriad Pro"/>
              </a:rPr>
              <a:t>er </a:t>
            </a:r>
            <a:r>
              <a:rPr sz="1900" spc="-25" dirty="0">
                <a:latin typeface="Myriad Pro"/>
                <a:cs typeface="Myriad Pro"/>
              </a:rPr>
              <a:t>f</a:t>
            </a:r>
            <a:r>
              <a:rPr sz="1900" dirty="0">
                <a:latin typeface="Myriad Pro"/>
                <a:cs typeface="Myriad Pro"/>
              </a:rPr>
              <a:t>o</a:t>
            </a:r>
            <a:r>
              <a:rPr sz="1900" spc="5" dirty="0">
                <a:latin typeface="Myriad Pro"/>
                <a:cs typeface="Myriad Pro"/>
              </a:rPr>
              <a:t>r</a:t>
            </a:r>
            <a:r>
              <a:rPr sz="1900" dirty="0">
                <a:latin typeface="Myriad Pro"/>
                <a:cs typeface="Myriad Pro"/>
              </a:rPr>
              <a:t>ms a </a:t>
            </a:r>
            <a:r>
              <a:rPr sz="1900" spc="-20" dirty="0">
                <a:latin typeface="Myriad Pro"/>
                <a:cs typeface="Myriad Pro"/>
              </a:rPr>
              <a:t>w</a:t>
            </a:r>
            <a:r>
              <a:rPr sz="1900" dirty="0">
                <a:latin typeface="Myriad Pro"/>
                <a:cs typeface="Myriad Pro"/>
              </a:rPr>
              <a:t>o</a:t>
            </a:r>
            <a:r>
              <a:rPr sz="1900" spc="-20" dirty="0">
                <a:latin typeface="Myriad Pro"/>
                <a:cs typeface="Myriad Pro"/>
              </a:rPr>
              <a:t>rd</a:t>
            </a:r>
            <a:r>
              <a:rPr sz="1900" dirty="0">
                <a:latin typeface="Myriad Pro"/>
                <a:cs typeface="Myriad Pro"/>
              </a:rPr>
              <a:t>.</a:t>
            </a:r>
            <a:r>
              <a:rPr sz="1900" spc="-90" dirty="0">
                <a:latin typeface="Myriad Pro"/>
                <a:cs typeface="Myriad Pro"/>
              </a:rPr>
              <a:t> </a:t>
            </a:r>
            <a:r>
              <a:rPr sz="1900" spc="-145" dirty="0">
                <a:latin typeface="Myriad Pro"/>
                <a:cs typeface="Myriad Pro"/>
              </a:rPr>
              <a:t>Y</a:t>
            </a:r>
            <a:r>
              <a:rPr sz="1900" dirty="0">
                <a:latin typeface="Myriad Pro"/>
                <a:cs typeface="Myriad Pro"/>
              </a:rPr>
              <a:t>ou </a:t>
            </a:r>
            <a:r>
              <a:rPr sz="1900" spc="-15" dirty="0">
                <a:latin typeface="Myriad Pro"/>
                <a:cs typeface="Myriad Pro"/>
              </a:rPr>
              <a:t>c</a:t>
            </a:r>
            <a:r>
              <a:rPr sz="1900" dirty="0">
                <a:latin typeface="Myriad Pro"/>
                <a:cs typeface="Myriad Pro"/>
              </a:rPr>
              <a:t>ould use the </a:t>
            </a:r>
            <a:r>
              <a:rPr sz="1900" spc="-20" dirty="0">
                <a:latin typeface="Myriad Pro"/>
                <a:cs typeface="Myriad Pro"/>
              </a:rPr>
              <a:t>w</a:t>
            </a:r>
            <a:r>
              <a:rPr sz="1900" dirty="0">
                <a:latin typeface="Myriad Pro"/>
                <a:cs typeface="Myriad Pro"/>
              </a:rPr>
              <a:t>o</a:t>
            </a:r>
            <a:r>
              <a:rPr sz="1900" spc="-20" dirty="0">
                <a:latin typeface="Myriad Pro"/>
                <a:cs typeface="Myriad Pro"/>
              </a:rPr>
              <a:t>r</a:t>
            </a:r>
            <a:r>
              <a:rPr sz="1900" dirty="0">
                <a:latin typeface="Myriad Pro"/>
                <a:cs typeface="Myriad Pro"/>
              </a:rPr>
              <a:t>d ima</a:t>
            </a:r>
            <a:r>
              <a:rPr sz="1900" spc="-15" dirty="0">
                <a:latin typeface="Myriad Pro"/>
                <a:cs typeface="Myriad Pro"/>
              </a:rPr>
              <a:t>g</a:t>
            </a:r>
            <a:r>
              <a:rPr sz="1900" dirty="0">
                <a:latin typeface="Myriad Pro"/>
                <a:cs typeface="Myriad Pro"/>
              </a:rPr>
              <a:t>in</a:t>
            </a:r>
            <a:r>
              <a:rPr sz="1900" spc="-25" dirty="0">
                <a:latin typeface="Myriad Pro"/>
                <a:cs typeface="Myriad Pro"/>
              </a:rPr>
              <a:t>e</a:t>
            </a:r>
            <a:r>
              <a:rPr sz="1900" dirty="0">
                <a:latin typeface="Myriad Pro"/>
                <a:cs typeface="Myriad Pro"/>
              </a:rPr>
              <a:t>,  use</a:t>
            </a:r>
            <a:r>
              <a:rPr sz="1900" spc="-5" dirty="0">
                <a:latin typeface="Myriad Pro"/>
                <a:cs typeface="Myriad Pro"/>
              </a:rPr>
              <a:t> </a:t>
            </a:r>
            <a:r>
              <a:rPr sz="1900" dirty="0">
                <a:latin typeface="Myriad Pro"/>
                <a:cs typeface="Myriad Pro"/>
              </a:rPr>
              <a:t>a</a:t>
            </a:r>
            <a:r>
              <a:rPr sz="1900" spc="-5" dirty="0">
                <a:latin typeface="Myriad Pro"/>
                <a:cs typeface="Myriad Pro"/>
              </a:rPr>
              <a:t> </a:t>
            </a:r>
            <a:r>
              <a:rPr sz="1900" dirty="0">
                <a:latin typeface="Myriad Pro"/>
                <a:cs typeface="Myriad Pro"/>
              </a:rPr>
              <a:t>theme</a:t>
            </a:r>
            <a:r>
              <a:rPr sz="1900" spc="-5" dirty="0">
                <a:latin typeface="Myriad Pro"/>
                <a:cs typeface="Myriad Pro"/>
              </a:rPr>
              <a:t> </a:t>
            </a:r>
            <a:r>
              <a:rPr sz="1900" dirty="0">
                <a:latin typeface="Myriad Pro"/>
                <a:cs typeface="Myriad Pro"/>
              </a:rPr>
              <a:t>or </a:t>
            </a:r>
            <a:r>
              <a:rPr sz="1900" spc="-5" dirty="0">
                <a:latin typeface="Myriad Pro"/>
                <a:cs typeface="Myriad Pro"/>
              </a:rPr>
              <a:t>name, </a:t>
            </a:r>
            <a:r>
              <a:rPr sz="1900" spc="-30" dirty="0">
                <a:latin typeface="Myriad Pro"/>
                <a:cs typeface="Myriad Pro"/>
              </a:rPr>
              <a:t>it’s</a:t>
            </a:r>
            <a:r>
              <a:rPr sz="1900" spc="-5" dirty="0">
                <a:latin typeface="Myriad Pro"/>
                <a:cs typeface="Myriad Pro"/>
              </a:rPr>
              <a:t> </a:t>
            </a:r>
            <a:r>
              <a:rPr sz="1900" dirty="0">
                <a:latin typeface="Myriad Pro"/>
                <a:cs typeface="Myriad Pro"/>
              </a:rPr>
              <a:t>a fun</a:t>
            </a:r>
            <a:r>
              <a:rPr sz="1900" spc="-5" dirty="0">
                <a:latin typeface="Myriad Pro"/>
                <a:cs typeface="Myriad Pro"/>
              </a:rPr>
              <a:t> </a:t>
            </a:r>
            <a:r>
              <a:rPr sz="1900" dirty="0">
                <a:latin typeface="Myriad Pro"/>
                <a:cs typeface="Myriad Pro"/>
              </a:rPr>
              <a:t>and</a:t>
            </a:r>
            <a:r>
              <a:rPr sz="1900" spc="-5" dirty="0">
                <a:latin typeface="Myriad Pro"/>
                <a:cs typeface="Myriad Pro"/>
              </a:rPr>
              <a:t> versatile</a:t>
            </a:r>
            <a:r>
              <a:rPr sz="1900" dirty="0">
                <a:latin typeface="Myriad Pro"/>
                <a:cs typeface="Myriad Pro"/>
              </a:rPr>
              <a:t> poetic</a:t>
            </a:r>
            <a:r>
              <a:rPr sz="1900" spc="-5" dirty="0">
                <a:latin typeface="Myriad Pro"/>
                <a:cs typeface="Myriad Pro"/>
              </a:rPr>
              <a:t> form!</a:t>
            </a:r>
            <a:endParaRPr sz="1900" dirty="0">
              <a:latin typeface="Myriad Pro"/>
              <a:cs typeface="Myriad Pro"/>
            </a:endParaRPr>
          </a:p>
          <a:p>
            <a:pPr marL="1553210">
              <a:lnSpc>
                <a:spcPct val="100000"/>
              </a:lnSpc>
              <a:spcBef>
                <a:spcPts val="1720"/>
              </a:spcBef>
            </a:pPr>
            <a:r>
              <a:rPr sz="1500" b="1" dirty="0">
                <a:latin typeface="Myriad Pro"/>
                <a:cs typeface="Myriad Pro"/>
              </a:rPr>
              <a:t>I  </a:t>
            </a:r>
            <a:r>
              <a:rPr sz="1500" b="1" spc="35" dirty="0">
                <a:latin typeface="Myriad Pro"/>
                <a:cs typeface="Myriad Pro"/>
              </a:rPr>
              <a:t> </a:t>
            </a:r>
            <a:r>
              <a:rPr sz="1500" dirty="0">
                <a:latin typeface="Myriad Pro"/>
                <a:cs typeface="Myriad Pro"/>
              </a:rPr>
              <a:t>f</a:t>
            </a:r>
            <a:r>
              <a:rPr sz="1500" spc="-5" dirty="0">
                <a:latin typeface="Myriad Pro"/>
                <a:cs typeface="Myriad Pro"/>
              </a:rPr>
              <a:t> </a:t>
            </a:r>
            <a:r>
              <a:rPr sz="1500" dirty="0">
                <a:latin typeface="Myriad Pro"/>
                <a:cs typeface="Myriad Pro"/>
              </a:rPr>
              <a:t>aliens</a:t>
            </a:r>
            <a:r>
              <a:rPr sz="1500" spc="-10" dirty="0">
                <a:latin typeface="Myriad Pro"/>
                <a:cs typeface="Myriad Pro"/>
              </a:rPr>
              <a:t> </a:t>
            </a:r>
            <a:r>
              <a:rPr sz="1500" spc="-5" dirty="0">
                <a:latin typeface="Myriad Pro"/>
                <a:cs typeface="Myriad Pro"/>
              </a:rPr>
              <a:t>exist, </a:t>
            </a:r>
            <a:r>
              <a:rPr sz="1500" dirty="0">
                <a:latin typeface="Myriad Pro"/>
                <a:cs typeface="Myriad Pro"/>
              </a:rPr>
              <a:t>I</a:t>
            </a:r>
            <a:r>
              <a:rPr sz="1500" spc="-5" dirty="0">
                <a:latin typeface="Myriad Pro"/>
                <a:cs typeface="Myriad Pro"/>
              </a:rPr>
              <a:t> </a:t>
            </a:r>
            <a:r>
              <a:rPr sz="1500" dirty="0">
                <a:latin typeface="Myriad Pro"/>
                <a:cs typeface="Myriad Pro"/>
              </a:rPr>
              <a:t>expect</a:t>
            </a:r>
            <a:r>
              <a:rPr sz="1500" spc="-10" dirty="0">
                <a:latin typeface="Myriad Pro"/>
                <a:cs typeface="Myriad Pro"/>
              </a:rPr>
              <a:t> </a:t>
            </a:r>
            <a:r>
              <a:rPr sz="1500" spc="-5" dirty="0">
                <a:latin typeface="Myriad Pro"/>
                <a:cs typeface="Myriad Pro"/>
              </a:rPr>
              <a:t>to </a:t>
            </a:r>
            <a:r>
              <a:rPr sz="1500" dirty="0">
                <a:latin typeface="Myriad Pro"/>
                <a:cs typeface="Myriad Pro"/>
              </a:rPr>
              <a:t>see</a:t>
            </a:r>
            <a:r>
              <a:rPr sz="1500" spc="-5" dirty="0">
                <a:latin typeface="Myriad Pro"/>
                <a:cs typeface="Myriad Pro"/>
              </a:rPr>
              <a:t> </a:t>
            </a:r>
            <a:r>
              <a:rPr sz="1500" dirty="0">
                <a:latin typeface="Myriad Pro"/>
                <a:cs typeface="Myriad Pro"/>
              </a:rPr>
              <a:t>them</a:t>
            </a:r>
          </a:p>
          <a:p>
            <a:pPr marL="1514475">
              <a:lnSpc>
                <a:spcPct val="100000"/>
              </a:lnSpc>
              <a:spcBef>
                <a:spcPts val="700"/>
              </a:spcBef>
            </a:pPr>
            <a:r>
              <a:rPr sz="1500" b="1" dirty="0">
                <a:latin typeface="Myriad Pro"/>
                <a:cs typeface="Myriad Pro"/>
              </a:rPr>
              <a:t>F</a:t>
            </a:r>
            <a:r>
              <a:rPr sz="1500" b="1" spc="585" dirty="0">
                <a:latin typeface="Myriad Pro"/>
                <a:cs typeface="Myriad Pro"/>
              </a:rPr>
              <a:t> </a:t>
            </a:r>
            <a:r>
              <a:rPr sz="1500" dirty="0">
                <a:latin typeface="Myriad Pro"/>
                <a:cs typeface="Myriad Pro"/>
              </a:rPr>
              <a:t>lying</a:t>
            </a:r>
            <a:r>
              <a:rPr sz="1500" spc="-5" dirty="0">
                <a:latin typeface="Myriad Pro"/>
                <a:cs typeface="Myriad Pro"/>
              </a:rPr>
              <a:t> down to </a:t>
            </a:r>
            <a:r>
              <a:rPr sz="1500" spc="5" dirty="0">
                <a:latin typeface="Myriad Pro"/>
                <a:cs typeface="Myriad Pro"/>
              </a:rPr>
              <a:t>Earth</a:t>
            </a:r>
            <a:r>
              <a:rPr sz="1500" spc="-5" dirty="0">
                <a:latin typeface="Myriad Pro"/>
                <a:cs typeface="Myriad Pro"/>
              </a:rPr>
              <a:t> </a:t>
            </a:r>
            <a:r>
              <a:rPr sz="1500" dirty="0">
                <a:latin typeface="Myriad Pro"/>
                <a:cs typeface="Myriad Pro"/>
              </a:rPr>
              <a:t>in</a:t>
            </a:r>
            <a:r>
              <a:rPr sz="1500" spc="-5" dirty="0">
                <a:latin typeface="Myriad Pro"/>
                <a:cs typeface="Myriad Pro"/>
              </a:rPr>
              <a:t> spaceships</a:t>
            </a:r>
            <a:endParaRPr sz="1500" dirty="0">
              <a:latin typeface="Myriad Pro"/>
              <a:cs typeface="Myriad Pro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650" dirty="0">
              <a:latin typeface="Myriad Pro"/>
              <a:cs typeface="Myriad Pro"/>
            </a:endParaRPr>
          </a:p>
          <a:p>
            <a:pPr marL="1514475">
              <a:lnSpc>
                <a:spcPct val="100000"/>
              </a:lnSpc>
            </a:pPr>
            <a:r>
              <a:rPr sz="1500" b="1" dirty="0">
                <a:latin typeface="Myriad Pro"/>
                <a:cs typeface="Myriad Pro"/>
              </a:rPr>
              <a:t>A</a:t>
            </a:r>
            <a:r>
              <a:rPr sz="1500" b="1" spc="100" dirty="0">
                <a:latin typeface="Myriad Pro"/>
                <a:cs typeface="Myriad Pro"/>
              </a:rPr>
              <a:t> </a:t>
            </a:r>
            <a:r>
              <a:rPr sz="1500" spc="-5" dirty="0">
                <a:latin typeface="Myriad Pro"/>
                <a:cs typeface="Myriad Pro"/>
              </a:rPr>
              <a:t>lighting</a:t>
            </a:r>
            <a:r>
              <a:rPr sz="1500" spc="-10" dirty="0">
                <a:latin typeface="Myriad Pro"/>
                <a:cs typeface="Myriad Pro"/>
              </a:rPr>
              <a:t> </a:t>
            </a:r>
            <a:r>
              <a:rPr sz="1500" spc="-5" dirty="0">
                <a:latin typeface="Myriad Pro"/>
                <a:cs typeface="Myriad Pro"/>
              </a:rPr>
              <a:t>from </a:t>
            </a:r>
            <a:r>
              <a:rPr sz="1500" dirty="0">
                <a:latin typeface="Myriad Pro"/>
                <a:cs typeface="Myriad Pro"/>
              </a:rPr>
              <a:t>their</a:t>
            </a:r>
            <a:r>
              <a:rPr sz="1500" spc="-5" dirty="0">
                <a:latin typeface="Myriad Pro"/>
                <a:cs typeface="Myriad Pro"/>
              </a:rPr>
              <a:t> </a:t>
            </a:r>
            <a:r>
              <a:rPr sz="1500" dirty="0">
                <a:latin typeface="Myriad Pro"/>
                <a:cs typeface="Myriad Pro"/>
              </a:rPr>
              <a:t>craft</a:t>
            </a:r>
          </a:p>
          <a:p>
            <a:pPr marL="1514475">
              <a:lnSpc>
                <a:spcPct val="100000"/>
              </a:lnSpc>
              <a:spcBef>
                <a:spcPts val="700"/>
              </a:spcBef>
            </a:pPr>
            <a:r>
              <a:rPr sz="1500" b="1" dirty="0">
                <a:latin typeface="Myriad Pro"/>
                <a:cs typeface="Myriad Pro"/>
              </a:rPr>
              <a:t>L</a:t>
            </a:r>
            <a:r>
              <a:rPr sz="1500" b="1" spc="15" dirty="0">
                <a:latin typeface="Myriad Pro"/>
                <a:cs typeface="Myriad Pro"/>
              </a:rPr>
              <a:t> </a:t>
            </a:r>
            <a:r>
              <a:rPr sz="1500" dirty="0">
                <a:latin typeface="Myriad Pro"/>
                <a:cs typeface="Myriad Pro"/>
              </a:rPr>
              <a:t>ike</a:t>
            </a:r>
            <a:r>
              <a:rPr sz="1500" spc="-5" dirty="0">
                <a:latin typeface="Myriad Pro"/>
                <a:cs typeface="Myriad Pro"/>
              </a:rPr>
              <a:t> </a:t>
            </a:r>
            <a:r>
              <a:rPr sz="1500" dirty="0">
                <a:latin typeface="Myriad Pro"/>
                <a:cs typeface="Myriad Pro"/>
              </a:rPr>
              <a:t>nothing</a:t>
            </a:r>
            <a:r>
              <a:rPr sz="1500" spc="-5" dirty="0">
                <a:latin typeface="Myriad Pro"/>
                <a:cs typeface="Myriad Pro"/>
              </a:rPr>
              <a:t> </a:t>
            </a:r>
            <a:r>
              <a:rPr sz="1500" spc="-20" dirty="0">
                <a:latin typeface="Myriad Pro"/>
                <a:cs typeface="Myriad Pro"/>
              </a:rPr>
              <a:t>we’ve</a:t>
            </a:r>
            <a:r>
              <a:rPr sz="1500" spc="-5" dirty="0">
                <a:latin typeface="Myriad Pro"/>
                <a:cs typeface="Myriad Pro"/>
              </a:rPr>
              <a:t> ever imagined</a:t>
            </a:r>
            <a:endParaRPr sz="1500" dirty="0">
              <a:latin typeface="Myriad Pro"/>
              <a:cs typeface="Myriad Pro"/>
            </a:endParaRPr>
          </a:p>
          <a:p>
            <a:pPr marL="1553210">
              <a:lnSpc>
                <a:spcPct val="100000"/>
              </a:lnSpc>
              <a:spcBef>
                <a:spcPts val="700"/>
              </a:spcBef>
            </a:pPr>
            <a:r>
              <a:rPr sz="1500" b="1" dirty="0">
                <a:latin typeface="Myriad Pro"/>
                <a:cs typeface="Myriad Pro"/>
              </a:rPr>
              <a:t>I</a:t>
            </a:r>
            <a:r>
              <a:rPr sz="1500" b="1" spc="50" dirty="0">
                <a:latin typeface="Myriad Pro"/>
                <a:cs typeface="Myriad Pro"/>
              </a:rPr>
              <a:t> </a:t>
            </a:r>
            <a:r>
              <a:rPr sz="1500" dirty="0">
                <a:latin typeface="Myriad Pro"/>
                <a:cs typeface="Myriad Pro"/>
              </a:rPr>
              <a:t>n</a:t>
            </a:r>
            <a:r>
              <a:rPr sz="1500" spc="-10" dirty="0">
                <a:latin typeface="Myriad Pro"/>
                <a:cs typeface="Myriad Pro"/>
              </a:rPr>
              <a:t> </a:t>
            </a:r>
            <a:r>
              <a:rPr sz="1500" spc="-5" dirty="0">
                <a:latin typeface="Myriad Pro"/>
                <a:cs typeface="Myriad Pro"/>
              </a:rPr>
              <a:t>countless </a:t>
            </a:r>
            <a:r>
              <a:rPr sz="1500" dirty="0">
                <a:latin typeface="Myriad Pro"/>
                <a:cs typeface="Myriad Pro"/>
              </a:rPr>
              <a:t>Hollywood</a:t>
            </a:r>
            <a:r>
              <a:rPr sz="1500" spc="-5" dirty="0">
                <a:latin typeface="Myriad Pro"/>
                <a:cs typeface="Myriad Pro"/>
              </a:rPr>
              <a:t> movies</a:t>
            </a:r>
            <a:endParaRPr sz="1500" dirty="0">
              <a:latin typeface="Myriad Pro"/>
              <a:cs typeface="Myriad Pro"/>
            </a:endParaRPr>
          </a:p>
          <a:p>
            <a:pPr marL="1514475">
              <a:lnSpc>
                <a:spcPct val="100000"/>
              </a:lnSpc>
              <a:spcBef>
                <a:spcPts val="700"/>
              </a:spcBef>
            </a:pPr>
            <a:r>
              <a:rPr sz="1500" b="1" dirty="0">
                <a:latin typeface="Myriad Pro"/>
                <a:cs typeface="Myriad Pro"/>
              </a:rPr>
              <a:t>E</a:t>
            </a:r>
            <a:r>
              <a:rPr sz="1500" b="1" spc="290" dirty="0">
                <a:latin typeface="Myriad Pro"/>
                <a:cs typeface="Myriad Pro"/>
              </a:rPr>
              <a:t> </a:t>
            </a:r>
            <a:r>
              <a:rPr sz="1500" spc="-5" dirty="0">
                <a:latin typeface="Myriad Pro"/>
                <a:cs typeface="Myriad Pro"/>
              </a:rPr>
              <a:t>xtraterrestrial life</a:t>
            </a:r>
            <a:r>
              <a:rPr sz="1500" dirty="0">
                <a:latin typeface="Myriad Pro"/>
                <a:cs typeface="Myriad Pro"/>
              </a:rPr>
              <a:t> will</a:t>
            </a:r>
            <a:r>
              <a:rPr sz="1500" spc="-5" dirty="0">
                <a:latin typeface="Myriad Pro"/>
                <a:cs typeface="Myriad Pro"/>
              </a:rPr>
              <a:t> </a:t>
            </a:r>
            <a:r>
              <a:rPr sz="1500" dirty="0">
                <a:latin typeface="Myriad Pro"/>
                <a:cs typeface="Myriad Pro"/>
              </a:rPr>
              <a:t>take us</a:t>
            </a:r>
            <a:r>
              <a:rPr sz="1500" spc="-5" dirty="0">
                <a:latin typeface="Myriad Pro"/>
                <a:cs typeface="Myriad Pro"/>
              </a:rPr>
              <a:t> </a:t>
            </a:r>
            <a:r>
              <a:rPr sz="1500" spc="-10" dirty="0">
                <a:latin typeface="Myriad Pro"/>
                <a:cs typeface="Myriad Pro"/>
              </a:rPr>
              <a:t>by</a:t>
            </a:r>
            <a:r>
              <a:rPr sz="1500" dirty="0">
                <a:latin typeface="Myriad Pro"/>
                <a:cs typeface="Myriad Pro"/>
              </a:rPr>
              <a:t> surprise</a:t>
            </a:r>
          </a:p>
          <a:p>
            <a:pPr marL="1514475">
              <a:lnSpc>
                <a:spcPct val="100000"/>
              </a:lnSpc>
              <a:spcBef>
                <a:spcPts val="700"/>
              </a:spcBef>
            </a:pPr>
            <a:r>
              <a:rPr sz="1500" b="1" dirty="0">
                <a:latin typeface="Myriad Pro"/>
                <a:cs typeface="Myriad Pro"/>
              </a:rPr>
              <a:t>N</a:t>
            </a:r>
            <a:r>
              <a:rPr sz="1500" b="1" spc="45" dirty="0">
                <a:latin typeface="Myriad Pro"/>
                <a:cs typeface="Myriad Pro"/>
              </a:rPr>
              <a:t> </a:t>
            </a:r>
            <a:r>
              <a:rPr sz="1500" dirty="0">
                <a:latin typeface="Myriad Pro"/>
                <a:cs typeface="Myriad Pro"/>
              </a:rPr>
              <a:t>othing</a:t>
            </a:r>
            <a:r>
              <a:rPr sz="1500" spc="-10" dirty="0">
                <a:latin typeface="Myriad Pro"/>
                <a:cs typeface="Myriad Pro"/>
              </a:rPr>
              <a:t> </a:t>
            </a:r>
            <a:r>
              <a:rPr sz="1500" dirty="0">
                <a:latin typeface="Myriad Pro"/>
                <a:cs typeface="Myriad Pro"/>
              </a:rPr>
              <a:t>will</a:t>
            </a:r>
            <a:r>
              <a:rPr sz="1500" spc="-10" dirty="0">
                <a:latin typeface="Myriad Pro"/>
                <a:cs typeface="Myriad Pro"/>
              </a:rPr>
              <a:t> </a:t>
            </a:r>
            <a:r>
              <a:rPr sz="1500" spc="-5" dirty="0">
                <a:latin typeface="Myriad Pro"/>
                <a:cs typeface="Myriad Pro"/>
              </a:rPr>
              <a:t>ever </a:t>
            </a:r>
            <a:r>
              <a:rPr sz="1500" dirty="0">
                <a:latin typeface="Myriad Pro"/>
                <a:cs typeface="Myriad Pro"/>
              </a:rPr>
              <a:t>be</a:t>
            </a:r>
            <a:r>
              <a:rPr sz="1500" spc="-10" dirty="0">
                <a:latin typeface="Myriad Pro"/>
                <a:cs typeface="Myriad Pro"/>
              </a:rPr>
              <a:t> </a:t>
            </a:r>
            <a:r>
              <a:rPr sz="1500" dirty="0">
                <a:latin typeface="Myriad Pro"/>
                <a:cs typeface="Myriad Pro"/>
              </a:rPr>
              <a:t>the</a:t>
            </a:r>
            <a:r>
              <a:rPr sz="1500" spc="-5" dirty="0">
                <a:latin typeface="Myriad Pro"/>
                <a:cs typeface="Myriad Pro"/>
              </a:rPr>
              <a:t> </a:t>
            </a:r>
            <a:r>
              <a:rPr sz="1500" dirty="0">
                <a:latin typeface="Myriad Pro"/>
                <a:cs typeface="Myriad Pro"/>
              </a:rPr>
              <a:t>same</a:t>
            </a:r>
            <a:r>
              <a:rPr sz="1500" spc="-10" dirty="0">
                <a:latin typeface="Myriad Pro"/>
                <a:cs typeface="Myriad Pro"/>
              </a:rPr>
              <a:t> </a:t>
            </a:r>
            <a:r>
              <a:rPr sz="1500" dirty="0">
                <a:latin typeface="Myriad Pro"/>
                <a:cs typeface="Myriad Pro"/>
              </a:rPr>
              <a:t>again</a:t>
            </a:r>
          </a:p>
          <a:p>
            <a:pPr marL="1514475">
              <a:lnSpc>
                <a:spcPct val="100000"/>
              </a:lnSpc>
              <a:spcBef>
                <a:spcPts val="705"/>
              </a:spcBef>
            </a:pPr>
            <a:r>
              <a:rPr sz="1500" b="1" dirty="0">
                <a:latin typeface="Myriad Pro"/>
                <a:cs typeface="Myriad Pro"/>
              </a:rPr>
              <a:t>S</a:t>
            </a:r>
            <a:r>
              <a:rPr sz="1500" b="1" spc="265" dirty="0">
                <a:latin typeface="Myriad Pro"/>
                <a:cs typeface="Myriad Pro"/>
              </a:rPr>
              <a:t> </a:t>
            </a:r>
            <a:r>
              <a:rPr sz="1500" dirty="0">
                <a:latin typeface="Myriad Pro"/>
                <a:cs typeface="Myriad Pro"/>
              </a:rPr>
              <a:t>uppose</a:t>
            </a:r>
            <a:r>
              <a:rPr sz="1500" spc="-10" dirty="0">
                <a:latin typeface="Myriad Pro"/>
                <a:cs typeface="Myriad Pro"/>
              </a:rPr>
              <a:t> </a:t>
            </a:r>
            <a:r>
              <a:rPr sz="1500" dirty="0">
                <a:latin typeface="Myriad Pro"/>
                <a:cs typeface="Myriad Pro"/>
              </a:rPr>
              <a:t>they</a:t>
            </a:r>
            <a:r>
              <a:rPr sz="1500" spc="-10" dirty="0">
                <a:latin typeface="Myriad Pro"/>
                <a:cs typeface="Myriad Pro"/>
              </a:rPr>
              <a:t> </a:t>
            </a:r>
            <a:r>
              <a:rPr sz="1500" spc="-5" dirty="0">
                <a:latin typeface="Myriad Pro"/>
                <a:cs typeface="Myriad Pro"/>
              </a:rPr>
              <a:t>attack </a:t>
            </a:r>
            <a:r>
              <a:rPr sz="1500" dirty="0">
                <a:latin typeface="Myriad Pro"/>
                <a:cs typeface="Myriad Pro"/>
              </a:rPr>
              <a:t>us?</a:t>
            </a: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650" dirty="0">
              <a:latin typeface="Myriad Pro"/>
              <a:cs typeface="Myriad Pro"/>
            </a:endParaRPr>
          </a:p>
          <a:p>
            <a:pPr marL="1514475">
              <a:lnSpc>
                <a:spcPct val="100000"/>
              </a:lnSpc>
            </a:pPr>
            <a:r>
              <a:rPr sz="1500" b="1" dirty="0">
                <a:latin typeface="Myriad Pro"/>
                <a:cs typeface="Myriad Pro"/>
              </a:rPr>
              <a:t>E</a:t>
            </a:r>
            <a:r>
              <a:rPr sz="1500" b="1" spc="290" dirty="0">
                <a:latin typeface="Myriad Pro"/>
                <a:cs typeface="Myriad Pro"/>
              </a:rPr>
              <a:t> </a:t>
            </a:r>
            <a:r>
              <a:rPr sz="1500" dirty="0">
                <a:latin typeface="Myriad Pro"/>
                <a:cs typeface="Myriad Pro"/>
              </a:rPr>
              <a:t>xtraordinary</a:t>
            </a:r>
            <a:r>
              <a:rPr sz="1500" spc="-5" dirty="0">
                <a:latin typeface="Myriad Pro"/>
                <a:cs typeface="Myriad Pro"/>
              </a:rPr>
              <a:t> powers never </a:t>
            </a:r>
            <a:r>
              <a:rPr sz="1500" dirty="0">
                <a:latin typeface="Myriad Pro"/>
                <a:cs typeface="Myriad Pro"/>
              </a:rPr>
              <a:t>seen</a:t>
            </a:r>
            <a:r>
              <a:rPr sz="1500" spc="-5" dirty="0">
                <a:latin typeface="Myriad Pro"/>
                <a:cs typeface="Myriad Pro"/>
              </a:rPr>
              <a:t> </a:t>
            </a:r>
            <a:r>
              <a:rPr sz="1500" spc="-10" dirty="0">
                <a:latin typeface="Myriad Pro"/>
                <a:cs typeface="Myriad Pro"/>
              </a:rPr>
              <a:t>before</a:t>
            </a:r>
            <a:endParaRPr sz="1500" dirty="0">
              <a:latin typeface="Myriad Pro"/>
              <a:cs typeface="Myriad Pro"/>
            </a:endParaRPr>
          </a:p>
          <a:p>
            <a:pPr marL="1514475">
              <a:lnSpc>
                <a:spcPct val="100000"/>
              </a:lnSpc>
              <a:spcBef>
                <a:spcPts val="700"/>
              </a:spcBef>
            </a:pPr>
            <a:r>
              <a:rPr sz="1500" b="1" dirty="0">
                <a:latin typeface="Myriad Pro"/>
                <a:cs typeface="Myriad Pro"/>
              </a:rPr>
              <a:t>X</a:t>
            </a:r>
            <a:r>
              <a:rPr sz="1500" b="1" spc="165" dirty="0">
                <a:latin typeface="Myriad Pro"/>
                <a:cs typeface="Myriad Pro"/>
              </a:rPr>
              <a:t> </a:t>
            </a:r>
            <a:r>
              <a:rPr sz="1500" spc="-10" dirty="0">
                <a:latin typeface="Myriad Pro"/>
                <a:cs typeface="Myriad Pro"/>
              </a:rPr>
              <a:t>-ray </a:t>
            </a:r>
            <a:r>
              <a:rPr sz="1500" dirty="0">
                <a:latin typeface="Myriad Pro"/>
                <a:cs typeface="Myriad Pro"/>
              </a:rPr>
              <a:t>vision</a:t>
            </a:r>
            <a:r>
              <a:rPr sz="1500" spc="-5" dirty="0">
                <a:latin typeface="Myriad Pro"/>
                <a:cs typeface="Myriad Pro"/>
              </a:rPr>
              <a:t> </a:t>
            </a:r>
            <a:r>
              <a:rPr sz="1500" dirty="0">
                <a:latin typeface="Myriad Pro"/>
                <a:cs typeface="Myriad Pro"/>
              </a:rPr>
              <a:t>seeing</a:t>
            </a:r>
            <a:r>
              <a:rPr sz="1500" spc="-5" dirty="0">
                <a:latin typeface="Myriad Pro"/>
                <a:cs typeface="Myriad Pro"/>
              </a:rPr>
              <a:t> to </a:t>
            </a:r>
            <a:r>
              <a:rPr sz="1500" dirty="0">
                <a:latin typeface="Myriad Pro"/>
                <a:cs typeface="Myriad Pro"/>
              </a:rPr>
              <a:t>the</a:t>
            </a:r>
            <a:r>
              <a:rPr sz="1500" spc="-5" dirty="0">
                <a:latin typeface="Myriad Pro"/>
                <a:cs typeface="Myriad Pro"/>
              </a:rPr>
              <a:t> </a:t>
            </a:r>
            <a:r>
              <a:rPr sz="1500" spc="5" dirty="0">
                <a:latin typeface="Myriad Pro"/>
                <a:cs typeface="Myriad Pro"/>
              </a:rPr>
              <a:t>heart</a:t>
            </a:r>
            <a:r>
              <a:rPr sz="1500" spc="-5" dirty="0">
                <a:latin typeface="Myriad Pro"/>
                <a:cs typeface="Myriad Pro"/>
              </a:rPr>
              <a:t> </a:t>
            </a:r>
            <a:r>
              <a:rPr sz="1500" dirty="0">
                <a:latin typeface="Myriad Pro"/>
                <a:cs typeface="Myriad Pro"/>
              </a:rPr>
              <a:t>of</a:t>
            </a:r>
            <a:r>
              <a:rPr sz="1500" spc="-5" dirty="0">
                <a:latin typeface="Myriad Pro"/>
                <a:cs typeface="Myriad Pro"/>
              </a:rPr>
              <a:t> </a:t>
            </a:r>
            <a:r>
              <a:rPr sz="1500" dirty="0">
                <a:latin typeface="Myriad Pro"/>
                <a:cs typeface="Myriad Pro"/>
              </a:rPr>
              <a:t>us</a:t>
            </a:r>
          </a:p>
          <a:p>
            <a:pPr marL="1553210">
              <a:lnSpc>
                <a:spcPct val="100000"/>
              </a:lnSpc>
              <a:spcBef>
                <a:spcPts val="700"/>
              </a:spcBef>
            </a:pPr>
            <a:r>
              <a:rPr sz="1500" b="1" dirty="0">
                <a:latin typeface="Myriad Pro"/>
                <a:cs typeface="Myriad Pro"/>
              </a:rPr>
              <a:t>I</a:t>
            </a:r>
            <a:r>
              <a:rPr sz="1500" b="1" spc="55" dirty="0">
                <a:latin typeface="Myriad Pro"/>
                <a:cs typeface="Myriad Pro"/>
              </a:rPr>
              <a:t> </a:t>
            </a:r>
            <a:r>
              <a:rPr sz="1500" spc="-5" dirty="0">
                <a:latin typeface="Myriad Pro"/>
                <a:cs typeface="Myriad Pro"/>
              </a:rPr>
              <a:t>wonder what </a:t>
            </a:r>
            <a:r>
              <a:rPr sz="1500" spc="5" dirty="0">
                <a:latin typeface="Myriad Pro"/>
                <a:cs typeface="Myriad Pro"/>
              </a:rPr>
              <a:t>they’ll</a:t>
            </a:r>
            <a:r>
              <a:rPr sz="1500" spc="-5" dirty="0">
                <a:latin typeface="Myriad Pro"/>
                <a:cs typeface="Myriad Pro"/>
              </a:rPr>
              <a:t> </a:t>
            </a:r>
            <a:r>
              <a:rPr sz="1500" dirty="0">
                <a:latin typeface="Myriad Pro"/>
                <a:cs typeface="Myriad Pro"/>
              </a:rPr>
              <a:t>think of</a:t>
            </a:r>
            <a:r>
              <a:rPr sz="1500" spc="-5" dirty="0">
                <a:latin typeface="Myriad Pro"/>
                <a:cs typeface="Myriad Pro"/>
              </a:rPr>
              <a:t> </a:t>
            </a:r>
            <a:r>
              <a:rPr sz="1500" spc="-10" dirty="0">
                <a:latin typeface="Myriad Pro"/>
                <a:cs typeface="Myriad Pro"/>
              </a:rPr>
              <a:t>us…</a:t>
            </a:r>
            <a:r>
              <a:rPr sz="1500" spc="-5" dirty="0">
                <a:latin typeface="Myriad Pro"/>
                <a:cs typeface="Myriad Pro"/>
              </a:rPr>
              <a:t> Perhaps</a:t>
            </a:r>
            <a:r>
              <a:rPr sz="1500" dirty="0">
                <a:latin typeface="Myriad Pro"/>
                <a:cs typeface="Myriad Pro"/>
              </a:rPr>
              <a:t> </a:t>
            </a:r>
            <a:r>
              <a:rPr sz="1500" spc="5" dirty="0">
                <a:latin typeface="Myriad Pro"/>
                <a:cs typeface="Myriad Pro"/>
              </a:rPr>
              <a:t>they’ll</a:t>
            </a:r>
            <a:endParaRPr sz="1500" dirty="0">
              <a:latin typeface="Myriad Pro"/>
              <a:cs typeface="Myriad Pro"/>
            </a:endParaRPr>
          </a:p>
          <a:p>
            <a:pPr marL="1730375" indent="-216535">
              <a:lnSpc>
                <a:spcPct val="100000"/>
              </a:lnSpc>
              <a:spcBef>
                <a:spcPts val="700"/>
              </a:spcBef>
              <a:buFont typeface="Myriad Pro"/>
              <a:buAutoNum type="alphaUcPeriod" startAt="19"/>
              <a:tabLst>
                <a:tab pos="1731010" algn="l"/>
              </a:tabLst>
            </a:pPr>
            <a:r>
              <a:rPr sz="1500" dirty="0">
                <a:latin typeface="Myriad Pro"/>
                <a:cs typeface="Myriad Pro"/>
              </a:rPr>
              <a:t>ee</a:t>
            </a:r>
            <a:r>
              <a:rPr sz="1500" spc="-10" dirty="0">
                <a:latin typeface="Myriad Pro"/>
                <a:cs typeface="Myriad Pro"/>
              </a:rPr>
              <a:t> </a:t>
            </a:r>
            <a:r>
              <a:rPr sz="1500" spc="-5" dirty="0">
                <a:latin typeface="Myriad Pro"/>
                <a:cs typeface="Myriad Pro"/>
              </a:rPr>
              <a:t>what </a:t>
            </a:r>
            <a:r>
              <a:rPr sz="1500" spc="-20" dirty="0">
                <a:latin typeface="Myriad Pro"/>
                <a:cs typeface="Myriad Pro"/>
              </a:rPr>
              <a:t>we’ve</a:t>
            </a:r>
            <a:r>
              <a:rPr sz="1500" spc="-5" dirty="0">
                <a:latin typeface="Myriad Pro"/>
                <a:cs typeface="Myriad Pro"/>
              </a:rPr>
              <a:t> </a:t>
            </a:r>
            <a:r>
              <a:rPr sz="1500" dirty="0">
                <a:latin typeface="Myriad Pro"/>
                <a:cs typeface="Myriad Pro"/>
              </a:rPr>
              <a:t>done</a:t>
            </a:r>
            <a:r>
              <a:rPr sz="1500" spc="-5" dirty="0">
                <a:latin typeface="Myriad Pro"/>
                <a:cs typeface="Myriad Pro"/>
              </a:rPr>
              <a:t> to </a:t>
            </a:r>
            <a:r>
              <a:rPr sz="1500" dirty="0">
                <a:latin typeface="Myriad Pro"/>
                <a:cs typeface="Myriad Pro"/>
              </a:rPr>
              <a:t>our</a:t>
            </a:r>
            <a:r>
              <a:rPr sz="1500" spc="-10" dirty="0">
                <a:latin typeface="Myriad Pro"/>
                <a:cs typeface="Myriad Pro"/>
              </a:rPr>
              <a:t> </a:t>
            </a:r>
            <a:r>
              <a:rPr sz="1500" spc="-5" dirty="0">
                <a:latin typeface="Myriad Pro"/>
                <a:cs typeface="Myriad Pro"/>
              </a:rPr>
              <a:t>world, </a:t>
            </a:r>
            <a:r>
              <a:rPr sz="1500" dirty="0">
                <a:latin typeface="Myriad Pro"/>
                <a:cs typeface="Myriad Pro"/>
              </a:rPr>
              <a:t>and</a:t>
            </a:r>
          </a:p>
          <a:p>
            <a:pPr marL="1730375" indent="-216535">
              <a:lnSpc>
                <a:spcPct val="100000"/>
              </a:lnSpc>
              <a:spcBef>
                <a:spcPts val="700"/>
              </a:spcBef>
              <a:buFont typeface="Myriad Pro"/>
              <a:buAutoNum type="alphaUcPeriod" startAt="19"/>
              <a:tabLst>
                <a:tab pos="1731010" algn="l"/>
              </a:tabLst>
            </a:pPr>
            <a:r>
              <a:rPr sz="1500" dirty="0">
                <a:latin typeface="Myriad Pro"/>
                <a:cs typeface="Myriad Pro"/>
              </a:rPr>
              <a:t>urn</a:t>
            </a:r>
            <a:r>
              <a:rPr sz="1500" spc="-10" dirty="0">
                <a:latin typeface="Myriad Pro"/>
                <a:cs typeface="Myriad Pro"/>
              </a:rPr>
              <a:t> </a:t>
            </a:r>
            <a:r>
              <a:rPr sz="1500" spc="-5" dirty="0">
                <a:latin typeface="Myriad Pro"/>
                <a:cs typeface="Myriad Pro"/>
              </a:rPr>
              <a:t>around, never to come </a:t>
            </a:r>
            <a:r>
              <a:rPr sz="1500" dirty="0">
                <a:latin typeface="Myriad Pro"/>
                <a:cs typeface="Myriad Pro"/>
              </a:rPr>
              <a:t>back.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95600" y="457200"/>
            <a:ext cx="3417872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Narrative</a:t>
            </a:r>
            <a:r>
              <a:rPr spc="-55" dirty="0"/>
              <a:t> </a:t>
            </a:r>
            <a:r>
              <a:rPr spc="-20" dirty="0"/>
              <a:t>Poem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71600" y="1066800"/>
            <a:ext cx="6962140" cy="56630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" algn="ctr">
              <a:lnSpc>
                <a:spcPct val="100000"/>
              </a:lnSpc>
              <a:spcBef>
                <a:spcPts val="100"/>
              </a:spcBef>
            </a:pPr>
            <a:r>
              <a:rPr sz="1900" spc="-30" dirty="0">
                <a:latin typeface="Myriad Pro"/>
                <a:cs typeface="Myriad Pro"/>
              </a:rPr>
              <a:t>Tells</a:t>
            </a:r>
            <a:r>
              <a:rPr sz="1900" spc="-5" dirty="0">
                <a:latin typeface="Myriad Pro"/>
                <a:cs typeface="Myriad Pro"/>
              </a:rPr>
              <a:t> </a:t>
            </a:r>
            <a:r>
              <a:rPr sz="1900" dirty="0">
                <a:latin typeface="Myriad Pro"/>
                <a:cs typeface="Myriad Pro"/>
              </a:rPr>
              <a:t>a</a:t>
            </a:r>
            <a:r>
              <a:rPr sz="1900" spc="-5" dirty="0">
                <a:latin typeface="Myriad Pro"/>
                <a:cs typeface="Myriad Pro"/>
              </a:rPr>
              <a:t> </a:t>
            </a:r>
            <a:r>
              <a:rPr sz="1900" spc="5" dirty="0">
                <a:latin typeface="Myriad Pro"/>
                <a:cs typeface="Myriad Pro"/>
              </a:rPr>
              <a:t>story</a:t>
            </a:r>
            <a:r>
              <a:rPr sz="1900" spc="-5" dirty="0">
                <a:latin typeface="Myriad Pro"/>
                <a:cs typeface="Myriad Pro"/>
              </a:rPr>
              <a:t> </a:t>
            </a:r>
            <a:r>
              <a:rPr sz="1900" spc="-10" dirty="0">
                <a:latin typeface="Myriad Pro"/>
                <a:cs typeface="Myriad Pro"/>
              </a:rPr>
              <a:t>by</a:t>
            </a:r>
            <a:r>
              <a:rPr sz="1900" spc="-5" dirty="0">
                <a:latin typeface="Myriad Pro"/>
                <a:cs typeface="Myriad Pro"/>
              </a:rPr>
              <a:t> </a:t>
            </a:r>
            <a:r>
              <a:rPr sz="1900" dirty="0">
                <a:latin typeface="Myriad Pro"/>
                <a:cs typeface="Myriad Pro"/>
              </a:rPr>
              <a:t>using </a:t>
            </a:r>
            <a:r>
              <a:rPr sz="1900" spc="-5" dirty="0">
                <a:latin typeface="Myriad Pro"/>
                <a:cs typeface="Myriad Pro"/>
              </a:rPr>
              <a:t>verses </a:t>
            </a:r>
            <a:r>
              <a:rPr sz="1900" dirty="0">
                <a:latin typeface="Myriad Pro"/>
                <a:cs typeface="Myriad Pro"/>
              </a:rPr>
              <a:t>and</a:t>
            </a:r>
            <a:r>
              <a:rPr sz="1900" spc="-5" dirty="0">
                <a:latin typeface="Myriad Pro"/>
                <a:cs typeface="Myriad Pro"/>
              </a:rPr>
              <a:t> </a:t>
            </a:r>
            <a:r>
              <a:rPr sz="1900" dirty="0">
                <a:latin typeface="Myriad Pro"/>
                <a:cs typeface="Myriad Pro"/>
              </a:rPr>
              <a:t>poetic</a:t>
            </a:r>
            <a:r>
              <a:rPr sz="1900" spc="-5" dirty="0">
                <a:latin typeface="Myriad Pro"/>
                <a:cs typeface="Myriad Pro"/>
              </a:rPr>
              <a:t> techniques.</a:t>
            </a:r>
            <a:endParaRPr sz="1900" dirty="0">
              <a:latin typeface="Myriad Pro"/>
              <a:cs typeface="Myriad Pro"/>
            </a:endParaRPr>
          </a:p>
          <a:p>
            <a:pPr marL="24130" algn="ctr">
              <a:lnSpc>
                <a:spcPct val="100000"/>
              </a:lnSpc>
              <a:spcBef>
                <a:spcPts val="1800"/>
              </a:spcBef>
            </a:pPr>
            <a:r>
              <a:rPr sz="1900" b="1" dirty="0">
                <a:latin typeface="Myriad Pro"/>
                <a:cs typeface="Myriad Pro"/>
              </a:rPr>
              <a:t>If</a:t>
            </a:r>
            <a:r>
              <a:rPr sz="1900" b="1" spc="-5" dirty="0">
                <a:latin typeface="Myriad Pro"/>
                <a:cs typeface="Myriad Pro"/>
              </a:rPr>
              <a:t> </a:t>
            </a:r>
            <a:r>
              <a:rPr sz="1900" b="1" dirty="0">
                <a:latin typeface="Myriad Pro"/>
                <a:cs typeface="Myriad Pro"/>
              </a:rPr>
              <a:t>I</a:t>
            </a:r>
            <a:r>
              <a:rPr sz="1900" b="1" spc="-10" dirty="0">
                <a:latin typeface="Myriad Pro"/>
                <a:cs typeface="Myriad Pro"/>
              </a:rPr>
              <a:t> Lived</a:t>
            </a:r>
            <a:r>
              <a:rPr sz="1900" b="1" spc="-5" dirty="0">
                <a:latin typeface="Myriad Pro"/>
                <a:cs typeface="Myriad Pro"/>
              </a:rPr>
              <a:t> Underwater</a:t>
            </a:r>
            <a:endParaRPr sz="1900" dirty="0">
              <a:latin typeface="Myriad Pro"/>
              <a:cs typeface="Myriad Pro"/>
            </a:endParaRPr>
          </a:p>
          <a:p>
            <a:pPr marL="12700" marR="297180">
              <a:lnSpc>
                <a:spcPct val="100000"/>
              </a:lnSpc>
              <a:spcBef>
                <a:spcPts val="1720"/>
              </a:spcBef>
            </a:pPr>
            <a:r>
              <a:rPr sz="1500" spc="-5" dirty="0">
                <a:latin typeface="Myriad Pro"/>
                <a:cs typeface="Myriad Pro"/>
              </a:rPr>
              <a:t>As </a:t>
            </a:r>
            <a:r>
              <a:rPr sz="1500" dirty="0">
                <a:latin typeface="Myriad Pro"/>
                <a:cs typeface="Myriad Pro"/>
              </a:rPr>
              <a:t>I</a:t>
            </a:r>
            <a:r>
              <a:rPr sz="1500" spc="-5" dirty="0">
                <a:latin typeface="Myriad Pro"/>
                <a:cs typeface="Myriad Pro"/>
              </a:rPr>
              <a:t> live </a:t>
            </a:r>
            <a:r>
              <a:rPr sz="1500" dirty="0">
                <a:latin typeface="Myriad Pro"/>
                <a:cs typeface="Myriad Pro"/>
              </a:rPr>
              <a:t>underwater</a:t>
            </a:r>
            <a:r>
              <a:rPr sz="1500" spc="-5" dirty="0">
                <a:latin typeface="Myriad Pro"/>
                <a:cs typeface="Myriad Pro"/>
              </a:rPr>
              <a:t> </a:t>
            </a:r>
            <a:r>
              <a:rPr sz="1500" dirty="0">
                <a:latin typeface="Myriad Pro"/>
                <a:cs typeface="Myriad Pro"/>
              </a:rPr>
              <a:t>I</a:t>
            </a:r>
            <a:r>
              <a:rPr sz="1500" spc="-5" dirty="0">
                <a:latin typeface="Myriad Pro"/>
                <a:cs typeface="Myriad Pro"/>
              </a:rPr>
              <a:t> wake</a:t>
            </a:r>
            <a:r>
              <a:rPr sz="1500" dirty="0">
                <a:latin typeface="Myriad Pro"/>
                <a:cs typeface="Myriad Pro"/>
              </a:rPr>
              <a:t> each</a:t>
            </a:r>
            <a:r>
              <a:rPr sz="1500" spc="-5" dirty="0">
                <a:latin typeface="Myriad Pro"/>
                <a:cs typeface="Myriad Pro"/>
              </a:rPr>
              <a:t> </a:t>
            </a:r>
            <a:r>
              <a:rPr sz="1500" dirty="0" smtClean="0">
                <a:latin typeface="Myriad Pro"/>
                <a:cs typeface="Myriad Pro"/>
              </a:rPr>
              <a:t>morning</a:t>
            </a:r>
            <a:r>
              <a:rPr lang="en-GB" sz="1500" spc="245" dirty="0" smtClean="0">
                <a:latin typeface="Myriad Pro"/>
                <a:cs typeface="Myriad Pro"/>
              </a:rPr>
              <a:t/>
            </a:r>
            <a:br>
              <a:rPr lang="en-GB" sz="1500" spc="245" dirty="0" smtClean="0">
                <a:latin typeface="Myriad Pro"/>
                <a:cs typeface="Myriad Pro"/>
              </a:rPr>
            </a:br>
            <a:r>
              <a:rPr sz="1500" spc="-5" dirty="0" smtClean="0">
                <a:latin typeface="Myriad Pro"/>
                <a:cs typeface="Myriad Pro"/>
              </a:rPr>
              <a:t>Through </a:t>
            </a:r>
            <a:r>
              <a:rPr sz="1500" dirty="0">
                <a:latin typeface="Myriad Pro"/>
                <a:cs typeface="Myriad Pro"/>
              </a:rPr>
              <a:t>the</a:t>
            </a:r>
            <a:r>
              <a:rPr sz="1500" spc="-5" dirty="0">
                <a:latin typeface="Myriad Pro"/>
                <a:cs typeface="Myriad Pro"/>
              </a:rPr>
              <a:t> </a:t>
            </a:r>
            <a:r>
              <a:rPr sz="1500" spc="-10" dirty="0">
                <a:latin typeface="Myriad Pro"/>
                <a:cs typeface="Myriad Pro"/>
              </a:rPr>
              <a:t>waves</a:t>
            </a:r>
            <a:r>
              <a:rPr sz="1500" dirty="0">
                <a:latin typeface="Myriad Pro"/>
                <a:cs typeface="Myriad Pro"/>
              </a:rPr>
              <a:t> I</a:t>
            </a:r>
            <a:r>
              <a:rPr sz="1500" spc="-5" dirty="0">
                <a:latin typeface="Myriad Pro"/>
                <a:cs typeface="Myriad Pro"/>
              </a:rPr>
              <a:t> </a:t>
            </a:r>
            <a:r>
              <a:rPr sz="1500" dirty="0">
                <a:latin typeface="Myriad Pro"/>
                <a:cs typeface="Myriad Pro"/>
              </a:rPr>
              <a:t>see</a:t>
            </a:r>
            <a:r>
              <a:rPr sz="1500" spc="-5" dirty="0">
                <a:latin typeface="Myriad Pro"/>
                <a:cs typeface="Myriad Pro"/>
              </a:rPr>
              <a:t> </a:t>
            </a:r>
            <a:r>
              <a:rPr sz="1500" dirty="0">
                <a:latin typeface="Myriad Pro"/>
                <a:cs typeface="Myriad Pro"/>
              </a:rPr>
              <a:t>the</a:t>
            </a:r>
            <a:r>
              <a:rPr sz="1500" spc="-5" dirty="0">
                <a:latin typeface="Myriad Pro"/>
                <a:cs typeface="Myriad Pro"/>
              </a:rPr>
              <a:t> </a:t>
            </a:r>
            <a:r>
              <a:rPr sz="1500" dirty="0">
                <a:latin typeface="Myriad Pro"/>
                <a:cs typeface="Myriad Pro"/>
              </a:rPr>
              <a:t>sun</a:t>
            </a:r>
            <a:r>
              <a:rPr sz="1500" spc="-5" dirty="0">
                <a:latin typeface="Myriad Pro"/>
                <a:cs typeface="Myriad Pro"/>
              </a:rPr>
              <a:t> dawning. </a:t>
            </a:r>
            <a:r>
              <a:rPr lang="en-GB" sz="1500" spc="-5" dirty="0" smtClean="0">
                <a:latin typeface="Myriad Pro"/>
                <a:cs typeface="Myriad Pro"/>
              </a:rPr>
              <a:t/>
            </a:r>
            <a:br>
              <a:rPr lang="en-GB" sz="1500" spc="-5" dirty="0" smtClean="0">
                <a:latin typeface="Myriad Pro"/>
                <a:cs typeface="Myriad Pro"/>
              </a:rPr>
            </a:br>
            <a:r>
              <a:rPr sz="1500" spc="-300" dirty="0" smtClean="0">
                <a:latin typeface="Myriad Pro"/>
                <a:cs typeface="Myriad Pro"/>
              </a:rPr>
              <a:t> </a:t>
            </a:r>
            <a:r>
              <a:rPr sz="1500" spc="-10" dirty="0">
                <a:latin typeface="Myriad Pro"/>
                <a:cs typeface="Myriad Pro"/>
              </a:rPr>
              <a:t>Cereal</a:t>
            </a:r>
            <a:r>
              <a:rPr sz="1500" spc="-5" dirty="0">
                <a:latin typeface="Myriad Pro"/>
                <a:cs typeface="Myriad Pro"/>
              </a:rPr>
              <a:t> </a:t>
            </a:r>
            <a:r>
              <a:rPr sz="1500" dirty="0">
                <a:latin typeface="Myriad Pro"/>
                <a:cs typeface="Myriad Pro"/>
              </a:rPr>
              <a:t>goes </a:t>
            </a:r>
            <a:r>
              <a:rPr sz="1500" spc="-10" dirty="0">
                <a:latin typeface="Myriad Pro"/>
                <a:cs typeface="Myriad Pro"/>
              </a:rPr>
              <a:t>soggy,</a:t>
            </a:r>
            <a:r>
              <a:rPr sz="1500" dirty="0">
                <a:latin typeface="Myriad Pro"/>
                <a:cs typeface="Myriad Pro"/>
              </a:rPr>
              <a:t> so </a:t>
            </a:r>
            <a:r>
              <a:rPr sz="1500" spc="-10" dirty="0">
                <a:latin typeface="Myriad Pro"/>
                <a:cs typeface="Myriad Pro"/>
              </a:rPr>
              <a:t>my</a:t>
            </a:r>
            <a:r>
              <a:rPr sz="1500" dirty="0">
                <a:latin typeface="Myriad Pro"/>
                <a:cs typeface="Myriad Pro"/>
              </a:rPr>
              <a:t> </a:t>
            </a:r>
            <a:r>
              <a:rPr sz="1500" spc="-5" dirty="0">
                <a:latin typeface="Myriad Pro"/>
                <a:cs typeface="Myriad Pro"/>
              </a:rPr>
              <a:t>breakfast</a:t>
            </a:r>
            <a:r>
              <a:rPr sz="1500" dirty="0">
                <a:latin typeface="Myriad Pro"/>
                <a:cs typeface="Myriad Pro"/>
              </a:rPr>
              <a:t> </a:t>
            </a:r>
            <a:r>
              <a:rPr sz="1500" spc="-5" dirty="0">
                <a:latin typeface="Myriad Pro"/>
                <a:cs typeface="Myriad Pro"/>
              </a:rPr>
              <a:t>feast</a:t>
            </a:r>
            <a:endParaRPr sz="1500" dirty="0">
              <a:latin typeface="Myriad Pro"/>
              <a:cs typeface="Myriad Pro"/>
            </a:endParaRPr>
          </a:p>
          <a:p>
            <a:pPr marL="12700" marR="31750">
              <a:lnSpc>
                <a:spcPct val="100000"/>
              </a:lnSpc>
            </a:pPr>
            <a:r>
              <a:rPr sz="1500" dirty="0">
                <a:latin typeface="Myriad Pro"/>
                <a:cs typeface="Myriad Pro"/>
              </a:rPr>
              <a:t>Is made </a:t>
            </a:r>
            <a:r>
              <a:rPr sz="1500" spc="-5" dirty="0">
                <a:latin typeface="Myriad Pro"/>
                <a:cs typeface="Myriad Pro"/>
              </a:rPr>
              <a:t>from</a:t>
            </a:r>
            <a:r>
              <a:rPr sz="1500" spc="5" dirty="0">
                <a:latin typeface="Myriad Pro"/>
                <a:cs typeface="Myriad Pro"/>
              </a:rPr>
              <a:t> </a:t>
            </a:r>
            <a:r>
              <a:rPr sz="1500" dirty="0">
                <a:latin typeface="Myriad Pro"/>
                <a:cs typeface="Myriad Pro"/>
              </a:rPr>
              <a:t>barnacles and </a:t>
            </a:r>
            <a:r>
              <a:rPr sz="1500" spc="-5" dirty="0">
                <a:latin typeface="Myriad Pro"/>
                <a:cs typeface="Myriad Pro"/>
              </a:rPr>
              <a:t>crunchy</a:t>
            </a:r>
            <a:r>
              <a:rPr sz="1500" dirty="0">
                <a:latin typeface="Myriad Pro"/>
                <a:cs typeface="Myriad Pro"/>
              </a:rPr>
              <a:t> </a:t>
            </a:r>
            <a:r>
              <a:rPr sz="1500" spc="-10" dirty="0">
                <a:latin typeface="Myriad Pro"/>
                <a:cs typeface="Myriad Pro"/>
              </a:rPr>
              <a:t>seaweed.</a:t>
            </a:r>
            <a:r>
              <a:rPr sz="1500" spc="15" dirty="0">
                <a:latin typeface="Myriad Pro"/>
                <a:cs typeface="Myriad Pro"/>
              </a:rPr>
              <a:t> </a:t>
            </a:r>
            <a:r>
              <a:rPr lang="en-GB" sz="1500" spc="15" dirty="0" smtClean="0">
                <a:latin typeface="Myriad Pro"/>
                <a:cs typeface="Myriad Pro"/>
              </a:rPr>
              <a:t/>
            </a:r>
            <a:br>
              <a:rPr lang="en-GB" sz="1500" spc="15" dirty="0" smtClean="0">
                <a:latin typeface="Myriad Pro"/>
                <a:cs typeface="Myriad Pro"/>
              </a:rPr>
            </a:br>
            <a:r>
              <a:rPr sz="1500" dirty="0" smtClean="0">
                <a:latin typeface="Myriad Pro"/>
                <a:cs typeface="Myriad Pro"/>
              </a:rPr>
              <a:t>I</a:t>
            </a:r>
            <a:r>
              <a:rPr sz="1500" spc="5" dirty="0" smtClean="0">
                <a:latin typeface="Myriad Pro"/>
                <a:cs typeface="Myriad Pro"/>
              </a:rPr>
              <a:t> </a:t>
            </a:r>
            <a:r>
              <a:rPr sz="1500" dirty="0">
                <a:latin typeface="Myriad Pro"/>
                <a:cs typeface="Myriad Pro"/>
              </a:rPr>
              <a:t>drift </a:t>
            </a:r>
            <a:r>
              <a:rPr sz="1500" spc="-5" dirty="0">
                <a:latin typeface="Myriad Pro"/>
                <a:cs typeface="Myriad Pro"/>
              </a:rPr>
              <a:t>through</a:t>
            </a:r>
            <a:r>
              <a:rPr sz="1500" dirty="0">
                <a:latin typeface="Myriad Pro"/>
                <a:cs typeface="Myriad Pro"/>
              </a:rPr>
              <a:t> </a:t>
            </a:r>
            <a:r>
              <a:rPr sz="1500" spc="-5" dirty="0">
                <a:latin typeface="Myriad Pro"/>
                <a:cs typeface="Myriad Pro"/>
              </a:rPr>
              <a:t>currents</a:t>
            </a:r>
            <a:r>
              <a:rPr sz="1500" spc="5" dirty="0">
                <a:latin typeface="Myriad Pro"/>
                <a:cs typeface="Myriad Pro"/>
              </a:rPr>
              <a:t> </a:t>
            </a:r>
            <a:r>
              <a:rPr sz="1500" spc="-5" dirty="0">
                <a:latin typeface="Myriad Pro"/>
                <a:cs typeface="Myriad Pro"/>
              </a:rPr>
              <a:t>to</a:t>
            </a:r>
            <a:r>
              <a:rPr sz="1500" dirty="0">
                <a:latin typeface="Myriad Pro"/>
                <a:cs typeface="Myriad Pro"/>
              </a:rPr>
              <a:t> see </a:t>
            </a:r>
            <a:r>
              <a:rPr sz="1500" spc="-10" dirty="0">
                <a:latin typeface="Myriad Pro"/>
                <a:cs typeface="Myriad Pro"/>
              </a:rPr>
              <a:t>my</a:t>
            </a:r>
            <a:r>
              <a:rPr sz="1500" spc="5" dirty="0">
                <a:latin typeface="Myriad Pro"/>
                <a:cs typeface="Myriad Pro"/>
              </a:rPr>
              <a:t> </a:t>
            </a:r>
            <a:r>
              <a:rPr sz="1500" dirty="0">
                <a:latin typeface="Myriad Pro"/>
                <a:cs typeface="Myriad Pro"/>
              </a:rPr>
              <a:t>friends </a:t>
            </a:r>
            <a:r>
              <a:rPr sz="1500" spc="-305" dirty="0">
                <a:latin typeface="Myriad Pro"/>
                <a:cs typeface="Myriad Pro"/>
              </a:rPr>
              <a:t> </a:t>
            </a:r>
            <a:r>
              <a:rPr lang="en-GB" sz="1500" spc="-305" dirty="0" smtClean="0">
                <a:latin typeface="Myriad Pro"/>
                <a:cs typeface="Myriad Pro"/>
              </a:rPr>
              <a:t/>
            </a:r>
            <a:br>
              <a:rPr lang="en-GB" sz="1500" spc="-305" dirty="0" smtClean="0">
                <a:latin typeface="Myriad Pro"/>
                <a:cs typeface="Myriad Pro"/>
              </a:rPr>
            </a:br>
            <a:r>
              <a:rPr sz="1500" dirty="0" smtClean="0">
                <a:latin typeface="Myriad Pro"/>
                <a:cs typeface="Myriad Pro"/>
              </a:rPr>
              <a:t>Diving</a:t>
            </a:r>
            <a:r>
              <a:rPr sz="1500" spc="-5" dirty="0" smtClean="0">
                <a:latin typeface="Myriad Pro"/>
                <a:cs typeface="Myriad Pro"/>
              </a:rPr>
              <a:t> </a:t>
            </a:r>
            <a:r>
              <a:rPr sz="1500" spc="-5" dirty="0">
                <a:latin typeface="Myriad Pro"/>
                <a:cs typeface="Myriad Pro"/>
              </a:rPr>
              <a:t>through</a:t>
            </a:r>
            <a:r>
              <a:rPr sz="1500" dirty="0">
                <a:latin typeface="Myriad Pro"/>
                <a:cs typeface="Myriad Pro"/>
              </a:rPr>
              <a:t> the twists and </a:t>
            </a:r>
            <a:r>
              <a:rPr sz="1500" spc="-5" dirty="0">
                <a:latin typeface="Myriad Pro"/>
                <a:cs typeface="Myriad Pro"/>
              </a:rPr>
              <a:t>bends.</a:t>
            </a:r>
            <a:endParaRPr sz="1500" dirty="0">
              <a:latin typeface="Myriad Pro"/>
              <a:cs typeface="Myriad Pro"/>
            </a:endParaRPr>
          </a:p>
          <a:p>
            <a:pPr marL="12700">
              <a:lnSpc>
                <a:spcPct val="100000"/>
              </a:lnSpc>
            </a:pPr>
            <a:r>
              <a:rPr sz="1500" dirty="0">
                <a:latin typeface="Myriad Pro"/>
                <a:cs typeface="Myriad Pro"/>
              </a:rPr>
              <a:t>But</a:t>
            </a:r>
            <a:r>
              <a:rPr sz="1500" spc="-10" dirty="0">
                <a:latin typeface="Myriad Pro"/>
                <a:cs typeface="Myriad Pro"/>
              </a:rPr>
              <a:t> </a:t>
            </a:r>
            <a:r>
              <a:rPr sz="1500" spc="-5" dirty="0">
                <a:latin typeface="Myriad Pro"/>
                <a:cs typeface="Myriad Pro"/>
              </a:rPr>
              <a:t>in-between </a:t>
            </a:r>
            <a:r>
              <a:rPr sz="1500" dirty="0">
                <a:latin typeface="Myriad Pro"/>
                <a:cs typeface="Myriad Pro"/>
              </a:rPr>
              <a:t>the</a:t>
            </a:r>
            <a:r>
              <a:rPr sz="1500" spc="-5" dirty="0">
                <a:latin typeface="Myriad Pro"/>
                <a:cs typeface="Myriad Pro"/>
              </a:rPr>
              <a:t> coral reef</a:t>
            </a:r>
            <a:endParaRPr sz="1500" dirty="0">
              <a:latin typeface="Myriad Pro"/>
              <a:cs typeface="Myriad Pro"/>
            </a:endParaRPr>
          </a:p>
          <a:p>
            <a:pPr marL="12700" marR="1897380">
              <a:lnSpc>
                <a:spcPct val="100000"/>
              </a:lnSpc>
            </a:pPr>
            <a:r>
              <a:rPr sz="1500" dirty="0">
                <a:latin typeface="Myriad Pro"/>
                <a:cs typeface="Myriad Pro"/>
              </a:rPr>
              <a:t>I see some </a:t>
            </a:r>
            <a:r>
              <a:rPr sz="1500" spc="-15" dirty="0">
                <a:latin typeface="Myriad Pro"/>
                <a:cs typeface="Myriad Pro"/>
              </a:rPr>
              <a:t>shiny, </a:t>
            </a:r>
            <a:r>
              <a:rPr sz="1500" spc="-5" dirty="0">
                <a:latin typeface="Myriad Pro"/>
                <a:cs typeface="Myriad Pro"/>
              </a:rPr>
              <a:t>glinting teeth.</a:t>
            </a:r>
            <a:r>
              <a:rPr sz="1500" dirty="0">
                <a:latin typeface="Myriad Pro"/>
                <a:cs typeface="Myriad Pro"/>
              </a:rPr>
              <a:t> </a:t>
            </a:r>
            <a:r>
              <a:rPr lang="en-GB" sz="1500" dirty="0" smtClean="0">
                <a:latin typeface="Myriad Pro"/>
                <a:cs typeface="Myriad Pro"/>
              </a:rPr>
              <a:t/>
            </a:r>
            <a:br>
              <a:rPr lang="en-GB" sz="1500" dirty="0" smtClean="0">
                <a:latin typeface="Myriad Pro"/>
                <a:cs typeface="Myriad Pro"/>
              </a:rPr>
            </a:br>
            <a:r>
              <a:rPr sz="1500" spc="-5" dirty="0" smtClean="0">
                <a:latin typeface="Myriad Pro"/>
                <a:cs typeface="Myriad Pro"/>
              </a:rPr>
              <a:t>The </a:t>
            </a:r>
            <a:r>
              <a:rPr sz="1500" dirty="0">
                <a:latin typeface="Myriad Pro"/>
                <a:cs typeface="Myriad Pro"/>
              </a:rPr>
              <a:t>shark is </a:t>
            </a:r>
            <a:r>
              <a:rPr sz="1500" spc="-5" dirty="0">
                <a:latin typeface="Myriad Pro"/>
                <a:cs typeface="Myriad Pro"/>
              </a:rPr>
              <a:t>here! Swim </a:t>
            </a:r>
            <a:r>
              <a:rPr sz="1500" spc="-10" dirty="0">
                <a:latin typeface="Myriad Pro"/>
                <a:cs typeface="Myriad Pro"/>
              </a:rPr>
              <a:t>away! </a:t>
            </a:r>
            <a:r>
              <a:rPr sz="1500" spc="-5" dirty="0">
                <a:latin typeface="Myriad Pro"/>
                <a:cs typeface="Myriad Pro"/>
              </a:rPr>
              <a:t> </a:t>
            </a:r>
            <a:r>
              <a:rPr lang="en-GB" sz="1500" spc="-5" dirty="0" smtClean="0">
                <a:latin typeface="Myriad Pro"/>
                <a:cs typeface="Myriad Pro"/>
              </a:rPr>
              <a:t/>
            </a:r>
            <a:br>
              <a:rPr lang="en-GB" sz="1500" spc="-5" dirty="0" smtClean="0">
                <a:latin typeface="Myriad Pro"/>
                <a:cs typeface="Myriad Pro"/>
              </a:rPr>
            </a:br>
            <a:r>
              <a:rPr sz="1500" spc="-40" dirty="0" smtClean="0">
                <a:latin typeface="Myriad Pro"/>
                <a:cs typeface="Myriad Pro"/>
              </a:rPr>
              <a:t>He’s</a:t>
            </a:r>
            <a:r>
              <a:rPr sz="1500" spc="-5" dirty="0" smtClean="0">
                <a:latin typeface="Myriad Pro"/>
                <a:cs typeface="Myriad Pro"/>
              </a:rPr>
              <a:t> </a:t>
            </a:r>
            <a:r>
              <a:rPr sz="1500" dirty="0">
                <a:latin typeface="Myriad Pro"/>
                <a:cs typeface="Myriad Pro"/>
              </a:rPr>
              <a:t>out </a:t>
            </a:r>
            <a:r>
              <a:rPr sz="1500" spc="-5" dirty="0">
                <a:latin typeface="Myriad Pro"/>
                <a:cs typeface="Myriad Pro"/>
              </a:rPr>
              <a:t>searching </a:t>
            </a:r>
            <a:r>
              <a:rPr sz="1500" spc="-10" dirty="0">
                <a:latin typeface="Myriad Pro"/>
                <a:cs typeface="Myriad Pro"/>
              </a:rPr>
              <a:t>for</a:t>
            </a:r>
            <a:r>
              <a:rPr sz="1500" dirty="0">
                <a:latin typeface="Myriad Pro"/>
                <a:cs typeface="Myriad Pro"/>
              </a:rPr>
              <a:t> some</a:t>
            </a:r>
            <a:r>
              <a:rPr sz="1500" spc="-5" dirty="0">
                <a:latin typeface="Myriad Pro"/>
                <a:cs typeface="Myriad Pro"/>
              </a:rPr>
              <a:t> </a:t>
            </a:r>
            <a:r>
              <a:rPr sz="1500" spc="-15" dirty="0">
                <a:latin typeface="Myriad Pro"/>
                <a:cs typeface="Myriad Pro"/>
              </a:rPr>
              <a:t>prey.</a:t>
            </a:r>
            <a:r>
              <a:rPr sz="1500" spc="20" dirty="0">
                <a:latin typeface="Myriad Pro"/>
                <a:cs typeface="Myriad Pro"/>
              </a:rPr>
              <a:t> </a:t>
            </a:r>
            <a:r>
              <a:rPr lang="en-GB" sz="1500" spc="20" dirty="0" smtClean="0">
                <a:latin typeface="Myriad Pro"/>
                <a:cs typeface="Myriad Pro"/>
              </a:rPr>
              <a:t/>
            </a:r>
            <a:br>
              <a:rPr lang="en-GB" sz="1500" spc="20" dirty="0" smtClean="0">
                <a:latin typeface="Myriad Pro"/>
                <a:cs typeface="Myriad Pro"/>
              </a:rPr>
            </a:br>
            <a:r>
              <a:rPr sz="1500" dirty="0" smtClean="0">
                <a:latin typeface="Myriad Pro"/>
                <a:cs typeface="Myriad Pro"/>
              </a:rPr>
              <a:t>A </a:t>
            </a:r>
            <a:r>
              <a:rPr sz="1500" dirty="0">
                <a:latin typeface="Myriad Pro"/>
                <a:cs typeface="Myriad Pro"/>
              </a:rPr>
              <a:t>close </a:t>
            </a:r>
            <a:r>
              <a:rPr sz="1500" spc="-5" dirty="0">
                <a:latin typeface="Myriad Pro"/>
                <a:cs typeface="Myriad Pro"/>
              </a:rPr>
              <a:t>escape, </a:t>
            </a:r>
            <a:r>
              <a:rPr sz="1500" dirty="0">
                <a:latin typeface="Myriad Pro"/>
                <a:cs typeface="Myriad Pro"/>
              </a:rPr>
              <a:t>a </a:t>
            </a:r>
            <a:r>
              <a:rPr sz="1500" spc="-5" dirty="0">
                <a:latin typeface="Myriad Pro"/>
                <a:cs typeface="Myriad Pro"/>
              </a:rPr>
              <a:t>narrow miss, </a:t>
            </a:r>
            <a:r>
              <a:rPr lang="en-GB" sz="1500" spc="-5" dirty="0" smtClean="0">
                <a:latin typeface="Myriad Pro"/>
                <a:cs typeface="Myriad Pro"/>
              </a:rPr>
              <a:t/>
            </a:r>
            <a:br>
              <a:rPr lang="en-GB" sz="1500" spc="-5" dirty="0" smtClean="0">
                <a:latin typeface="Myriad Pro"/>
                <a:cs typeface="Myriad Pro"/>
              </a:rPr>
            </a:br>
            <a:r>
              <a:rPr sz="1500" spc="-305" dirty="0" smtClean="0">
                <a:latin typeface="Myriad Pro"/>
                <a:cs typeface="Myriad Pro"/>
              </a:rPr>
              <a:t> </a:t>
            </a:r>
            <a:r>
              <a:rPr sz="1500" spc="-10" dirty="0">
                <a:latin typeface="Myriad Pro"/>
                <a:cs typeface="Myriad Pro"/>
              </a:rPr>
              <a:t>That</a:t>
            </a:r>
            <a:r>
              <a:rPr sz="1500" spc="-5" dirty="0">
                <a:latin typeface="Myriad Pro"/>
                <a:cs typeface="Myriad Pro"/>
              </a:rPr>
              <a:t> explains</a:t>
            </a:r>
            <a:r>
              <a:rPr sz="1500" dirty="0">
                <a:latin typeface="Myriad Pro"/>
                <a:cs typeface="Myriad Pro"/>
              </a:rPr>
              <a:t> the lack of </a:t>
            </a:r>
            <a:r>
              <a:rPr sz="1500" spc="-5" dirty="0">
                <a:latin typeface="Myriad Pro"/>
                <a:cs typeface="Myriad Pro"/>
              </a:rPr>
              <a:t>tropical</a:t>
            </a:r>
            <a:r>
              <a:rPr sz="1500" dirty="0">
                <a:latin typeface="Myriad Pro"/>
                <a:cs typeface="Myriad Pro"/>
              </a:rPr>
              <a:t> </a:t>
            </a:r>
            <a:r>
              <a:rPr sz="1500" spc="-5" dirty="0">
                <a:latin typeface="Myriad Pro"/>
                <a:cs typeface="Myriad Pro"/>
              </a:rPr>
              <a:t>fish.</a:t>
            </a:r>
            <a:endParaRPr sz="1500" dirty="0">
              <a:latin typeface="Myriad Pro"/>
              <a:cs typeface="Myriad Pro"/>
            </a:endParaRPr>
          </a:p>
          <a:p>
            <a:pPr marL="12700" marR="5080">
              <a:lnSpc>
                <a:spcPct val="100000"/>
              </a:lnSpc>
            </a:pPr>
            <a:r>
              <a:rPr sz="1500" dirty="0">
                <a:latin typeface="Myriad Pro"/>
                <a:cs typeface="Myriad Pro"/>
              </a:rPr>
              <a:t>I </a:t>
            </a:r>
            <a:r>
              <a:rPr sz="1500" spc="-5" dirty="0">
                <a:latin typeface="Myriad Pro"/>
                <a:cs typeface="Myriad Pro"/>
              </a:rPr>
              <a:t>grab</a:t>
            </a:r>
            <a:r>
              <a:rPr sz="1500" dirty="0">
                <a:latin typeface="Myriad Pro"/>
                <a:cs typeface="Myriad Pro"/>
              </a:rPr>
              <a:t> a driftwood spear </a:t>
            </a:r>
            <a:r>
              <a:rPr sz="1500" spc="-5" dirty="0">
                <a:latin typeface="Myriad Pro"/>
                <a:cs typeface="Myriad Pro"/>
              </a:rPr>
              <a:t>from</a:t>
            </a:r>
            <a:r>
              <a:rPr sz="1500" dirty="0">
                <a:latin typeface="Myriad Pro"/>
                <a:cs typeface="Myriad Pro"/>
              </a:rPr>
              <a:t> the </a:t>
            </a:r>
            <a:r>
              <a:rPr sz="1500" spc="-5" dirty="0">
                <a:latin typeface="Myriad Pro"/>
                <a:cs typeface="Myriad Pro"/>
              </a:rPr>
              <a:t>ocean</a:t>
            </a:r>
            <a:r>
              <a:rPr sz="1500" dirty="0">
                <a:latin typeface="Myriad Pro"/>
                <a:cs typeface="Myriad Pro"/>
              </a:rPr>
              <a:t> </a:t>
            </a:r>
            <a:r>
              <a:rPr sz="1500" spc="-5" dirty="0" smtClean="0">
                <a:latin typeface="Myriad Pro"/>
                <a:cs typeface="Myriad Pro"/>
              </a:rPr>
              <a:t>floor</a:t>
            </a:r>
            <a:r>
              <a:rPr lang="en-GB" sz="1500" spc="-5" dirty="0" smtClean="0">
                <a:latin typeface="Myriad Pro"/>
                <a:cs typeface="Myriad Pro"/>
              </a:rPr>
              <a:t/>
            </a:r>
            <a:br>
              <a:rPr lang="en-GB" sz="1500" spc="-5" dirty="0" smtClean="0">
                <a:latin typeface="Myriad Pro"/>
                <a:cs typeface="Myriad Pro"/>
              </a:rPr>
            </a:br>
            <a:r>
              <a:rPr sz="1500" spc="10" dirty="0" smtClean="0">
                <a:latin typeface="Myriad Pro"/>
                <a:cs typeface="Myriad Pro"/>
              </a:rPr>
              <a:t> </a:t>
            </a:r>
            <a:r>
              <a:rPr sz="1500" spc="-5" dirty="0">
                <a:latin typeface="Myriad Pro"/>
                <a:cs typeface="Myriad Pro"/>
              </a:rPr>
              <a:t>And</a:t>
            </a:r>
            <a:r>
              <a:rPr sz="1500" dirty="0">
                <a:latin typeface="Myriad Pro"/>
                <a:cs typeface="Myriad Pro"/>
              </a:rPr>
              <a:t> </a:t>
            </a:r>
            <a:r>
              <a:rPr sz="1500" spc="-5" dirty="0">
                <a:latin typeface="Myriad Pro"/>
                <a:cs typeface="Myriad Pro"/>
              </a:rPr>
              <a:t>threaten</a:t>
            </a:r>
            <a:r>
              <a:rPr sz="1500" dirty="0">
                <a:latin typeface="Myriad Pro"/>
                <a:cs typeface="Myriad Pro"/>
              </a:rPr>
              <a:t> the shark</a:t>
            </a:r>
            <a:r>
              <a:rPr sz="1500" spc="5" dirty="0">
                <a:latin typeface="Myriad Pro"/>
                <a:cs typeface="Myriad Pro"/>
              </a:rPr>
              <a:t> </a:t>
            </a:r>
            <a:r>
              <a:rPr sz="1500" spc="-5" dirty="0">
                <a:latin typeface="Myriad Pro"/>
                <a:cs typeface="Myriad Pro"/>
              </a:rPr>
              <a:t>to</a:t>
            </a:r>
            <a:r>
              <a:rPr sz="1500" dirty="0">
                <a:latin typeface="Myriad Pro"/>
                <a:cs typeface="Myriad Pro"/>
              </a:rPr>
              <a:t> </a:t>
            </a:r>
            <a:r>
              <a:rPr sz="1500" spc="-5" dirty="0">
                <a:latin typeface="Myriad Pro"/>
                <a:cs typeface="Myriad Pro"/>
              </a:rPr>
              <a:t>return</a:t>
            </a:r>
            <a:r>
              <a:rPr sz="1500" dirty="0">
                <a:latin typeface="Myriad Pro"/>
                <a:cs typeface="Myriad Pro"/>
              </a:rPr>
              <a:t> no </a:t>
            </a:r>
            <a:r>
              <a:rPr sz="1500" spc="-10" dirty="0">
                <a:latin typeface="Myriad Pro"/>
                <a:cs typeface="Myriad Pro"/>
              </a:rPr>
              <a:t>more</a:t>
            </a:r>
            <a:r>
              <a:rPr sz="1500" spc="-10" dirty="0" smtClean="0">
                <a:latin typeface="Myriad Pro"/>
                <a:cs typeface="Myriad Pro"/>
              </a:rPr>
              <a:t>.</a:t>
            </a:r>
            <a:r>
              <a:rPr lang="en-GB" sz="1500" spc="-10" dirty="0" smtClean="0">
                <a:latin typeface="Myriad Pro"/>
                <a:cs typeface="Myriad Pro"/>
              </a:rPr>
              <a:t/>
            </a:r>
            <a:br>
              <a:rPr lang="en-GB" sz="1500" spc="-10" dirty="0" smtClean="0">
                <a:latin typeface="Myriad Pro"/>
                <a:cs typeface="Myriad Pro"/>
              </a:rPr>
            </a:br>
            <a:r>
              <a:rPr sz="1500" dirty="0" smtClean="0">
                <a:latin typeface="Myriad Pro"/>
                <a:cs typeface="Myriad Pro"/>
              </a:rPr>
              <a:t>He</a:t>
            </a:r>
            <a:r>
              <a:rPr sz="1500" spc="-5" dirty="0" smtClean="0">
                <a:latin typeface="Myriad Pro"/>
                <a:cs typeface="Myriad Pro"/>
              </a:rPr>
              <a:t> </a:t>
            </a:r>
            <a:r>
              <a:rPr sz="1500" dirty="0">
                <a:latin typeface="Myriad Pro"/>
                <a:cs typeface="Myriad Pro"/>
              </a:rPr>
              <a:t>swims </a:t>
            </a:r>
            <a:r>
              <a:rPr sz="1500" spc="-10" dirty="0">
                <a:latin typeface="Myriad Pro"/>
                <a:cs typeface="Myriad Pro"/>
              </a:rPr>
              <a:t>away</a:t>
            </a:r>
            <a:r>
              <a:rPr sz="1500" dirty="0">
                <a:latin typeface="Myriad Pro"/>
                <a:cs typeface="Myriad Pro"/>
              </a:rPr>
              <a:t> without looking</a:t>
            </a:r>
            <a:r>
              <a:rPr sz="1500" spc="-5" dirty="0">
                <a:latin typeface="Myriad Pro"/>
                <a:cs typeface="Myriad Pro"/>
              </a:rPr>
              <a:t> </a:t>
            </a:r>
            <a:r>
              <a:rPr sz="1500" dirty="0">
                <a:latin typeface="Myriad Pro"/>
                <a:cs typeface="Myriad Pro"/>
              </a:rPr>
              <a:t>back</a:t>
            </a:r>
            <a:r>
              <a:rPr sz="1500" spc="250" dirty="0">
                <a:latin typeface="Myriad Pro"/>
                <a:cs typeface="Myriad Pro"/>
              </a:rPr>
              <a:t> </a:t>
            </a:r>
            <a:r>
              <a:rPr lang="en-GB" sz="1500" spc="250" dirty="0" smtClean="0">
                <a:latin typeface="Myriad Pro"/>
                <a:cs typeface="Myriad Pro"/>
              </a:rPr>
              <a:t/>
            </a:r>
            <a:br>
              <a:rPr lang="en-GB" sz="1500" spc="250" dirty="0" smtClean="0">
                <a:latin typeface="Myriad Pro"/>
                <a:cs typeface="Myriad Pro"/>
              </a:rPr>
            </a:br>
            <a:r>
              <a:rPr sz="1500" spc="-5" dirty="0" smtClean="0">
                <a:latin typeface="Myriad Pro"/>
                <a:cs typeface="Myriad Pro"/>
              </a:rPr>
              <a:t>This</a:t>
            </a:r>
            <a:r>
              <a:rPr sz="1500" dirty="0" smtClean="0">
                <a:latin typeface="Myriad Pro"/>
                <a:cs typeface="Myriad Pro"/>
              </a:rPr>
              <a:t> </a:t>
            </a:r>
            <a:r>
              <a:rPr sz="1500" dirty="0">
                <a:latin typeface="Myriad Pro"/>
                <a:cs typeface="Myriad Pro"/>
              </a:rPr>
              <a:t>is not the </a:t>
            </a:r>
            <a:r>
              <a:rPr sz="1500" spc="-5" dirty="0">
                <a:latin typeface="Myriad Pro"/>
                <a:cs typeface="Myriad Pro"/>
              </a:rPr>
              <a:t>place </a:t>
            </a:r>
            <a:r>
              <a:rPr sz="1500" spc="-10" dirty="0">
                <a:latin typeface="Myriad Pro"/>
                <a:cs typeface="Myriad Pro"/>
              </a:rPr>
              <a:t>for</a:t>
            </a:r>
            <a:r>
              <a:rPr sz="1500" dirty="0">
                <a:latin typeface="Myriad Pro"/>
                <a:cs typeface="Myriad Pro"/>
              </a:rPr>
              <a:t> his </a:t>
            </a:r>
            <a:r>
              <a:rPr sz="1500" spc="-5" dirty="0">
                <a:latin typeface="Myriad Pro"/>
                <a:cs typeface="Myriad Pro"/>
              </a:rPr>
              <a:t>fishy</a:t>
            </a:r>
            <a:r>
              <a:rPr sz="1500" dirty="0">
                <a:latin typeface="Myriad Pro"/>
                <a:cs typeface="Myriad Pro"/>
              </a:rPr>
              <a:t> snack!</a:t>
            </a:r>
          </a:p>
          <a:p>
            <a:pPr marL="12700" marR="403860">
              <a:lnSpc>
                <a:spcPct val="100000"/>
              </a:lnSpc>
            </a:pPr>
            <a:r>
              <a:rPr sz="1500" spc="5" dirty="0">
                <a:latin typeface="Myriad Pro"/>
                <a:cs typeface="Myriad Pro"/>
              </a:rPr>
              <a:t>My</a:t>
            </a:r>
            <a:r>
              <a:rPr sz="1500" dirty="0">
                <a:latin typeface="Myriad Pro"/>
                <a:cs typeface="Myriad Pro"/>
              </a:rPr>
              <a:t> friends </a:t>
            </a:r>
            <a:r>
              <a:rPr sz="1500" spc="-5" dirty="0">
                <a:latin typeface="Myriad Pro"/>
                <a:cs typeface="Myriad Pro"/>
              </a:rPr>
              <a:t>return</a:t>
            </a:r>
            <a:r>
              <a:rPr sz="1500" dirty="0">
                <a:latin typeface="Myriad Pro"/>
                <a:cs typeface="Myriad Pro"/>
              </a:rPr>
              <a:t> and</a:t>
            </a:r>
            <a:r>
              <a:rPr sz="1500" spc="5" dirty="0">
                <a:latin typeface="Myriad Pro"/>
                <a:cs typeface="Myriad Pro"/>
              </a:rPr>
              <a:t> </a:t>
            </a:r>
            <a:r>
              <a:rPr sz="1500" spc="-10" dirty="0">
                <a:latin typeface="Myriad Pro"/>
                <a:cs typeface="Myriad Pro"/>
              </a:rPr>
              <a:t>we</a:t>
            </a:r>
            <a:r>
              <a:rPr sz="1500" dirty="0">
                <a:latin typeface="Myriad Pro"/>
                <a:cs typeface="Myriad Pro"/>
              </a:rPr>
              <a:t> </a:t>
            </a:r>
            <a:r>
              <a:rPr sz="1500" spc="-5" dirty="0">
                <a:latin typeface="Myriad Pro"/>
                <a:cs typeface="Myriad Pro"/>
              </a:rPr>
              <a:t>dance</a:t>
            </a:r>
            <a:r>
              <a:rPr sz="1500" dirty="0">
                <a:latin typeface="Myriad Pro"/>
                <a:cs typeface="Myriad Pro"/>
              </a:rPr>
              <a:t> on the</a:t>
            </a:r>
            <a:r>
              <a:rPr sz="1500" spc="5" dirty="0">
                <a:latin typeface="Myriad Pro"/>
                <a:cs typeface="Myriad Pro"/>
              </a:rPr>
              <a:t> </a:t>
            </a:r>
            <a:r>
              <a:rPr sz="1500" dirty="0">
                <a:latin typeface="Myriad Pro"/>
                <a:cs typeface="Myriad Pro"/>
              </a:rPr>
              <a:t>sand</a:t>
            </a:r>
            <a:r>
              <a:rPr sz="1500" spc="265" dirty="0">
                <a:latin typeface="Myriad Pro"/>
                <a:cs typeface="Myriad Pro"/>
              </a:rPr>
              <a:t> </a:t>
            </a:r>
            <a:r>
              <a:rPr lang="en-GB" sz="1500" spc="265" dirty="0" smtClean="0">
                <a:latin typeface="Myriad Pro"/>
                <a:cs typeface="Myriad Pro"/>
              </a:rPr>
              <a:t/>
            </a:r>
            <a:br>
              <a:rPr lang="en-GB" sz="1500" spc="265" dirty="0" smtClean="0">
                <a:latin typeface="Myriad Pro"/>
                <a:cs typeface="Myriad Pro"/>
              </a:rPr>
            </a:br>
            <a:r>
              <a:rPr sz="1500" spc="-5" dirty="0" smtClean="0">
                <a:latin typeface="Myriad Pro"/>
                <a:cs typeface="Myriad Pro"/>
              </a:rPr>
              <a:t>While</a:t>
            </a:r>
            <a:r>
              <a:rPr sz="1500" dirty="0" smtClean="0">
                <a:latin typeface="Myriad Pro"/>
                <a:cs typeface="Myriad Pro"/>
              </a:rPr>
              <a:t> </a:t>
            </a:r>
            <a:r>
              <a:rPr sz="1500" spc="-5" dirty="0">
                <a:latin typeface="Myriad Pro"/>
                <a:cs typeface="Myriad Pro"/>
              </a:rPr>
              <a:t>listening</a:t>
            </a:r>
            <a:r>
              <a:rPr sz="1500" dirty="0">
                <a:latin typeface="Myriad Pro"/>
                <a:cs typeface="Myriad Pro"/>
              </a:rPr>
              <a:t> </a:t>
            </a:r>
            <a:r>
              <a:rPr sz="1500" spc="-5" dirty="0">
                <a:latin typeface="Myriad Pro"/>
                <a:cs typeface="Myriad Pro"/>
              </a:rPr>
              <a:t>to</a:t>
            </a:r>
            <a:r>
              <a:rPr sz="1500" dirty="0">
                <a:latin typeface="Myriad Pro"/>
                <a:cs typeface="Myriad Pro"/>
              </a:rPr>
              <a:t> the</a:t>
            </a:r>
            <a:r>
              <a:rPr sz="1500" spc="5" dirty="0">
                <a:latin typeface="Myriad Pro"/>
                <a:cs typeface="Myriad Pro"/>
              </a:rPr>
              <a:t> </a:t>
            </a:r>
            <a:r>
              <a:rPr sz="1500" spc="-10" dirty="0">
                <a:latin typeface="Myriad Pro"/>
                <a:cs typeface="Myriad Pro"/>
              </a:rPr>
              <a:t>Coral</a:t>
            </a:r>
            <a:r>
              <a:rPr sz="1500" dirty="0">
                <a:latin typeface="Myriad Pro"/>
                <a:cs typeface="Myriad Pro"/>
              </a:rPr>
              <a:t> Reef Band </a:t>
            </a:r>
            <a:r>
              <a:rPr lang="en-GB" sz="1500" dirty="0" smtClean="0">
                <a:latin typeface="Myriad Pro"/>
                <a:cs typeface="Myriad Pro"/>
              </a:rPr>
              <a:t/>
            </a:r>
            <a:br>
              <a:rPr lang="en-GB" sz="1500" dirty="0" smtClean="0">
                <a:latin typeface="Myriad Pro"/>
                <a:cs typeface="Myriad Pro"/>
              </a:rPr>
            </a:br>
            <a:r>
              <a:rPr sz="1500" spc="-305" dirty="0" smtClean="0">
                <a:latin typeface="Myriad Pro"/>
                <a:cs typeface="Myriad Pro"/>
              </a:rPr>
              <a:t> </a:t>
            </a:r>
            <a:r>
              <a:rPr sz="1500" spc="-5" dirty="0">
                <a:latin typeface="Myriad Pro"/>
                <a:cs typeface="Myriad Pro"/>
              </a:rPr>
              <a:t>This </a:t>
            </a:r>
            <a:r>
              <a:rPr sz="1500" dirty="0">
                <a:latin typeface="Myriad Pro"/>
                <a:cs typeface="Myriad Pro"/>
              </a:rPr>
              <a:t>is </a:t>
            </a:r>
            <a:r>
              <a:rPr sz="1500" spc="-10" dirty="0">
                <a:latin typeface="Myriad Pro"/>
                <a:cs typeface="Myriad Pro"/>
              </a:rPr>
              <a:t>my</a:t>
            </a:r>
            <a:r>
              <a:rPr sz="1500" dirty="0">
                <a:latin typeface="Myriad Pro"/>
                <a:cs typeface="Myriad Pro"/>
              </a:rPr>
              <a:t> </a:t>
            </a:r>
            <a:r>
              <a:rPr sz="1500" spc="-5" dirty="0">
                <a:latin typeface="Myriad Pro"/>
                <a:cs typeface="Myriad Pro"/>
              </a:rPr>
              <a:t>life</a:t>
            </a:r>
            <a:r>
              <a:rPr sz="1500" dirty="0">
                <a:latin typeface="Myriad Pro"/>
                <a:cs typeface="Myriad Pro"/>
              </a:rPr>
              <a:t> under the sea</a:t>
            </a:r>
          </a:p>
          <a:p>
            <a:pPr marL="12700">
              <a:lnSpc>
                <a:spcPct val="100000"/>
              </a:lnSpc>
            </a:pPr>
            <a:r>
              <a:rPr sz="1500" spc="-5" dirty="0">
                <a:latin typeface="Myriad Pro"/>
                <a:cs typeface="Myriad Pro"/>
              </a:rPr>
              <a:t>The</a:t>
            </a:r>
            <a:r>
              <a:rPr sz="1500" spc="-10" dirty="0">
                <a:latin typeface="Myriad Pro"/>
                <a:cs typeface="Myriad Pro"/>
              </a:rPr>
              <a:t> </a:t>
            </a:r>
            <a:r>
              <a:rPr sz="1500" spc="-15" dirty="0">
                <a:latin typeface="Myriad Pro"/>
                <a:cs typeface="Myriad Pro"/>
              </a:rPr>
              <a:t>water’s</a:t>
            </a:r>
            <a:r>
              <a:rPr sz="1500" spc="-5" dirty="0">
                <a:latin typeface="Myriad Pro"/>
                <a:cs typeface="Myriad Pro"/>
              </a:rPr>
              <a:t> </a:t>
            </a:r>
            <a:r>
              <a:rPr sz="1500" spc="-15" dirty="0">
                <a:latin typeface="Myriad Pro"/>
                <a:cs typeface="Myriad Pro"/>
              </a:rPr>
              <a:t>lovely,</a:t>
            </a:r>
            <a:r>
              <a:rPr sz="1500" spc="-5" dirty="0">
                <a:latin typeface="Myriad Pro"/>
                <a:cs typeface="Myriad Pro"/>
              </a:rPr>
              <a:t> come </a:t>
            </a:r>
            <a:r>
              <a:rPr sz="1500" dirty="0">
                <a:latin typeface="Myriad Pro"/>
                <a:cs typeface="Myriad Pro"/>
              </a:rPr>
              <a:t>and</a:t>
            </a:r>
            <a:r>
              <a:rPr sz="1500" spc="-5" dirty="0">
                <a:latin typeface="Myriad Pro"/>
                <a:cs typeface="Myriad Pro"/>
              </a:rPr>
              <a:t> </a:t>
            </a:r>
            <a:r>
              <a:rPr sz="1500" dirty="0">
                <a:latin typeface="Myriad Pro"/>
                <a:cs typeface="Myriad Pro"/>
              </a:rPr>
              <a:t>join</a:t>
            </a:r>
            <a:r>
              <a:rPr sz="1500" spc="-5" dirty="0">
                <a:latin typeface="Myriad Pro"/>
                <a:cs typeface="Myriad Pro"/>
              </a:rPr>
              <a:t> </a:t>
            </a:r>
            <a:r>
              <a:rPr sz="1500" spc="-10" dirty="0">
                <a:latin typeface="Myriad Pro"/>
                <a:cs typeface="Myriad Pro"/>
              </a:rPr>
              <a:t>me.</a:t>
            </a:r>
            <a:endParaRPr sz="1500" dirty="0">
              <a:latin typeface="Myriad Pro"/>
              <a:cs typeface="Myriad Pr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81400" y="152400"/>
            <a:ext cx="2098384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An</a:t>
            </a:r>
            <a:r>
              <a:rPr dirty="0"/>
              <a:t>them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286000" y="609600"/>
            <a:ext cx="4704715" cy="5737860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00"/>
              </a:spcBef>
            </a:pPr>
            <a:r>
              <a:rPr sz="1900" spc="-5" dirty="0">
                <a:latin typeface="Myriad Pro"/>
                <a:cs typeface="Myriad Pro"/>
              </a:rPr>
              <a:t>Uses </a:t>
            </a:r>
            <a:r>
              <a:rPr sz="1900" spc="-10" dirty="0">
                <a:latin typeface="Myriad Pro"/>
                <a:cs typeface="Myriad Pro"/>
              </a:rPr>
              <a:t>repeated</a:t>
            </a:r>
            <a:r>
              <a:rPr sz="1900" spc="-5" dirty="0">
                <a:latin typeface="Myriad Pro"/>
                <a:cs typeface="Myriad Pro"/>
              </a:rPr>
              <a:t> </a:t>
            </a:r>
            <a:r>
              <a:rPr sz="1900" dirty="0">
                <a:latin typeface="Myriad Pro"/>
                <a:cs typeface="Myriad Pro"/>
              </a:rPr>
              <a:t>lines</a:t>
            </a:r>
            <a:r>
              <a:rPr sz="1900" spc="-5" dirty="0">
                <a:latin typeface="Myriad Pro"/>
                <a:cs typeface="Myriad Pro"/>
              </a:rPr>
              <a:t> </a:t>
            </a:r>
            <a:r>
              <a:rPr sz="1900" dirty="0">
                <a:latin typeface="Myriad Pro"/>
                <a:cs typeface="Myriad Pro"/>
              </a:rPr>
              <a:t>or</a:t>
            </a:r>
            <a:r>
              <a:rPr sz="1900" spc="-5" dirty="0">
                <a:latin typeface="Myriad Pro"/>
                <a:cs typeface="Myriad Pro"/>
              </a:rPr>
              <a:t> </a:t>
            </a:r>
            <a:r>
              <a:rPr sz="1900" dirty="0">
                <a:latin typeface="Myriad Pro"/>
                <a:cs typeface="Myriad Pro"/>
              </a:rPr>
              <a:t>a</a:t>
            </a:r>
            <a:r>
              <a:rPr sz="1900" spc="-5" dirty="0">
                <a:latin typeface="Myriad Pro"/>
                <a:cs typeface="Myriad Pro"/>
              </a:rPr>
              <a:t> chorus, could </a:t>
            </a:r>
            <a:r>
              <a:rPr sz="1900" dirty="0">
                <a:latin typeface="Myriad Pro"/>
                <a:cs typeface="Myriad Pro"/>
              </a:rPr>
              <a:t>be</a:t>
            </a:r>
            <a:r>
              <a:rPr sz="1900" spc="-5" dirty="0">
                <a:latin typeface="Myriad Pro"/>
                <a:cs typeface="Myriad Pro"/>
              </a:rPr>
              <a:t> </a:t>
            </a:r>
            <a:r>
              <a:rPr sz="1900" dirty="0">
                <a:latin typeface="Myriad Pro"/>
                <a:cs typeface="Myriad Pro"/>
              </a:rPr>
              <a:t>sung!</a:t>
            </a:r>
          </a:p>
          <a:p>
            <a:pPr algn="ctr">
              <a:lnSpc>
                <a:spcPct val="100000"/>
              </a:lnSpc>
              <a:spcBef>
                <a:spcPts val="800"/>
              </a:spcBef>
            </a:pPr>
            <a:r>
              <a:rPr sz="1900" b="1" dirty="0">
                <a:latin typeface="Myriad Pro"/>
                <a:cs typeface="Myriad Pro"/>
              </a:rPr>
              <a:t>If</a:t>
            </a:r>
            <a:r>
              <a:rPr sz="1900" b="1" spc="-15" dirty="0">
                <a:latin typeface="Myriad Pro"/>
                <a:cs typeface="Myriad Pro"/>
              </a:rPr>
              <a:t> </a:t>
            </a:r>
            <a:r>
              <a:rPr sz="1900" b="1" spc="-5" dirty="0">
                <a:latin typeface="Myriad Pro"/>
                <a:cs typeface="Myriad Pro"/>
              </a:rPr>
              <a:t>Superpowers</a:t>
            </a:r>
            <a:r>
              <a:rPr sz="1900" b="1" spc="-80" dirty="0">
                <a:latin typeface="Myriad Pro"/>
                <a:cs typeface="Myriad Pro"/>
              </a:rPr>
              <a:t> </a:t>
            </a:r>
            <a:r>
              <a:rPr sz="1900" b="1" spc="-25" dirty="0">
                <a:latin typeface="Myriad Pro"/>
                <a:cs typeface="Myriad Pro"/>
              </a:rPr>
              <a:t>Were</a:t>
            </a:r>
            <a:r>
              <a:rPr sz="1900" b="1" spc="-10" dirty="0">
                <a:latin typeface="Myriad Pro"/>
                <a:cs typeface="Myriad Pro"/>
              </a:rPr>
              <a:t> </a:t>
            </a:r>
            <a:r>
              <a:rPr sz="1900" b="1" dirty="0">
                <a:latin typeface="Myriad Pro"/>
                <a:cs typeface="Myriad Pro"/>
              </a:rPr>
              <a:t>Real</a:t>
            </a:r>
            <a:endParaRPr sz="1900" dirty="0">
              <a:latin typeface="Myriad Pro"/>
              <a:cs typeface="Myriad Pro"/>
            </a:endParaRPr>
          </a:p>
          <a:p>
            <a:pPr marL="1263650" marR="1256030" indent="-635" algn="ctr">
              <a:lnSpc>
                <a:spcPct val="100000"/>
              </a:lnSpc>
              <a:spcBef>
                <a:spcPts val="1020"/>
              </a:spcBef>
            </a:pPr>
            <a:r>
              <a:rPr sz="1400" spc="5" dirty="0">
                <a:latin typeface="Myriad Pro"/>
                <a:cs typeface="Myriad Pro"/>
              </a:rPr>
              <a:t>If </a:t>
            </a:r>
            <a:r>
              <a:rPr sz="1400" spc="-5" dirty="0">
                <a:latin typeface="Myriad Pro"/>
                <a:cs typeface="Myriad Pro"/>
              </a:rPr>
              <a:t>superpowers</a:t>
            </a:r>
            <a:r>
              <a:rPr sz="1400" dirty="0">
                <a:latin typeface="Myriad Pro"/>
                <a:cs typeface="Myriad Pro"/>
              </a:rPr>
              <a:t> </a:t>
            </a:r>
            <a:r>
              <a:rPr sz="1400" spc="-10" dirty="0">
                <a:latin typeface="Myriad Pro"/>
                <a:cs typeface="Myriad Pro"/>
              </a:rPr>
              <a:t>were</a:t>
            </a:r>
            <a:r>
              <a:rPr sz="1400" spc="295" dirty="0">
                <a:latin typeface="Myriad Pro"/>
                <a:cs typeface="Myriad Pro"/>
              </a:rPr>
              <a:t> </a:t>
            </a:r>
            <a:r>
              <a:rPr sz="1400" spc="-10" dirty="0">
                <a:latin typeface="Myriad Pro"/>
                <a:cs typeface="Myriad Pro"/>
              </a:rPr>
              <a:t>real, </a:t>
            </a:r>
            <a:r>
              <a:rPr sz="1400" spc="-5" dirty="0">
                <a:latin typeface="Myriad Pro"/>
                <a:cs typeface="Myriad Pro"/>
              </a:rPr>
              <a:t> </a:t>
            </a:r>
            <a:r>
              <a:rPr sz="1400" spc="-45" dirty="0">
                <a:latin typeface="Myriad Pro"/>
                <a:cs typeface="Myriad Pro"/>
              </a:rPr>
              <a:t>I’d</a:t>
            </a:r>
            <a:r>
              <a:rPr sz="1400" spc="70" dirty="0">
                <a:latin typeface="Myriad Pro"/>
                <a:cs typeface="Myriad Pro"/>
              </a:rPr>
              <a:t> </a:t>
            </a:r>
            <a:r>
              <a:rPr sz="1400" spc="-5" dirty="0">
                <a:latin typeface="Myriad Pro"/>
                <a:cs typeface="Myriad Pro"/>
              </a:rPr>
              <a:t>fly</a:t>
            </a:r>
            <a:r>
              <a:rPr sz="1400" spc="75" dirty="0">
                <a:latin typeface="Myriad Pro"/>
                <a:cs typeface="Myriad Pro"/>
              </a:rPr>
              <a:t> </a:t>
            </a:r>
            <a:r>
              <a:rPr sz="1400" dirty="0">
                <a:latin typeface="Myriad Pro"/>
                <a:cs typeface="Myriad Pro"/>
              </a:rPr>
              <a:t>high</a:t>
            </a:r>
            <a:r>
              <a:rPr sz="1400" spc="70" dirty="0">
                <a:latin typeface="Myriad Pro"/>
                <a:cs typeface="Myriad Pro"/>
              </a:rPr>
              <a:t> </a:t>
            </a:r>
            <a:r>
              <a:rPr sz="1400" spc="-5" dirty="0">
                <a:latin typeface="Myriad Pro"/>
                <a:cs typeface="Myriad Pro"/>
              </a:rPr>
              <a:t>into</a:t>
            </a:r>
            <a:r>
              <a:rPr sz="1400" spc="75" dirty="0">
                <a:latin typeface="Myriad Pro"/>
                <a:cs typeface="Myriad Pro"/>
              </a:rPr>
              <a:t> </a:t>
            </a:r>
            <a:r>
              <a:rPr sz="1400" dirty="0">
                <a:latin typeface="Myriad Pro"/>
                <a:cs typeface="Myriad Pro"/>
              </a:rPr>
              <a:t>the</a:t>
            </a:r>
            <a:r>
              <a:rPr sz="1400" spc="70" dirty="0">
                <a:latin typeface="Myriad Pro"/>
                <a:cs typeface="Myriad Pro"/>
              </a:rPr>
              <a:t> </a:t>
            </a:r>
            <a:r>
              <a:rPr sz="1400" spc="-15" dirty="0">
                <a:latin typeface="Myriad Pro"/>
                <a:cs typeface="Myriad Pro"/>
              </a:rPr>
              <a:t>sky, </a:t>
            </a:r>
            <a:r>
              <a:rPr sz="1400" spc="-10" dirty="0">
                <a:latin typeface="Myriad Pro"/>
                <a:cs typeface="Myriad Pro"/>
              </a:rPr>
              <a:t> </a:t>
            </a:r>
            <a:r>
              <a:rPr sz="1400" spc="-15" dirty="0">
                <a:latin typeface="Myriad Pro"/>
                <a:cs typeface="Myriad Pro"/>
              </a:rPr>
              <a:t>Free </a:t>
            </a:r>
            <a:r>
              <a:rPr sz="1400" dirty="0">
                <a:latin typeface="Myriad Pro"/>
                <a:cs typeface="Myriad Pro"/>
              </a:rPr>
              <a:t>like</a:t>
            </a:r>
            <a:r>
              <a:rPr sz="1400" spc="-15" dirty="0">
                <a:latin typeface="Myriad Pro"/>
                <a:cs typeface="Myriad Pro"/>
              </a:rPr>
              <a:t> </a:t>
            </a:r>
            <a:r>
              <a:rPr sz="1400" dirty="0">
                <a:latin typeface="Myriad Pro"/>
                <a:cs typeface="Myriad Pro"/>
              </a:rPr>
              <a:t>a</a:t>
            </a:r>
            <a:r>
              <a:rPr sz="1400" spc="-15" dirty="0">
                <a:latin typeface="Myriad Pro"/>
                <a:cs typeface="Myriad Pro"/>
              </a:rPr>
              <a:t> </a:t>
            </a:r>
            <a:r>
              <a:rPr sz="1400" spc="-5" dirty="0">
                <a:latin typeface="Myriad Pro"/>
                <a:cs typeface="Myriad Pro"/>
              </a:rPr>
              <a:t>bird</a:t>
            </a:r>
            <a:r>
              <a:rPr sz="1400" spc="-15" dirty="0">
                <a:latin typeface="Myriad Pro"/>
                <a:cs typeface="Myriad Pro"/>
              </a:rPr>
              <a:t> </a:t>
            </a:r>
            <a:r>
              <a:rPr sz="1400" dirty="0">
                <a:latin typeface="Myriad Pro"/>
                <a:cs typeface="Myriad Pro"/>
              </a:rPr>
              <a:t>on</a:t>
            </a:r>
            <a:r>
              <a:rPr sz="1400" spc="-15" dirty="0">
                <a:latin typeface="Myriad Pro"/>
                <a:cs typeface="Myriad Pro"/>
              </a:rPr>
              <a:t> </a:t>
            </a:r>
            <a:r>
              <a:rPr sz="1400" dirty="0">
                <a:latin typeface="Myriad Pro"/>
                <a:cs typeface="Myriad Pro"/>
              </a:rPr>
              <a:t>the</a:t>
            </a:r>
            <a:r>
              <a:rPr sz="1400" spc="-15" dirty="0">
                <a:latin typeface="Myriad Pro"/>
                <a:cs typeface="Myriad Pro"/>
              </a:rPr>
              <a:t> </a:t>
            </a:r>
            <a:r>
              <a:rPr sz="1400" spc="-5" dirty="0">
                <a:latin typeface="Myriad Pro"/>
                <a:cs typeface="Myriad Pro"/>
              </a:rPr>
              <a:t>wing.</a:t>
            </a:r>
            <a:endParaRPr sz="1400" dirty="0">
              <a:latin typeface="Myriad Pro"/>
              <a:cs typeface="Myriad Pro"/>
            </a:endParaRPr>
          </a:p>
          <a:p>
            <a:pPr algn="ctr">
              <a:lnSpc>
                <a:spcPct val="100000"/>
              </a:lnSpc>
            </a:pPr>
            <a:r>
              <a:rPr sz="1400" spc="5" dirty="0">
                <a:latin typeface="Myriad Pro"/>
                <a:cs typeface="Myriad Pro"/>
              </a:rPr>
              <a:t>My</a:t>
            </a:r>
            <a:r>
              <a:rPr sz="1400" spc="-15" dirty="0">
                <a:latin typeface="Myriad Pro"/>
                <a:cs typeface="Myriad Pro"/>
              </a:rPr>
              <a:t> </a:t>
            </a:r>
            <a:r>
              <a:rPr sz="1400" spc="5" dirty="0">
                <a:latin typeface="Myriad Pro"/>
                <a:cs typeface="Myriad Pro"/>
              </a:rPr>
              <a:t>heart</a:t>
            </a:r>
            <a:r>
              <a:rPr sz="1400" spc="-10" dirty="0">
                <a:latin typeface="Myriad Pro"/>
                <a:cs typeface="Myriad Pro"/>
              </a:rPr>
              <a:t> </a:t>
            </a:r>
            <a:r>
              <a:rPr sz="1400" spc="-5" dirty="0">
                <a:latin typeface="Myriad Pro"/>
                <a:cs typeface="Myriad Pro"/>
              </a:rPr>
              <a:t>would</a:t>
            </a:r>
            <a:r>
              <a:rPr sz="1400" spc="-10" dirty="0">
                <a:latin typeface="Myriad Pro"/>
                <a:cs typeface="Myriad Pro"/>
              </a:rPr>
              <a:t> </a:t>
            </a:r>
            <a:r>
              <a:rPr sz="1400" dirty="0">
                <a:latin typeface="Myriad Pro"/>
                <a:cs typeface="Myriad Pro"/>
              </a:rPr>
              <a:t>sing!</a:t>
            </a:r>
          </a:p>
          <a:p>
            <a:pPr marL="1364615" marR="1356995" algn="ctr">
              <a:lnSpc>
                <a:spcPct val="100000"/>
              </a:lnSpc>
            </a:pPr>
            <a:r>
              <a:rPr sz="1400" spc="5" dirty="0">
                <a:latin typeface="Myriad Pro"/>
                <a:cs typeface="Myriad Pro"/>
              </a:rPr>
              <a:t>If</a:t>
            </a:r>
            <a:r>
              <a:rPr sz="1400" spc="-15" dirty="0">
                <a:latin typeface="Myriad Pro"/>
                <a:cs typeface="Myriad Pro"/>
              </a:rPr>
              <a:t> </a:t>
            </a:r>
            <a:r>
              <a:rPr sz="1400" spc="-5" dirty="0">
                <a:latin typeface="Myriad Pro"/>
                <a:cs typeface="Myriad Pro"/>
              </a:rPr>
              <a:t>superpowers</a:t>
            </a:r>
            <a:r>
              <a:rPr sz="1400" spc="-10" dirty="0">
                <a:latin typeface="Myriad Pro"/>
                <a:cs typeface="Myriad Pro"/>
              </a:rPr>
              <a:t> were real. </a:t>
            </a:r>
            <a:r>
              <a:rPr sz="1400" spc="-305" dirty="0">
                <a:latin typeface="Myriad Pro"/>
                <a:cs typeface="Myriad Pro"/>
              </a:rPr>
              <a:t> </a:t>
            </a:r>
            <a:r>
              <a:rPr sz="1400" spc="-45" dirty="0">
                <a:latin typeface="Myriad Pro"/>
                <a:cs typeface="Myriad Pro"/>
              </a:rPr>
              <a:t>I’d</a:t>
            </a:r>
            <a:r>
              <a:rPr sz="1400" spc="-10" dirty="0">
                <a:latin typeface="Myriad Pro"/>
                <a:cs typeface="Myriad Pro"/>
              </a:rPr>
              <a:t> </a:t>
            </a:r>
            <a:r>
              <a:rPr sz="1400" dirty="0">
                <a:latin typeface="Myriad Pro"/>
                <a:cs typeface="Myriad Pro"/>
              </a:rPr>
              <a:t>turn</a:t>
            </a:r>
            <a:r>
              <a:rPr sz="1400" spc="-5" dirty="0">
                <a:latin typeface="Myriad Pro"/>
                <a:cs typeface="Myriad Pro"/>
              </a:rPr>
              <a:t> invisible </a:t>
            </a:r>
            <a:r>
              <a:rPr sz="1400" dirty="0">
                <a:latin typeface="Myriad Pro"/>
                <a:cs typeface="Myriad Pro"/>
              </a:rPr>
              <a:t>as</a:t>
            </a:r>
            <a:r>
              <a:rPr sz="1400" spc="-10" dirty="0">
                <a:latin typeface="Myriad Pro"/>
                <a:cs typeface="Myriad Pro"/>
              </a:rPr>
              <a:t> </a:t>
            </a:r>
            <a:r>
              <a:rPr sz="1400" spc="-20" dirty="0">
                <a:latin typeface="Myriad Pro"/>
                <a:cs typeface="Myriad Pro"/>
              </a:rPr>
              <a:t>air,</a:t>
            </a:r>
            <a:endParaRPr sz="1400" dirty="0">
              <a:latin typeface="Myriad Pro"/>
              <a:cs typeface="Myriad Pro"/>
            </a:endParaRPr>
          </a:p>
          <a:p>
            <a:pPr algn="ctr">
              <a:lnSpc>
                <a:spcPct val="100000"/>
              </a:lnSpc>
            </a:pPr>
            <a:r>
              <a:rPr sz="1400" dirty="0">
                <a:latin typeface="Myriad Pro"/>
                <a:cs typeface="Myriad Pro"/>
              </a:rPr>
              <a:t>Sneaking</a:t>
            </a:r>
            <a:r>
              <a:rPr sz="1400" spc="-5" dirty="0">
                <a:latin typeface="Myriad Pro"/>
                <a:cs typeface="Myriad Pro"/>
              </a:rPr>
              <a:t> around, what </a:t>
            </a:r>
            <a:r>
              <a:rPr sz="1400" dirty="0">
                <a:latin typeface="Myriad Pro"/>
                <a:cs typeface="Myriad Pro"/>
              </a:rPr>
              <a:t>fun</a:t>
            </a:r>
            <a:r>
              <a:rPr sz="1400" spc="-5" dirty="0">
                <a:latin typeface="Myriad Pro"/>
                <a:cs typeface="Myriad Pro"/>
              </a:rPr>
              <a:t> </a:t>
            </a:r>
            <a:r>
              <a:rPr sz="1400" spc="-25" dirty="0">
                <a:latin typeface="Myriad Pro"/>
                <a:cs typeface="Myriad Pro"/>
              </a:rPr>
              <a:t>it’d</a:t>
            </a:r>
            <a:r>
              <a:rPr sz="1400" spc="-5" dirty="0">
                <a:latin typeface="Myriad Pro"/>
                <a:cs typeface="Myriad Pro"/>
              </a:rPr>
              <a:t> </a:t>
            </a:r>
            <a:r>
              <a:rPr sz="1400" dirty="0">
                <a:latin typeface="Myriad Pro"/>
                <a:cs typeface="Myriad Pro"/>
              </a:rPr>
              <a:t>bring!</a:t>
            </a:r>
          </a:p>
          <a:p>
            <a:pPr algn="ctr">
              <a:lnSpc>
                <a:spcPct val="100000"/>
              </a:lnSpc>
            </a:pPr>
            <a:r>
              <a:rPr sz="1400" spc="5" dirty="0">
                <a:latin typeface="Myriad Pro"/>
                <a:cs typeface="Myriad Pro"/>
              </a:rPr>
              <a:t>My</a:t>
            </a:r>
            <a:r>
              <a:rPr sz="1400" spc="-15" dirty="0">
                <a:latin typeface="Myriad Pro"/>
                <a:cs typeface="Myriad Pro"/>
              </a:rPr>
              <a:t> </a:t>
            </a:r>
            <a:r>
              <a:rPr sz="1400" spc="5" dirty="0">
                <a:latin typeface="Myriad Pro"/>
                <a:cs typeface="Myriad Pro"/>
              </a:rPr>
              <a:t>heart</a:t>
            </a:r>
            <a:r>
              <a:rPr sz="1400" spc="-10" dirty="0">
                <a:latin typeface="Myriad Pro"/>
                <a:cs typeface="Myriad Pro"/>
              </a:rPr>
              <a:t> </a:t>
            </a:r>
            <a:r>
              <a:rPr sz="1400" spc="-5" dirty="0">
                <a:latin typeface="Myriad Pro"/>
                <a:cs typeface="Myriad Pro"/>
              </a:rPr>
              <a:t>would</a:t>
            </a:r>
            <a:r>
              <a:rPr sz="1400" spc="-10" dirty="0">
                <a:latin typeface="Myriad Pro"/>
                <a:cs typeface="Myriad Pro"/>
              </a:rPr>
              <a:t> </a:t>
            </a:r>
            <a:r>
              <a:rPr sz="1400" dirty="0">
                <a:latin typeface="Myriad Pro"/>
                <a:cs typeface="Myriad Pro"/>
              </a:rPr>
              <a:t>sing!</a:t>
            </a:r>
          </a:p>
          <a:p>
            <a:pPr algn="ctr">
              <a:lnSpc>
                <a:spcPct val="100000"/>
              </a:lnSpc>
            </a:pPr>
            <a:r>
              <a:rPr sz="1400" spc="5" dirty="0">
                <a:latin typeface="Myriad Pro"/>
                <a:cs typeface="Myriad Pro"/>
              </a:rPr>
              <a:t>If</a:t>
            </a:r>
            <a:r>
              <a:rPr sz="1400" spc="-5" dirty="0">
                <a:latin typeface="Myriad Pro"/>
                <a:cs typeface="Myriad Pro"/>
              </a:rPr>
              <a:t> superpowers </a:t>
            </a:r>
            <a:r>
              <a:rPr sz="1400" spc="-10" dirty="0">
                <a:latin typeface="Myriad Pro"/>
                <a:cs typeface="Myriad Pro"/>
              </a:rPr>
              <a:t>were</a:t>
            </a:r>
            <a:r>
              <a:rPr sz="1400" spc="-5" dirty="0">
                <a:latin typeface="Myriad Pro"/>
                <a:cs typeface="Myriad Pro"/>
              </a:rPr>
              <a:t> </a:t>
            </a:r>
            <a:r>
              <a:rPr sz="1400" spc="-10" dirty="0">
                <a:latin typeface="Myriad Pro"/>
                <a:cs typeface="Myriad Pro"/>
              </a:rPr>
              <a:t>real,</a:t>
            </a:r>
            <a:endParaRPr sz="1400" dirty="0">
              <a:latin typeface="Myriad Pro"/>
              <a:cs typeface="Myriad Pro"/>
            </a:endParaRPr>
          </a:p>
          <a:p>
            <a:pPr marL="862965" marR="855344" algn="ctr">
              <a:lnSpc>
                <a:spcPct val="100000"/>
              </a:lnSpc>
            </a:pPr>
            <a:r>
              <a:rPr sz="1400" spc="-45" dirty="0">
                <a:latin typeface="Myriad Pro"/>
                <a:cs typeface="Myriad Pro"/>
              </a:rPr>
              <a:t>I’d</a:t>
            </a:r>
            <a:r>
              <a:rPr sz="1400" spc="-5" dirty="0">
                <a:latin typeface="Myriad Pro"/>
                <a:cs typeface="Myriad Pro"/>
              </a:rPr>
              <a:t> </a:t>
            </a:r>
            <a:r>
              <a:rPr sz="1400" dirty="0">
                <a:latin typeface="Myriad Pro"/>
                <a:cs typeface="Myriad Pro"/>
              </a:rPr>
              <a:t>teleport</a:t>
            </a:r>
            <a:r>
              <a:rPr sz="1400" spc="-5" dirty="0">
                <a:latin typeface="Myriad Pro"/>
                <a:cs typeface="Myriad Pro"/>
              </a:rPr>
              <a:t> instead </a:t>
            </a:r>
            <a:r>
              <a:rPr sz="1400" dirty="0">
                <a:latin typeface="Myriad Pro"/>
                <a:cs typeface="Myriad Pro"/>
              </a:rPr>
              <a:t>of</a:t>
            </a:r>
            <a:r>
              <a:rPr sz="1400" spc="-5" dirty="0">
                <a:latin typeface="Myriad Pro"/>
                <a:cs typeface="Myriad Pro"/>
              </a:rPr>
              <a:t> </a:t>
            </a:r>
            <a:r>
              <a:rPr sz="1400" dirty="0">
                <a:latin typeface="Myriad Pro"/>
                <a:cs typeface="Myriad Pro"/>
              </a:rPr>
              <a:t>using</a:t>
            </a:r>
            <a:r>
              <a:rPr sz="1400" spc="-5" dirty="0">
                <a:latin typeface="Myriad Pro"/>
                <a:cs typeface="Myriad Pro"/>
              </a:rPr>
              <a:t> </a:t>
            </a:r>
            <a:r>
              <a:rPr sz="1400" dirty="0">
                <a:latin typeface="Myriad Pro"/>
                <a:cs typeface="Myriad Pro"/>
              </a:rPr>
              <a:t>transport, </a:t>
            </a:r>
            <a:r>
              <a:rPr sz="1400" spc="-305" dirty="0">
                <a:latin typeface="Myriad Pro"/>
                <a:cs typeface="Myriad Pro"/>
              </a:rPr>
              <a:t> </a:t>
            </a:r>
            <a:r>
              <a:rPr sz="1400" spc="-15" dirty="0">
                <a:latin typeface="Myriad Pro"/>
                <a:cs typeface="Myriad Pro"/>
              </a:rPr>
              <a:t>Travelling</a:t>
            </a:r>
            <a:r>
              <a:rPr sz="1400" spc="-5" dirty="0">
                <a:latin typeface="Myriad Pro"/>
                <a:cs typeface="Myriad Pro"/>
              </a:rPr>
              <a:t> faster</a:t>
            </a:r>
            <a:r>
              <a:rPr sz="1400" dirty="0">
                <a:latin typeface="Myriad Pro"/>
                <a:cs typeface="Myriad Pro"/>
              </a:rPr>
              <a:t> than </a:t>
            </a:r>
            <a:r>
              <a:rPr sz="1400" spc="-10" dirty="0">
                <a:latin typeface="Myriad Pro"/>
                <a:cs typeface="Myriad Pro"/>
              </a:rPr>
              <a:t>you</a:t>
            </a:r>
            <a:r>
              <a:rPr sz="1400" dirty="0">
                <a:latin typeface="Myriad Pro"/>
                <a:cs typeface="Myriad Pro"/>
              </a:rPr>
              <a:t> can</a:t>
            </a:r>
            <a:r>
              <a:rPr sz="1400" spc="-5" dirty="0">
                <a:latin typeface="Myriad Pro"/>
                <a:cs typeface="Myriad Pro"/>
              </a:rPr>
              <a:t> </a:t>
            </a:r>
            <a:r>
              <a:rPr sz="1400" dirty="0">
                <a:latin typeface="Myriad Pro"/>
                <a:cs typeface="Myriad Pro"/>
              </a:rPr>
              <a:t>blink.</a:t>
            </a:r>
          </a:p>
          <a:p>
            <a:pPr algn="ctr">
              <a:lnSpc>
                <a:spcPct val="100000"/>
              </a:lnSpc>
            </a:pPr>
            <a:r>
              <a:rPr sz="1400" spc="5" dirty="0">
                <a:latin typeface="Myriad Pro"/>
                <a:cs typeface="Myriad Pro"/>
              </a:rPr>
              <a:t>My</a:t>
            </a:r>
            <a:r>
              <a:rPr sz="1400" spc="-15" dirty="0">
                <a:latin typeface="Myriad Pro"/>
                <a:cs typeface="Myriad Pro"/>
              </a:rPr>
              <a:t> </a:t>
            </a:r>
            <a:r>
              <a:rPr sz="1400" spc="5" dirty="0">
                <a:latin typeface="Myriad Pro"/>
                <a:cs typeface="Myriad Pro"/>
              </a:rPr>
              <a:t>heart</a:t>
            </a:r>
            <a:r>
              <a:rPr sz="1400" spc="-10" dirty="0">
                <a:latin typeface="Myriad Pro"/>
                <a:cs typeface="Myriad Pro"/>
              </a:rPr>
              <a:t> </a:t>
            </a:r>
            <a:r>
              <a:rPr sz="1400" spc="-5" dirty="0">
                <a:latin typeface="Myriad Pro"/>
                <a:cs typeface="Myriad Pro"/>
              </a:rPr>
              <a:t>would</a:t>
            </a:r>
            <a:r>
              <a:rPr sz="1400" spc="-10" dirty="0">
                <a:latin typeface="Myriad Pro"/>
                <a:cs typeface="Myriad Pro"/>
              </a:rPr>
              <a:t> </a:t>
            </a:r>
            <a:r>
              <a:rPr sz="1400" dirty="0">
                <a:latin typeface="Myriad Pro"/>
                <a:cs typeface="Myriad Pro"/>
              </a:rPr>
              <a:t>sing!</a:t>
            </a:r>
          </a:p>
          <a:p>
            <a:pPr algn="ctr">
              <a:lnSpc>
                <a:spcPct val="100000"/>
              </a:lnSpc>
            </a:pPr>
            <a:r>
              <a:rPr sz="1400" spc="5" dirty="0">
                <a:latin typeface="Myriad Pro"/>
                <a:cs typeface="Myriad Pro"/>
              </a:rPr>
              <a:t>If</a:t>
            </a:r>
            <a:r>
              <a:rPr sz="1400" spc="-5" dirty="0">
                <a:latin typeface="Myriad Pro"/>
                <a:cs typeface="Myriad Pro"/>
              </a:rPr>
              <a:t> superpowers </a:t>
            </a:r>
            <a:r>
              <a:rPr sz="1400" spc="-10" dirty="0">
                <a:latin typeface="Myriad Pro"/>
                <a:cs typeface="Myriad Pro"/>
              </a:rPr>
              <a:t>were</a:t>
            </a:r>
            <a:r>
              <a:rPr sz="1400" spc="-5" dirty="0">
                <a:latin typeface="Myriad Pro"/>
                <a:cs typeface="Myriad Pro"/>
              </a:rPr>
              <a:t> </a:t>
            </a:r>
            <a:r>
              <a:rPr sz="1400" spc="-10" dirty="0">
                <a:latin typeface="Myriad Pro"/>
                <a:cs typeface="Myriad Pro"/>
              </a:rPr>
              <a:t>real,</a:t>
            </a:r>
            <a:endParaRPr sz="1400" dirty="0">
              <a:latin typeface="Myriad Pro"/>
              <a:cs typeface="Myriad Pro"/>
            </a:endParaRPr>
          </a:p>
          <a:p>
            <a:pPr marL="633730" marR="626110" algn="ctr">
              <a:lnSpc>
                <a:spcPct val="100000"/>
              </a:lnSpc>
            </a:pPr>
            <a:r>
              <a:rPr sz="1400" spc="5" dirty="0">
                <a:latin typeface="Myriad Pro"/>
                <a:cs typeface="Myriad Pro"/>
              </a:rPr>
              <a:t>My</a:t>
            </a:r>
            <a:r>
              <a:rPr sz="1400" spc="-5" dirty="0">
                <a:latin typeface="Myriad Pro"/>
                <a:cs typeface="Myriad Pro"/>
              </a:rPr>
              <a:t> super-strength would </a:t>
            </a:r>
            <a:r>
              <a:rPr sz="1400" dirty="0">
                <a:latin typeface="Myriad Pro"/>
                <a:cs typeface="Myriad Pro"/>
              </a:rPr>
              <a:t>be</a:t>
            </a:r>
            <a:r>
              <a:rPr sz="1400" spc="-5" dirty="0">
                <a:latin typeface="Myriad Pro"/>
                <a:cs typeface="Myriad Pro"/>
              </a:rPr>
              <a:t> </a:t>
            </a:r>
            <a:r>
              <a:rPr sz="1400" dirty="0">
                <a:latin typeface="Myriad Pro"/>
                <a:cs typeface="Myriad Pro"/>
              </a:rPr>
              <a:t>the</a:t>
            </a:r>
            <a:r>
              <a:rPr sz="1400" spc="-5" dirty="0">
                <a:latin typeface="Myriad Pro"/>
                <a:cs typeface="Myriad Pro"/>
              </a:rPr>
              <a:t> envy </a:t>
            </a:r>
            <a:r>
              <a:rPr sz="1400" dirty="0">
                <a:latin typeface="Myriad Pro"/>
                <a:cs typeface="Myriad Pro"/>
              </a:rPr>
              <a:t>of </a:t>
            </a:r>
            <a:r>
              <a:rPr sz="1400" spc="-5" dirty="0">
                <a:latin typeface="Myriad Pro"/>
                <a:cs typeface="Myriad Pro"/>
              </a:rPr>
              <a:t>all, </a:t>
            </a:r>
            <a:r>
              <a:rPr sz="1400" spc="-305" dirty="0">
                <a:latin typeface="Myriad Pro"/>
                <a:cs typeface="Myriad Pro"/>
              </a:rPr>
              <a:t> </a:t>
            </a:r>
            <a:r>
              <a:rPr sz="1400" spc="-45" dirty="0">
                <a:latin typeface="Myriad Pro"/>
                <a:cs typeface="Myriad Pro"/>
              </a:rPr>
              <a:t>I’d</a:t>
            </a:r>
            <a:r>
              <a:rPr sz="1400" spc="-5" dirty="0">
                <a:latin typeface="Myriad Pro"/>
                <a:cs typeface="Myriad Pro"/>
              </a:rPr>
              <a:t> beat</a:t>
            </a:r>
            <a:r>
              <a:rPr sz="1400" dirty="0">
                <a:latin typeface="Myriad Pro"/>
                <a:cs typeface="Myriad Pro"/>
              </a:rPr>
              <a:t> </a:t>
            </a:r>
            <a:r>
              <a:rPr sz="1400" spc="-10" dirty="0">
                <a:latin typeface="Myriad Pro"/>
                <a:cs typeface="Myriad Pro"/>
              </a:rPr>
              <a:t>any</a:t>
            </a:r>
            <a:r>
              <a:rPr sz="1400" spc="-5" dirty="0">
                <a:latin typeface="Myriad Pro"/>
                <a:cs typeface="Myriad Pro"/>
              </a:rPr>
              <a:t> </a:t>
            </a:r>
            <a:r>
              <a:rPr sz="1400" dirty="0">
                <a:latin typeface="Myriad Pro"/>
                <a:cs typeface="Myriad Pro"/>
              </a:rPr>
              <a:t>bad </a:t>
            </a:r>
            <a:r>
              <a:rPr sz="1400" spc="-5" dirty="0">
                <a:latin typeface="Myriad Pro"/>
                <a:cs typeface="Myriad Pro"/>
              </a:rPr>
              <a:t>guys </a:t>
            </a:r>
            <a:r>
              <a:rPr sz="1400" dirty="0">
                <a:latin typeface="Myriad Pro"/>
                <a:cs typeface="Myriad Pro"/>
              </a:rPr>
              <a:t>in the </a:t>
            </a:r>
            <a:r>
              <a:rPr sz="1400" spc="-5" dirty="0">
                <a:latin typeface="Myriad Pro"/>
                <a:cs typeface="Myriad Pro"/>
              </a:rPr>
              <a:t>ring.</a:t>
            </a:r>
            <a:endParaRPr sz="1400" dirty="0">
              <a:latin typeface="Myriad Pro"/>
              <a:cs typeface="Myriad Pro"/>
            </a:endParaRPr>
          </a:p>
          <a:p>
            <a:pPr algn="ctr">
              <a:lnSpc>
                <a:spcPct val="100000"/>
              </a:lnSpc>
            </a:pPr>
            <a:r>
              <a:rPr sz="1400" spc="5" dirty="0">
                <a:latin typeface="Myriad Pro"/>
                <a:cs typeface="Myriad Pro"/>
              </a:rPr>
              <a:t>My</a:t>
            </a:r>
            <a:r>
              <a:rPr sz="1400" spc="-15" dirty="0">
                <a:latin typeface="Myriad Pro"/>
                <a:cs typeface="Myriad Pro"/>
              </a:rPr>
              <a:t> </a:t>
            </a:r>
            <a:r>
              <a:rPr sz="1400" spc="5" dirty="0">
                <a:latin typeface="Myriad Pro"/>
                <a:cs typeface="Myriad Pro"/>
              </a:rPr>
              <a:t>heart</a:t>
            </a:r>
            <a:r>
              <a:rPr sz="1400" spc="-10" dirty="0">
                <a:latin typeface="Myriad Pro"/>
                <a:cs typeface="Myriad Pro"/>
              </a:rPr>
              <a:t> </a:t>
            </a:r>
            <a:r>
              <a:rPr sz="1400" spc="-5" dirty="0">
                <a:latin typeface="Myriad Pro"/>
                <a:cs typeface="Myriad Pro"/>
              </a:rPr>
              <a:t>would</a:t>
            </a:r>
            <a:r>
              <a:rPr sz="1400" spc="-10" dirty="0">
                <a:latin typeface="Myriad Pro"/>
                <a:cs typeface="Myriad Pro"/>
              </a:rPr>
              <a:t> </a:t>
            </a:r>
            <a:r>
              <a:rPr sz="1400" dirty="0">
                <a:latin typeface="Myriad Pro"/>
                <a:cs typeface="Myriad Pro"/>
              </a:rPr>
              <a:t>sing</a:t>
            </a:r>
          </a:p>
          <a:p>
            <a:pPr algn="ctr">
              <a:lnSpc>
                <a:spcPct val="100000"/>
              </a:lnSpc>
            </a:pPr>
            <a:r>
              <a:rPr sz="1400" spc="5" dirty="0">
                <a:latin typeface="Myriad Pro"/>
                <a:cs typeface="Myriad Pro"/>
              </a:rPr>
              <a:t>If</a:t>
            </a:r>
            <a:r>
              <a:rPr sz="1400" spc="-5" dirty="0">
                <a:latin typeface="Myriad Pro"/>
                <a:cs typeface="Myriad Pro"/>
              </a:rPr>
              <a:t> superpowers </a:t>
            </a:r>
            <a:r>
              <a:rPr sz="1400" spc="-10" dirty="0">
                <a:latin typeface="Myriad Pro"/>
                <a:cs typeface="Myriad Pro"/>
              </a:rPr>
              <a:t>were</a:t>
            </a:r>
            <a:r>
              <a:rPr sz="1400" spc="-5" dirty="0">
                <a:latin typeface="Myriad Pro"/>
                <a:cs typeface="Myriad Pro"/>
              </a:rPr>
              <a:t> </a:t>
            </a:r>
            <a:r>
              <a:rPr sz="1400" spc="-10" dirty="0">
                <a:latin typeface="Myriad Pro"/>
                <a:cs typeface="Myriad Pro"/>
              </a:rPr>
              <a:t>real,</a:t>
            </a:r>
            <a:endParaRPr sz="1400" dirty="0">
              <a:latin typeface="Myriad Pro"/>
              <a:cs typeface="Myriad Pro"/>
            </a:endParaRPr>
          </a:p>
          <a:p>
            <a:pPr marL="939165" marR="931544" algn="ctr">
              <a:lnSpc>
                <a:spcPct val="100000"/>
              </a:lnSpc>
            </a:pPr>
            <a:r>
              <a:rPr sz="1400" spc="5" dirty="0">
                <a:latin typeface="Myriad Pro"/>
                <a:cs typeface="Myriad Pro"/>
              </a:rPr>
              <a:t>My</a:t>
            </a:r>
            <a:r>
              <a:rPr sz="1400" spc="-15" dirty="0">
                <a:latin typeface="Myriad Pro"/>
                <a:cs typeface="Myriad Pro"/>
              </a:rPr>
              <a:t> </a:t>
            </a:r>
            <a:r>
              <a:rPr sz="1400" spc="-5" dirty="0">
                <a:latin typeface="Myriad Pro"/>
                <a:cs typeface="Myriad Pro"/>
              </a:rPr>
              <a:t>powers</a:t>
            </a:r>
            <a:r>
              <a:rPr sz="1400" spc="-15" dirty="0">
                <a:latin typeface="Myriad Pro"/>
                <a:cs typeface="Myriad Pro"/>
              </a:rPr>
              <a:t> </a:t>
            </a:r>
            <a:r>
              <a:rPr sz="1400" spc="-5" dirty="0">
                <a:latin typeface="Myriad Pro"/>
                <a:cs typeface="Myriad Pro"/>
              </a:rPr>
              <a:t>would</a:t>
            </a:r>
            <a:r>
              <a:rPr sz="1400" spc="-10" dirty="0">
                <a:latin typeface="Myriad Pro"/>
                <a:cs typeface="Myriad Pro"/>
              </a:rPr>
              <a:t> </a:t>
            </a:r>
            <a:r>
              <a:rPr sz="1400" dirty="0">
                <a:latin typeface="Myriad Pro"/>
                <a:cs typeface="Myriad Pro"/>
              </a:rPr>
              <a:t>know</a:t>
            </a:r>
            <a:r>
              <a:rPr sz="1400" spc="-15" dirty="0">
                <a:latin typeface="Myriad Pro"/>
                <a:cs typeface="Myriad Pro"/>
              </a:rPr>
              <a:t> </a:t>
            </a:r>
            <a:r>
              <a:rPr sz="1400" dirty="0">
                <a:latin typeface="Myriad Pro"/>
                <a:cs typeface="Myriad Pro"/>
              </a:rPr>
              <a:t>no</a:t>
            </a:r>
            <a:r>
              <a:rPr sz="1400" spc="-10" dirty="0">
                <a:latin typeface="Myriad Pro"/>
                <a:cs typeface="Myriad Pro"/>
              </a:rPr>
              <a:t> </a:t>
            </a:r>
            <a:r>
              <a:rPr sz="1400" spc="-5" dirty="0">
                <a:latin typeface="Myriad Pro"/>
                <a:cs typeface="Myriad Pro"/>
              </a:rPr>
              <a:t>bounds, </a:t>
            </a:r>
            <a:r>
              <a:rPr sz="1400" spc="-305" dirty="0">
                <a:latin typeface="Myriad Pro"/>
                <a:cs typeface="Myriad Pro"/>
              </a:rPr>
              <a:t> </a:t>
            </a:r>
            <a:r>
              <a:rPr sz="1400" spc="-5" dirty="0">
                <a:latin typeface="Myriad Pro"/>
                <a:cs typeface="Myriad Pro"/>
              </a:rPr>
              <a:t>More </a:t>
            </a:r>
            <a:r>
              <a:rPr sz="1400" dirty="0">
                <a:latin typeface="Myriad Pro"/>
                <a:cs typeface="Myriad Pro"/>
              </a:rPr>
              <a:t>powerful</a:t>
            </a:r>
            <a:r>
              <a:rPr sz="1400" spc="-5" dirty="0">
                <a:latin typeface="Myriad Pro"/>
                <a:cs typeface="Myriad Pro"/>
              </a:rPr>
              <a:t> </a:t>
            </a:r>
            <a:r>
              <a:rPr sz="1400" dirty="0">
                <a:latin typeface="Myriad Pro"/>
                <a:cs typeface="Myriad Pro"/>
              </a:rPr>
              <a:t>than</a:t>
            </a:r>
            <a:r>
              <a:rPr sz="1400" spc="-5" dirty="0">
                <a:latin typeface="Myriad Pro"/>
                <a:cs typeface="Myriad Pro"/>
              </a:rPr>
              <a:t> </a:t>
            </a:r>
            <a:r>
              <a:rPr sz="1400" dirty="0">
                <a:latin typeface="Myriad Pro"/>
                <a:cs typeface="Myriad Pro"/>
              </a:rPr>
              <a:t>a king.</a:t>
            </a:r>
          </a:p>
          <a:p>
            <a:pPr algn="ctr">
              <a:lnSpc>
                <a:spcPct val="100000"/>
              </a:lnSpc>
            </a:pPr>
            <a:r>
              <a:rPr sz="1400" spc="5" dirty="0">
                <a:latin typeface="Myriad Pro"/>
                <a:cs typeface="Myriad Pro"/>
              </a:rPr>
              <a:t>My</a:t>
            </a:r>
            <a:r>
              <a:rPr sz="1400" spc="-15" dirty="0">
                <a:latin typeface="Myriad Pro"/>
                <a:cs typeface="Myriad Pro"/>
              </a:rPr>
              <a:t> </a:t>
            </a:r>
            <a:r>
              <a:rPr sz="1400" spc="5" dirty="0">
                <a:latin typeface="Myriad Pro"/>
                <a:cs typeface="Myriad Pro"/>
              </a:rPr>
              <a:t>heart</a:t>
            </a:r>
            <a:r>
              <a:rPr sz="1400" spc="-10" dirty="0">
                <a:latin typeface="Myriad Pro"/>
                <a:cs typeface="Myriad Pro"/>
              </a:rPr>
              <a:t> </a:t>
            </a:r>
            <a:r>
              <a:rPr sz="1400" spc="-5" dirty="0">
                <a:latin typeface="Myriad Pro"/>
                <a:cs typeface="Myriad Pro"/>
              </a:rPr>
              <a:t>would</a:t>
            </a:r>
            <a:r>
              <a:rPr sz="1400" spc="-10" dirty="0">
                <a:latin typeface="Myriad Pro"/>
                <a:cs typeface="Myriad Pro"/>
              </a:rPr>
              <a:t> </a:t>
            </a:r>
            <a:r>
              <a:rPr sz="1400" dirty="0">
                <a:latin typeface="Myriad Pro"/>
                <a:cs typeface="Myriad Pro"/>
              </a:rPr>
              <a:t>sing!</a:t>
            </a:r>
          </a:p>
          <a:p>
            <a:pPr algn="ctr">
              <a:lnSpc>
                <a:spcPct val="100000"/>
              </a:lnSpc>
            </a:pPr>
            <a:r>
              <a:rPr sz="1400" spc="5" dirty="0">
                <a:latin typeface="Myriad Pro"/>
                <a:cs typeface="Myriad Pro"/>
              </a:rPr>
              <a:t>If</a:t>
            </a:r>
            <a:r>
              <a:rPr sz="1400" spc="-5" dirty="0">
                <a:latin typeface="Myriad Pro"/>
                <a:cs typeface="Myriad Pro"/>
              </a:rPr>
              <a:t> superpowers </a:t>
            </a:r>
            <a:r>
              <a:rPr sz="1400" spc="-10" dirty="0">
                <a:latin typeface="Myriad Pro"/>
                <a:cs typeface="Myriad Pro"/>
              </a:rPr>
              <a:t>were</a:t>
            </a:r>
            <a:r>
              <a:rPr sz="1400" spc="-5" dirty="0">
                <a:latin typeface="Myriad Pro"/>
                <a:cs typeface="Myriad Pro"/>
              </a:rPr>
              <a:t> </a:t>
            </a:r>
            <a:r>
              <a:rPr sz="1400" spc="-10" dirty="0">
                <a:latin typeface="Myriad Pro"/>
                <a:cs typeface="Myriad Pro"/>
              </a:rPr>
              <a:t>real.</a:t>
            </a:r>
            <a:endParaRPr sz="1400" dirty="0">
              <a:latin typeface="Myriad Pro"/>
              <a:cs typeface="Myriad Pr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52800" y="1676400"/>
            <a:ext cx="217446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Re</a:t>
            </a:r>
            <a:r>
              <a:rPr spc="5" dirty="0"/>
              <a:t>p</a:t>
            </a:r>
            <a:r>
              <a:rPr dirty="0"/>
              <a:t>etition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05000" y="2514600"/>
            <a:ext cx="5715000" cy="241912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4945" marR="5080" indent="18415" algn="ctr">
              <a:lnSpc>
                <a:spcPct val="100000"/>
              </a:lnSpc>
              <a:spcBef>
                <a:spcPts val="100"/>
              </a:spcBef>
            </a:pPr>
            <a:r>
              <a:rPr sz="1900" spc="5" dirty="0">
                <a:latin typeface="Myriad Pro"/>
                <a:cs typeface="Myriad Pro"/>
              </a:rPr>
              <a:t>R</a:t>
            </a:r>
            <a:r>
              <a:rPr sz="1900" dirty="0">
                <a:latin typeface="Myriad Pro"/>
                <a:cs typeface="Myriad Pro"/>
              </a:rPr>
              <a:t>epe</a:t>
            </a:r>
            <a:r>
              <a:rPr sz="1900" spc="-10" dirty="0">
                <a:latin typeface="Myriad Pro"/>
                <a:cs typeface="Myriad Pro"/>
              </a:rPr>
              <a:t>a</a:t>
            </a:r>
            <a:r>
              <a:rPr sz="1900" dirty="0">
                <a:latin typeface="Myriad Pro"/>
                <a:cs typeface="Myriad Pro"/>
              </a:rPr>
              <a:t>ting a line or a ph</a:t>
            </a:r>
            <a:r>
              <a:rPr sz="1900" spc="-10" dirty="0">
                <a:latin typeface="Myriad Pro"/>
                <a:cs typeface="Myriad Pro"/>
              </a:rPr>
              <a:t>r</a:t>
            </a:r>
            <a:r>
              <a:rPr sz="1900" dirty="0">
                <a:latin typeface="Myriad Pro"/>
                <a:cs typeface="Myriad Pro"/>
              </a:rPr>
              <a:t>as</a:t>
            </a:r>
            <a:r>
              <a:rPr sz="1900" spc="-25" dirty="0">
                <a:latin typeface="Myriad Pro"/>
                <a:cs typeface="Myriad Pro"/>
              </a:rPr>
              <a:t>e</a:t>
            </a:r>
            <a:r>
              <a:rPr sz="1900" dirty="0">
                <a:latin typeface="Myriad Pro"/>
                <a:cs typeface="Myriad Pro"/>
              </a:rPr>
              <a:t>, such as</a:t>
            </a:r>
            <a:r>
              <a:rPr sz="1900" spc="-160" dirty="0">
                <a:latin typeface="Myriad Pro"/>
                <a:cs typeface="Myriad Pro"/>
              </a:rPr>
              <a:t> </a:t>
            </a:r>
            <a:r>
              <a:rPr sz="1900" dirty="0">
                <a:latin typeface="Myriad Pro"/>
                <a:cs typeface="Myriad Pro"/>
              </a:rPr>
              <a:t>‘</a:t>
            </a:r>
            <a:r>
              <a:rPr sz="1900" spc="15" dirty="0">
                <a:latin typeface="Myriad Pro"/>
                <a:cs typeface="Myriad Pro"/>
              </a:rPr>
              <a:t>I</a:t>
            </a:r>
            <a:r>
              <a:rPr sz="1900" dirty="0">
                <a:latin typeface="Myriad Pro"/>
                <a:cs typeface="Myriad Pro"/>
              </a:rPr>
              <a:t>ma</a:t>
            </a:r>
            <a:r>
              <a:rPr sz="1900" spc="-15" dirty="0">
                <a:latin typeface="Myriad Pro"/>
                <a:cs typeface="Myriad Pro"/>
              </a:rPr>
              <a:t>g</a:t>
            </a:r>
            <a:r>
              <a:rPr sz="1900" dirty="0">
                <a:latin typeface="Myriad Pro"/>
                <a:cs typeface="Myriad Pro"/>
              </a:rPr>
              <a:t>ine i</a:t>
            </a:r>
            <a:r>
              <a:rPr sz="1900" spc="-65" dirty="0">
                <a:latin typeface="Myriad Pro"/>
                <a:cs typeface="Myriad Pro"/>
              </a:rPr>
              <a:t>f</a:t>
            </a:r>
            <a:r>
              <a:rPr sz="1900" dirty="0">
                <a:latin typeface="Myriad Pro"/>
                <a:cs typeface="Myriad Pro"/>
              </a:rPr>
              <a:t>..</a:t>
            </a:r>
            <a:r>
              <a:rPr sz="1900" spc="-215" dirty="0">
                <a:latin typeface="Myriad Pro"/>
                <a:cs typeface="Myriad Pro"/>
              </a:rPr>
              <a:t>.</a:t>
            </a:r>
            <a:r>
              <a:rPr sz="1900" dirty="0">
                <a:latin typeface="Myriad Pro"/>
                <a:cs typeface="Myriad Pro"/>
              </a:rPr>
              <a:t>’  helps</a:t>
            </a:r>
            <a:r>
              <a:rPr sz="1900" spc="-15" dirty="0">
                <a:latin typeface="Myriad Pro"/>
                <a:cs typeface="Myriad Pro"/>
              </a:rPr>
              <a:t> </a:t>
            </a:r>
            <a:r>
              <a:rPr sz="1900" spc="-10" dirty="0">
                <a:latin typeface="Myriad Pro"/>
                <a:cs typeface="Myriad Pro"/>
              </a:rPr>
              <a:t>convey </a:t>
            </a:r>
            <a:r>
              <a:rPr sz="1900" dirty="0">
                <a:latin typeface="Myriad Pro"/>
                <a:cs typeface="Myriad Pro"/>
              </a:rPr>
              <a:t>the</a:t>
            </a:r>
            <a:r>
              <a:rPr sz="1900" spc="-10" dirty="0">
                <a:latin typeface="Myriad Pro"/>
                <a:cs typeface="Myriad Pro"/>
              </a:rPr>
              <a:t> </a:t>
            </a:r>
            <a:r>
              <a:rPr sz="1900" dirty="0">
                <a:latin typeface="Myriad Pro"/>
                <a:cs typeface="Myriad Pro"/>
              </a:rPr>
              <a:t>message</a:t>
            </a:r>
            <a:r>
              <a:rPr sz="1900" spc="-10" dirty="0">
                <a:latin typeface="Myriad Pro"/>
                <a:cs typeface="Myriad Pro"/>
              </a:rPr>
              <a:t> to </a:t>
            </a:r>
            <a:r>
              <a:rPr sz="1900" dirty="0">
                <a:latin typeface="Myriad Pro"/>
                <a:cs typeface="Myriad Pro"/>
              </a:rPr>
              <a:t>the</a:t>
            </a:r>
            <a:r>
              <a:rPr sz="1900" spc="-10" dirty="0">
                <a:latin typeface="Myriad Pro"/>
                <a:cs typeface="Myriad Pro"/>
              </a:rPr>
              <a:t> </a:t>
            </a:r>
            <a:r>
              <a:rPr sz="1900" spc="-5" dirty="0">
                <a:latin typeface="Myriad Pro"/>
                <a:cs typeface="Myriad Pro"/>
              </a:rPr>
              <a:t>reader</a:t>
            </a:r>
            <a:r>
              <a:rPr sz="1900" spc="-10" dirty="0">
                <a:latin typeface="Myriad Pro"/>
                <a:cs typeface="Myriad Pro"/>
              </a:rPr>
              <a:t> </a:t>
            </a:r>
            <a:r>
              <a:rPr sz="1900" dirty="0">
                <a:latin typeface="Myriad Pro"/>
                <a:cs typeface="Myriad Pro"/>
              </a:rPr>
              <a:t>and</a:t>
            </a:r>
            <a:r>
              <a:rPr sz="1900" spc="-10" dirty="0">
                <a:latin typeface="Myriad Pro"/>
                <a:cs typeface="Myriad Pro"/>
              </a:rPr>
              <a:t> </a:t>
            </a:r>
            <a:r>
              <a:rPr sz="1900" dirty="0">
                <a:latin typeface="Myriad Pro"/>
                <a:cs typeface="Myriad Pro"/>
              </a:rPr>
              <a:t>also </a:t>
            </a:r>
            <a:r>
              <a:rPr sz="1900" spc="-390" dirty="0">
                <a:latin typeface="Myriad Pro"/>
                <a:cs typeface="Myriad Pro"/>
              </a:rPr>
              <a:t> </a:t>
            </a:r>
            <a:r>
              <a:rPr sz="1900" spc="-10" dirty="0">
                <a:latin typeface="Myriad Pro"/>
                <a:cs typeface="Myriad Pro"/>
              </a:rPr>
              <a:t>creates</a:t>
            </a:r>
            <a:r>
              <a:rPr sz="1900" spc="-5" dirty="0">
                <a:latin typeface="Myriad Pro"/>
                <a:cs typeface="Myriad Pro"/>
              </a:rPr>
              <a:t> </a:t>
            </a:r>
            <a:r>
              <a:rPr sz="1900" dirty="0">
                <a:latin typeface="Myriad Pro"/>
                <a:cs typeface="Myriad Pro"/>
              </a:rPr>
              <a:t>a </a:t>
            </a:r>
            <a:r>
              <a:rPr sz="1900" spc="-5" dirty="0">
                <a:latin typeface="Myriad Pro"/>
                <a:cs typeface="Myriad Pro"/>
              </a:rPr>
              <a:t>natural</a:t>
            </a:r>
            <a:r>
              <a:rPr sz="1900" dirty="0">
                <a:latin typeface="Myriad Pro"/>
                <a:cs typeface="Myriad Pro"/>
              </a:rPr>
              <a:t> </a:t>
            </a:r>
            <a:r>
              <a:rPr sz="1900" spc="-5" dirty="0">
                <a:latin typeface="Myriad Pro"/>
                <a:cs typeface="Myriad Pro"/>
              </a:rPr>
              <a:t>rhythm </a:t>
            </a:r>
            <a:r>
              <a:rPr sz="1900" spc="-10" dirty="0">
                <a:latin typeface="Myriad Pro"/>
                <a:cs typeface="Myriad Pro"/>
              </a:rPr>
              <a:t>to</a:t>
            </a:r>
            <a:r>
              <a:rPr sz="1900" dirty="0">
                <a:latin typeface="Myriad Pro"/>
                <a:cs typeface="Myriad Pro"/>
              </a:rPr>
              <a:t> the poem</a:t>
            </a:r>
          </a:p>
          <a:p>
            <a:pPr marL="12700" marR="2209800">
              <a:lnSpc>
                <a:spcPct val="116700"/>
              </a:lnSpc>
              <a:spcBef>
                <a:spcPts val="1420"/>
              </a:spcBef>
            </a:pPr>
            <a:r>
              <a:rPr sz="1500" dirty="0">
                <a:latin typeface="Myriad Pro"/>
                <a:cs typeface="Myriad Pro"/>
              </a:rPr>
              <a:t>Imagine if they </a:t>
            </a:r>
            <a:r>
              <a:rPr sz="1500" spc="5" dirty="0">
                <a:latin typeface="Myriad Pro"/>
                <a:cs typeface="Myriad Pro"/>
              </a:rPr>
              <a:t>knew </a:t>
            </a:r>
            <a:r>
              <a:rPr sz="1500" dirty="0">
                <a:latin typeface="Myriad Pro"/>
                <a:cs typeface="Myriad Pro"/>
              </a:rPr>
              <a:t>the </a:t>
            </a:r>
            <a:r>
              <a:rPr sz="1500" spc="-5" dirty="0">
                <a:latin typeface="Myriad Pro"/>
                <a:cs typeface="Myriad Pro"/>
              </a:rPr>
              <a:t>real </a:t>
            </a:r>
            <a:r>
              <a:rPr sz="1500" dirty="0">
                <a:latin typeface="Myriad Pro"/>
                <a:cs typeface="Myriad Pro"/>
              </a:rPr>
              <a:t>me </a:t>
            </a:r>
            <a:r>
              <a:rPr sz="1500" spc="5" dirty="0">
                <a:latin typeface="Myriad Pro"/>
                <a:cs typeface="Myriad Pro"/>
              </a:rPr>
              <a:t> </a:t>
            </a:r>
            <a:r>
              <a:rPr sz="1500" dirty="0">
                <a:latin typeface="Myriad Pro"/>
                <a:cs typeface="Myriad Pro"/>
              </a:rPr>
              <a:t>Imagine</a:t>
            </a:r>
            <a:r>
              <a:rPr sz="1500" spc="-20" dirty="0">
                <a:latin typeface="Myriad Pro"/>
                <a:cs typeface="Myriad Pro"/>
              </a:rPr>
              <a:t> </a:t>
            </a:r>
            <a:r>
              <a:rPr sz="1500" dirty="0">
                <a:latin typeface="Myriad Pro"/>
                <a:cs typeface="Myriad Pro"/>
              </a:rPr>
              <a:t>if</a:t>
            </a:r>
            <a:r>
              <a:rPr sz="1500" spc="-15" dirty="0">
                <a:latin typeface="Myriad Pro"/>
                <a:cs typeface="Myriad Pro"/>
              </a:rPr>
              <a:t> </a:t>
            </a:r>
            <a:r>
              <a:rPr sz="1500" dirty="0">
                <a:latin typeface="Myriad Pro"/>
                <a:cs typeface="Myriad Pro"/>
              </a:rPr>
              <a:t>they</a:t>
            </a:r>
            <a:r>
              <a:rPr sz="1500" spc="-15" dirty="0">
                <a:latin typeface="Myriad Pro"/>
                <a:cs typeface="Myriad Pro"/>
              </a:rPr>
              <a:t> </a:t>
            </a:r>
            <a:r>
              <a:rPr sz="1500" spc="-5" dirty="0">
                <a:latin typeface="Myriad Pro"/>
                <a:cs typeface="Myriad Pro"/>
              </a:rPr>
              <a:t>saw</a:t>
            </a:r>
            <a:r>
              <a:rPr sz="1500" spc="-15" dirty="0">
                <a:latin typeface="Myriad Pro"/>
                <a:cs typeface="Myriad Pro"/>
              </a:rPr>
              <a:t> </a:t>
            </a:r>
            <a:r>
              <a:rPr sz="1500" spc="-10" dirty="0">
                <a:latin typeface="Myriad Pro"/>
                <a:cs typeface="Myriad Pro"/>
              </a:rPr>
              <a:t>my</a:t>
            </a:r>
            <a:r>
              <a:rPr sz="1500" spc="-15" dirty="0">
                <a:latin typeface="Myriad Pro"/>
                <a:cs typeface="Myriad Pro"/>
              </a:rPr>
              <a:t> </a:t>
            </a:r>
            <a:r>
              <a:rPr sz="1500" dirty="0" smtClean="0">
                <a:latin typeface="Myriad Pro"/>
                <a:cs typeface="Myriad Pro"/>
              </a:rPr>
              <a:t>hidden</a:t>
            </a:r>
            <a:r>
              <a:rPr lang="en-GB" sz="1500" dirty="0" smtClean="0">
                <a:latin typeface="Myriad Pro"/>
                <a:cs typeface="Myriad Pro"/>
              </a:rPr>
              <a:t> </a:t>
            </a:r>
            <a:r>
              <a:rPr sz="1500" dirty="0" smtClean="0">
                <a:latin typeface="Myriad Pro"/>
                <a:cs typeface="Myriad Pro"/>
              </a:rPr>
              <a:t>scars</a:t>
            </a:r>
            <a:endParaRPr sz="1500" dirty="0">
              <a:latin typeface="Myriad Pro"/>
              <a:cs typeface="Myriad Pro"/>
            </a:endParaRPr>
          </a:p>
          <a:p>
            <a:pPr marL="52705" marR="1337310" indent="-40640">
              <a:lnSpc>
                <a:spcPct val="116700"/>
              </a:lnSpc>
            </a:pPr>
            <a:r>
              <a:rPr sz="1500" dirty="0">
                <a:latin typeface="Myriad Pro"/>
                <a:cs typeface="Myriad Pro"/>
              </a:rPr>
              <a:t>Imagine</a:t>
            </a:r>
            <a:r>
              <a:rPr sz="1500" spc="-10" dirty="0">
                <a:latin typeface="Myriad Pro"/>
                <a:cs typeface="Myriad Pro"/>
              </a:rPr>
              <a:t> </a:t>
            </a:r>
            <a:r>
              <a:rPr sz="1500" dirty="0">
                <a:latin typeface="Myriad Pro"/>
                <a:cs typeface="Myriad Pro"/>
              </a:rPr>
              <a:t>if</a:t>
            </a:r>
            <a:r>
              <a:rPr sz="1500" spc="-10" dirty="0">
                <a:latin typeface="Myriad Pro"/>
                <a:cs typeface="Myriad Pro"/>
              </a:rPr>
              <a:t> </a:t>
            </a:r>
            <a:r>
              <a:rPr sz="1500" dirty="0">
                <a:latin typeface="Myriad Pro"/>
                <a:cs typeface="Myriad Pro"/>
              </a:rPr>
              <a:t>they</a:t>
            </a:r>
            <a:r>
              <a:rPr sz="1500" spc="-10" dirty="0">
                <a:latin typeface="Myriad Pro"/>
                <a:cs typeface="Myriad Pro"/>
              </a:rPr>
              <a:t> </a:t>
            </a:r>
            <a:r>
              <a:rPr sz="1500" spc="5" dirty="0">
                <a:latin typeface="Myriad Pro"/>
                <a:cs typeface="Myriad Pro"/>
              </a:rPr>
              <a:t>knew</a:t>
            </a:r>
            <a:r>
              <a:rPr sz="1500" spc="-5" dirty="0">
                <a:latin typeface="Myriad Pro"/>
                <a:cs typeface="Myriad Pro"/>
              </a:rPr>
              <a:t> how</a:t>
            </a:r>
            <a:r>
              <a:rPr sz="1500" spc="-10" dirty="0">
                <a:latin typeface="Myriad Pro"/>
                <a:cs typeface="Myriad Pro"/>
              </a:rPr>
              <a:t> </a:t>
            </a:r>
            <a:r>
              <a:rPr sz="1500" dirty="0">
                <a:latin typeface="Myriad Pro"/>
                <a:cs typeface="Myriad Pro"/>
              </a:rPr>
              <a:t>their</a:t>
            </a:r>
            <a:r>
              <a:rPr sz="1500" spc="-10" dirty="0">
                <a:latin typeface="Myriad Pro"/>
                <a:cs typeface="Myriad Pro"/>
              </a:rPr>
              <a:t> words </a:t>
            </a:r>
            <a:r>
              <a:rPr sz="1500" dirty="0">
                <a:latin typeface="Myriad Pro"/>
                <a:cs typeface="Myriad Pro"/>
              </a:rPr>
              <a:t>cut</a:t>
            </a:r>
            <a:r>
              <a:rPr sz="1500" spc="-5" dirty="0">
                <a:latin typeface="Myriad Pro"/>
                <a:cs typeface="Myriad Pro"/>
              </a:rPr>
              <a:t> </a:t>
            </a:r>
            <a:r>
              <a:rPr sz="1500" dirty="0">
                <a:latin typeface="Myriad Pro"/>
                <a:cs typeface="Myriad Pro"/>
              </a:rPr>
              <a:t>deep </a:t>
            </a:r>
            <a:r>
              <a:rPr sz="1500" spc="-305" dirty="0">
                <a:latin typeface="Myriad Pro"/>
                <a:cs typeface="Myriad Pro"/>
              </a:rPr>
              <a:t> </a:t>
            </a:r>
            <a:r>
              <a:rPr sz="1500" dirty="0">
                <a:latin typeface="Myriad Pro"/>
                <a:cs typeface="Myriad Pro"/>
              </a:rPr>
              <a:t>Imagine</a:t>
            </a:r>
            <a:r>
              <a:rPr sz="1500" spc="-5" dirty="0">
                <a:latin typeface="Myriad Pro"/>
                <a:cs typeface="Myriad Pro"/>
              </a:rPr>
              <a:t> </a:t>
            </a:r>
            <a:r>
              <a:rPr sz="1500" dirty="0">
                <a:latin typeface="Myriad Pro"/>
                <a:cs typeface="Myriad Pro"/>
              </a:rPr>
              <a:t>if this</a:t>
            </a:r>
            <a:r>
              <a:rPr sz="1500" spc="-5" dirty="0">
                <a:latin typeface="Myriad Pro"/>
                <a:cs typeface="Myriad Pro"/>
              </a:rPr>
              <a:t> </a:t>
            </a:r>
            <a:r>
              <a:rPr sz="1500" dirty="0">
                <a:latin typeface="Myriad Pro"/>
                <a:cs typeface="Myriad Pro"/>
              </a:rPr>
              <a:t>mask slipped</a:t>
            </a:r>
          </a:p>
          <a:p>
            <a:pPr marL="12700">
              <a:lnSpc>
                <a:spcPct val="100000"/>
              </a:lnSpc>
              <a:spcBef>
                <a:spcPts val="295"/>
              </a:spcBef>
            </a:pPr>
            <a:r>
              <a:rPr sz="1500" dirty="0">
                <a:latin typeface="Myriad Pro"/>
                <a:cs typeface="Myriad Pro"/>
              </a:rPr>
              <a:t>Imagine</a:t>
            </a:r>
            <a:r>
              <a:rPr sz="1500" spc="-10" dirty="0">
                <a:latin typeface="Myriad Pro"/>
                <a:cs typeface="Myriad Pro"/>
              </a:rPr>
              <a:t> </a:t>
            </a:r>
            <a:r>
              <a:rPr sz="1500" spc="-20" dirty="0">
                <a:latin typeface="Myriad Pro"/>
                <a:cs typeface="Myriad Pro"/>
              </a:rPr>
              <a:t>if,</a:t>
            </a:r>
            <a:r>
              <a:rPr sz="1500" spc="-10" dirty="0">
                <a:latin typeface="Myriad Pro"/>
                <a:cs typeface="Myriad Pro"/>
              </a:rPr>
              <a:t> </a:t>
            </a:r>
            <a:r>
              <a:rPr sz="1500" dirty="0">
                <a:latin typeface="Myriad Pro"/>
                <a:cs typeface="Myriad Pro"/>
              </a:rPr>
              <a:t>just</a:t>
            </a:r>
            <a:r>
              <a:rPr sz="1500" spc="-10" dirty="0">
                <a:latin typeface="Myriad Pro"/>
                <a:cs typeface="Myriad Pro"/>
              </a:rPr>
              <a:t> </a:t>
            </a:r>
            <a:r>
              <a:rPr sz="1500" spc="-5" dirty="0">
                <a:latin typeface="Myriad Pro"/>
                <a:cs typeface="Myriad Pro"/>
              </a:rPr>
              <a:t>imagine.</a:t>
            </a:r>
            <a:endParaRPr sz="1500" dirty="0">
              <a:latin typeface="Myriad Pro"/>
              <a:cs typeface="Myriad Pr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29000" y="1066800"/>
            <a:ext cx="2271497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5" dirty="0"/>
              <a:t>I</a:t>
            </a:r>
            <a:r>
              <a:rPr dirty="0"/>
              <a:t>mage</a:t>
            </a:r>
            <a:r>
              <a:rPr spc="50" dirty="0"/>
              <a:t>r</a:t>
            </a:r>
            <a:r>
              <a:rPr dirty="0"/>
              <a:t>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81201" y="2494880"/>
            <a:ext cx="5486400" cy="207492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" marR="5080" indent="264795">
              <a:lnSpc>
                <a:spcPct val="100000"/>
              </a:lnSpc>
              <a:spcBef>
                <a:spcPts val="100"/>
              </a:spcBef>
            </a:pPr>
            <a:r>
              <a:rPr sz="1900" spc="-5" dirty="0">
                <a:latin typeface="Myriad Pro"/>
                <a:cs typeface="Myriad Pro"/>
              </a:rPr>
              <a:t>Using </a:t>
            </a:r>
            <a:r>
              <a:rPr sz="1900" dirty="0">
                <a:latin typeface="Myriad Pro"/>
                <a:cs typeface="Myriad Pro"/>
              </a:rPr>
              <a:t>senses and </a:t>
            </a:r>
            <a:r>
              <a:rPr sz="1900" spc="-5" dirty="0">
                <a:latin typeface="Myriad Pro"/>
                <a:cs typeface="Myriad Pro"/>
              </a:rPr>
              <a:t>descriptive </a:t>
            </a:r>
            <a:r>
              <a:rPr sz="1900" dirty="0">
                <a:latin typeface="Myriad Pro"/>
                <a:cs typeface="Myriad Pro"/>
              </a:rPr>
              <a:t>language </a:t>
            </a:r>
            <a:r>
              <a:rPr sz="1900" spc="-10" dirty="0">
                <a:latin typeface="Myriad Pro"/>
                <a:cs typeface="Myriad Pro"/>
              </a:rPr>
              <a:t>to </a:t>
            </a:r>
            <a:r>
              <a:rPr sz="1900" dirty="0">
                <a:latin typeface="Myriad Pro"/>
                <a:cs typeface="Myriad Pro"/>
              </a:rPr>
              <a:t>help </a:t>
            </a:r>
            <a:r>
              <a:rPr sz="1900" spc="5" dirty="0">
                <a:latin typeface="Myriad Pro"/>
                <a:cs typeface="Myriad Pro"/>
              </a:rPr>
              <a:t> </a:t>
            </a:r>
            <a:r>
              <a:rPr sz="1900" spc="-5" dirty="0">
                <a:latin typeface="Myriad Pro"/>
                <a:cs typeface="Myriad Pro"/>
              </a:rPr>
              <a:t>readers</a:t>
            </a:r>
            <a:r>
              <a:rPr sz="1900" spc="-10" dirty="0">
                <a:latin typeface="Myriad Pro"/>
                <a:cs typeface="Myriad Pro"/>
              </a:rPr>
              <a:t> </a:t>
            </a:r>
            <a:r>
              <a:rPr sz="1900" spc="-5" dirty="0">
                <a:latin typeface="Myriad Pro"/>
                <a:cs typeface="Myriad Pro"/>
              </a:rPr>
              <a:t>empathise, </a:t>
            </a:r>
            <a:r>
              <a:rPr sz="1900" dirty="0">
                <a:latin typeface="Myriad Pro"/>
                <a:cs typeface="Myriad Pro"/>
              </a:rPr>
              <a:t>connect</a:t>
            </a:r>
            <a:r>
              <a:rPr sz="1900" spc="-5" dirty="0">
                <a:latin typeface="Myriad Pro"/>
                <a:cs typeface="Myriad Pro"/>
              </a:rPr>
              <a:t> </a:t>
            </a:r>
            <a:r>
              <a:rPr sz="1900" dirty="0">
                <a:latin typeface="Myriad Pro"/>
                <a:cs typeface="Myriad Pro"/>
              </a:rPr>
              <a:t>and</a:t>
            </a:r>
            <a:r>
              <a:rPr sz="1900" spc="-10" dirty="0">
                <a:latin typeface="Myriad Pro"/>
                <a:cs typeface="Myriad Pro"/>
              </a:rPr>
              <a:t> relate</a:t>
            </a:r>
            <a:r>
              <a:rPr sz="1900" spc="-5" dirty="0">
                <a:latin typeface="Myriad Pro"/>
                <a:cs typeface="Myriad Pro"/>
              </a:rPr>
              <a:t> </a:t>
            </a:r>
            <a:r>
              <a:rPr sz="1900" spc="-10" dirty="0">
                <a:latin typeface="Myriad Pro"/>
                <a:cs typeface="Myriad Pro"/>
              </a:rPr>
              <a:t>to</a:t>
            </a:r>
            <a:r>
              <a:rPr sz="1900" spc="-5" dirty="0">
                <a:latin typeface="Myriad Pro"/>
                <a:cs typeface="Myriad Pro"/>
              </a:rPr>
              <a:t> </a:t>
            </a:r>
            <a:r>
              <a:rPr sz="1900" dirty="0">
                <a:latin typeface="Myriad Pro"/>
                <a:cs typeface="Myriad Pro"/>
              </a:rPr>
              <a:t>the</a:t>
            </a:r>
            <a:r>
              <a:rPr sz="1900" spc="-5" dirty="0">
                <a:latin typeface="Myriad Pro"/>
                <a:cs typeface="Myriad Pro"/>
              </a:rPr>
              <a:t> </a:t>
            </a:r>
            <a:r>
              <a:rPr sz="1900" dirty="0">
                <a:latin typeface="Myriad Pro"/>
                <a:cs typeface="Myriad Pro"/>
              </a:rPr>
              <a:t>poem.</a:t>
            </a:r>
          </a:p>
          <a:p>
            <a:pPr marL="12700">
              <a:lnSpc>
                <a:spcPct val="100000"/>
              </a:lnSpc>
              <a:spcBef>
                <a:spcPts val="1720"/>
              </a:spcBef>
            </a:pPr>
            <a:r>
              <a:rPr sz="1500" spc="-10" dirty="0">
                <a:latin typeface="Myriad Pro"/>
                <a:cs typeface="Myriad Pro"/>
              </a:rPr>
              <a:t>Cereal</a:t>
            </a:r>
            <a:r>
              <a:rPr sz="1500" spc="-5" dirty="0">
                <a:latin typeface="Myriad Pro"/>
                <a:cs typeface="Myriad Pro"/>
              </a:rPr>
              <a:t> </a:t>
            </a:r>
            <a:r>
              <a:rPr sz="1500" dirty="0">
                <a:latin typeface="Myriad Pro"/>
                <a:cs typeface="Myriad Pro"/>
              </a:rPr>
              <a:t>goes</a:t>
            </a:r>
            <a:r>
              <a:rPr sz="1500" spc="-5" dirty="0">
                <a:latin typeface="Myriad Pro"/>
                <a:cs typeface="Myriad Pro"/>
              </a:rPr>
              <a:t> </a:t>
            </a:r>
            <a:r>
              <a:rPr sz="1500" spc="-10" dirty="0">
                <a:latin typeface="Myriad Pro"/>
                <a:cs typeface="Myriad Pro"/>
              </a:rPr>
              <a:t>soggy,</a:t>
            </a:r>
            <a:r>
              <a:rPr sz="1500" spc="-5" dirty="0">
                <a:latin typeface="Myriad Pro"/>
                <a:cs typeface="Myriad Pro"/>
              </a:rPr>
              <a:t> </a:t>
            </a:r>
            <a:r>
              <a:rPr sz="1500" dirty="0">
                <a:latin typeface="Myriad Pro"/>
                <a:cs typeface="Myriad Pro"/>
              </a:rPr>
              <a:t>so </a:t>
            </a:r>
            <a:r>
              <a:rPr sz="1500" spc="-10" dirty="0">
                <a:latin typeface="Myriad Pro"/>
                <a:cs typeface="Myriad Pro"/>
              </a:rPr>
              <a:t>my</a:t>
            </a:r>
            <a:r>
              <a:rPr sz="1500" spc="-5" dirty="0">
                <a:latin typeface="Myriad Pro"/>
                <a:cs typeface="Myriad Pro"/>
              </a:rPr>
              <a:t> breakfast feast</a:t>
            </a:r>
            <a:endParaRPr sz="1500" dirty="0">
              <a:latin typeface="Myriad Pro"/>
              <a:cs typeface="Myriad Pro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500" dirty="0">
                <a:latin typeface="Myriad Pro"/>
                <a:cs typeface="Myriad Pro"/>
              </a:rPr>
              <a:t>Is</a:t>
            </a:r>
            <a:r>
              <a:rPr sz="1500" spc="-5" dirty="0">
                <a:latin typeface="Myriad Pro"/>
                <a:cs typeface="Myriad Pro"/>
              </a:rPr>
              <a:t> </a:t>
            </a:r>
            <a:r>
              <a:rPr sz="1500" dirty="0">
                <a:latin typeface="Myriad Pro"/>
                <a:cs typeface="Myriad Pro"/>
              </a:rPr>
              <a:t>made</a:t>
            </a:r>
            <a:r>
              <a:rPr sz="1500" spc="-5" dirty="0">
                <a:latin typeface="Myriad Pro"/>
                <a:cs typeface="Myriad Pro"/>
              </a:rPr>
              <a:t> from </a:t>
            </a:r>
            <a:r>
              <a:rPr sz="1500" dirty="0">
                <a:latin typeface="Myriad Pro"/>
                <a:cs typeface="Myriad Pro"/>
              </a:rPr>
              <a:t>barnacles and</a:t>
            </a:r>
            <a:r>
              <a:rPr sz="1500" spc="-5" dirty="0">
                <a:latin typeface="Myriad Pro"/>
                <a:cs typeface="Myriad Pro"/>
              </a:rPr>
              <a:t> crunchy </a:t>
            </a:r>
            <a:r>
              <a:rPr sz="1500" spc="-10" dirty="0">
                <a:latin typeface="Myriad Pro"/>
                <a:cs typeface="Myriad Pro"/>
              </a:rPr>
              <a:t>seaweed.</a:t>
            </a:r>
            <a:endParaRPr sz="1500" dirty="0">
              <a:latin typeface="Myriad Pro"/>
              <a:cs typeface="Myriad Pro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450" dirty="0">
              <a:latin typeface="Myriad Pro"/>
              <a:cs typeface="Myriad Pro"/>
            </a:endParaRPr>
          </a:p>
          <a:p>
            <a:pPr marL="12700">
              <a:lnSpc>
                <a:spcPct val="100000"/>
              </a:lnSpc>
            </a:pPr>
            <a:r>
              <a:rPr sz="1500" spc="-5" dirty="0">
                <a:latin typeface="Myriad Pro"/>
                <a:cs typeface="Myriad Pro"/>
              </a:rPr>
              <a:t>Can </a:t>
            </a:r>
            <a:r>
              <a:rPr sz="1500" spc="-10" dirty="0">
                <a:latin typeface="Myriad Pro"/>
                <a:cs typeface="Myriad Pro"/>
              </a:rPr>
              <a:t>you</a:t>
            </a:r>
            <a:r>
              <a:rPr sz="1500" spc="-5" dirty="0">
                <a:latin typeface="Myriad Pro"/>
                <a:cs typeface="Myriad Pro"/>
              </a:rPr>
              <a:t> </a:t>
            </a:r>
            <a:r>
              <a:rPr sz="1500" spc="-5" dirty="0" smtClean="0">
                <a:latin typeface="Myriad Pro"/>
                <a:cs typeface="Myriad Pro"/>
              </a:rPr>
              <a:t>imagine</a:t>
            </a:r>
            <a:r>
              <a:rPr lang="en-GB" sz="1500" dirty="0" smtClean="0">
                <a:latin typeface="Myriad Pro"/>
                <a:cs typeface="Myriad Pro"/>
              </a:rPr>
              <a:t> </a:t>
            </a:r>
            <a:r>
              <a:rPr sz="1500" spc="-5" dirty="0" smtClean="0">
                <a:latin typeface="Myriad Pro"/>
                <a:cs typeface="Myriad Pro"/>
              </a:rPr>
              <a:t>eating </a:t>
            </a:r>
            <a:r>
              <a:rPr sz="1500" spc="-5" dirty="0">
                <a:latin typeface="Myriad Pro"/>
                <a:cs typeface="Myriad Pro"/>
              </a:rPr>
              <a:t>that?!</a:t>
            </a:r>
            <a:endParaRPr sz="1500" dirty="0">
              <a:latin typeface="Myriad Pro"/>
              <a:cs typeface="Myriad Pr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05200" y="762000"/>
            <a:ext cx="2432007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5" dirty="0"/>
              <a:t>M</a:t>
            </a:r>
            <a:r>
              <a:rPr dirty="0"/>
              <a:t>etaphors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43328" y="2276226"/>
            <a:ext cx="5652871" cy="26899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75" marR="5080" indent="-635" algn="ctr">
              <a:lnSpc>
                <a:spcPct val="100000"/>
              </a:lnSpc>
              <a:spcBef>
                <a:spcPts val="100"/>
              </a:spcBef>
            </a:pPr>
            <a:r>
              <a:rPr sz="1900" dirty="0">
                <a:latin typeface="Myriad Pro"/>
                <a:cs typeface="Myriad Pro"/>
              </a:rPr>
              <a:t>Make a </a:t>
            </a:r>
            <a:r>
              <a:rPr sz="1900" spc="-5" dirty="0">
                <a:latin typeface="Myriad Pro"/>
                <a:cs typeface="Myriad Pro"/>
              </a:rPr>
              <a:t>comparison</a:t>
            </a:r>
            <a:r>
              <a:rPr sz="1900" dirty="0">
                <a:latin typeface="Myriad Pro"/>
                <a:cs typeface="Myriad Pro"/>
              </a:rPr>
              <a:t> </a:t>
            </a:r>
            <a:r>
              <a:rPr sz="1900" spc="-5" dirty="0">
                <a:latin typeface="Myriad Pro"/>
                <a:cs typeface="Myriad Pro"/>
              </a:rPr>
              <a:t>between</a:t>
            </a:r>
            <a:r>
              <a:rPr sz="1900" dirty="0">
                <a:latin typeface="Myriad Pro"/>
                <a:cs typeface="Myriad Pro"/>
              </a:rPr>
              <a:t> </a:t>
            </a:r>
            <a:r>
              <a:rPr sz="1900" spc="-5" dirty="0">
                <a:latin typeface="Myriad Pro"/>
                <a:cs typeface="Myriad Pro"/>
              </a:rPr>
              <a:t>two</a:t>
            </a:r>
            <a:r>
              <a:rPr sz="1900" spc="5" dirty="0">
                <a:latin typeface="Myriad Pro"/>
                <a:cs typeface="Myriad Pro"/>
              </a:rPr>
              <a:t> </a:t>
            </a:r>
            <a:r>
              <a:rPr sz="1900" dirty="0">
                <a:latin typeface="Myriad Pro"/>
                <a:cs typeface="Myriad Pro"/>
              </a:rPr>
              <a:t>things </a:t>
            </a:r>
            <a:r>
              <a:rPr sz="1900" spc="-5" dirty="0">
                <a:latin typeface="Myriad Pro"/>
                <a:cs typeface="Myriad Pro"/>
              </a:rPr>
              <a:t>that</a:t>
            </a:r>
            <a:r>
              <a:rPr sz="1900" dirty="0">
                <a:latin typeface="Myriad Pro"/>
                <a:cs typeface="Myriad Pro"/>
              </a:rPr>
              <a:t> aren't </a:t>
            </a:r>
            <a:r>
              <a:rPr sz="1900" spc="5" dirty="0">
                <a:latin typeface="Myriad Pro"/>
                <a:cs typeface="Myriad Pro"/>
              </a:rPr>
              <a:t> </a:t>
            </a:r>
            <a:r>
              <a:rPr sz="1900" dirty="0">
                <a:latin typeface="Myriad Pro"/>
                <a:cs typeface="Myriad Pro"/>
              </a:rPr>
              <a:t>alike</a:t>
            </a:r>
            <a:r>
              <a:rPr sz="1900" spc="-10" dirty="0">
                <a:latin typeface="Myriad Pro"/>
                <a:cs typeface="Myriad Pro"/>
              </a:rPr>
              <a:t> </a:t>
            </a:r>
            <a:r>
              <a:rPr sz="1900" dirty="0">
                <a:latin typeface="Myriad Pro"/>
                <a:cs typeface="Myriad Pro"/>
              </a:rPr>
              <a:t>but</a:t>
            </a:r>
            <a:r>
              <a:rPr sz="1900" spc="-10" dirty="0">
                <a:latin typeface="Myriad Pro"/>
                <a:cs typeface="Myriad Pro"/>
              </a:rPr>
              <a:t> </a:t>
            </a:r>
            <a:r>
              <a:rPr sz="1900" dirty="0">
                <a:latin typeface="Myriad Pro"/>
                <a:cs typeface="Myriad Pro"/>
              </a:rPr>
              <a:t>do</a:t>
            </a:r>
            <a:r>
              <a:rPr sz="1900" spc="-10" dirty="0">
                <a:latin typeface="Myriad Pro"/>
                <a:cs typeface="Myriad Pro"/>
              </a:rPr>
              <a:t> have </a:t>
            </a:r>
            <a:r>
              <a:rPr sz="1900" dirty="0">
                <a:latin typeface="Myriad Pro"/>
                <a:cs typeface="Myriad Pro"/>
              </a:rPr>
              <a:t>something</a:t>
            </a:r>
            <a:r>
              <a:rPr sz="1900" spc="-5" dirty="0">
                <a:latin typeface="Myriad Pro"/>
                <a:cs typeface="Myriad Pro"/>
              </a:rPr>
              <a:t> </a:t>
            </a:r>
            <a:r>
              <a:rPr sz="1900" dirty="0">
                <a:latin typeface="Myriad Pro"/>
                <a:cs typeface="Myriad Pro"/>
              </a:rPr>
              <a:t>in</a:t>
            </a:r>
            <a:r>
              <a:rPr sz="1900" spc="-10" dirty="0">
                <a:latin typeface="Myriad Pro"/>
                <a:cs typeface="Myriad Pro"/>
              </a:rPr>
              <a:t> </a:t>
            </a:r>
            <a:r>
              <a:rPr sz="1900" spc="-5" dirty="0">
                <a:latin typeface="Myriad Pro"/>
                <a:cs typeface="Myriad Pro"/>
              </a:rPr>
              <a:t>common</a:t>
            </a:r>
            <a:r>
              <a:rPr sz="1900" spc="-10" dirty="0">
                <a:latin typeface="Myriad Pro"/>
                <a:cs typeface="Myriad Pro"/>
              </a:rPr>
              <a:t> to </a:t>
            </a:r>
            <a:r>
              <a:rPr sz="1900" dirty="0">
                <a:latin typeface="Myriad Pro"/>
                <a:cs typeface="Myriad Pro"/>
              </a:rPr>
              <a:t>help</a:t>
            </a:r>
            <a:r>
              <a:rPr sz="1900" spc="-5" dirty="0">
                <a:latin typeface="Myriad Pro"/>
                <a:cs typeface="Myriad Pro"/>
              </a:rPr>
              <a:t> </a:t>
            </a:r>
            <a:r>
              <a:rPr sz="1900" dirty="0">
                <a:latin typeface="Myriad Pro"/>
                <a:cs typeface="Myriad Pro"/>
              </a:rPr>
              <a:t>the </a:t>
            </a:r>
            <a:r>
              <a:rPr sz="1900" spc="-390" dirty="0">
                <a:latin typeface="Myriad Pro"/>
                <a:cs typeface="Myriad Pro"/>
              </a:rPr>
              <a:t> </a:t>
            </a:r>
            <a:r>
              <a:rPr sz="1900" spc="-5" dirty="0">
                <a:latin typeface="Myriad Pro"/>
                <a:cs typeface="Myriad Pro"/>
              </a:rPr>
              <a:t>writer </a:t>
            </a:r>
            <a:r>
              <a:rPr sz="1900" dirty="0">
                <a:latin typeface="Myriad Pro"/>
                <a:cs typeface="Myriad Pro"/>
              </a:rPr>
              <a:t>make their </a:t>
            </a:r>
            <a:r>
              <a:rPr sz="1900" spc="-5" dirty="0">
                <a:latin typeface="Myriad Pro"/>
                <a:cs typeface="Myriad Pro"/>
              </a:rPr>
              <a:t>point.</a:t>
            </a:r>
            <a:endParaRPr sz="1900" dirty="0">
              <a:latin typeface="Myriad Pro"/>
              <a:cs typeface="Myriad Pro"/>
            </a:endParaRPr>
          </a:p>
          <a:p>
            <a:pPr marL="12700" marR="3654425">
              <a:lnSpc>
                <a:spcPct val="116700"/>
              </a:lnSpc>
              <a:spcBef>
                <a:spcPts val="1420"/>
              </a:spcBef>
            </a:pPr>
            <a:r>
              <a:rPr sz="1500" dirty="0">
                <a:latin typeface="Myriad Pro"/>
                <a:cs typeface="Myriad Pro"/>
              </a:rPr>
              <a:t>He is a shining star </a:t>
            </a:r>
            <a:r>
              <a:rPr lang="en-GB" sz="1500" dirty="0" smtClean="0">
                <a:latin typeface="Myriad Pro"/>
                <a:cs typeface="Myriad Pro"/>
              </a:rPr>
              <a:t/>
            </a:r>
            <a:br>
              <a:rPr lang="en-GB" sz="1500" dirty="0" smtClean="0">
                <a:latin typeface="Myriad Pro"/>
                <a:cs typeface="Myriad Pro"/>
              </a:rPr>
            </a:br>
            <a:r>
              <a:rPr sz="1500" dirty="0" smtClean="0">
                <a:latin typeface="Myriad Pro"/>
                <a:cs typeface="Myriad Pro"/>
              </a:rPr>
              <a:t>He</a:t>
            </a:r>
            <a:r>
              <a:rPr sz="1500" spc="-20" dirty="0" smtClean="0">
                <a:latin typeface="Myriad Pro"/>
                <a:cs typeface="Myriad Pro"/>
              </a:rPr>
              <a:t> </a:t>
            </a:r>
            <a:r>
              <a:rPr sz="1500" dirty="0">
                <a:latin typeface="Myriad Pro"/>
                <a:cs typeface="Myriad Pro"/>
              </a:rPr>
              <a:t>is</a:t>
            </a:r>
            <a:r>
              <a:rPr sz="1500" spc="-15" dirty="0">
                <a:latin typeface="Myriad Pro"/>
                <a:cs typeface="Myriad Pro"/>
              </a:rPr>
              <a:t> </a:t>
            </a:r>
            <a:r>
              <a:rPr sz="1500" dirty="0">
                <a:latin typeface="Myriad Pro"/>
                <a:cs typeface="Myriad Pro"/>
              </a:rPr>
              <a:t>a</a:t>
            </a:r>
            <a:r>
              <a:rPr sz="1500" spc="-20" dirty="0">
                <a:latin typeface="Myriad Pro"/>
                <a:cs typeface="Myriad Pro"/>
              </a:rPr>
              <a:t> </a:t>
            </a:r>
            <a:r>
              <a:rPr sz="1500" dirty="0">
                <a:latin typeface="Myriad Pro"/>
                <a:cs typeface="Myriad Pro"/>
              </a:rPr>
              <a:t>book</a:t>
            </a:r>
            <a:r>
              <a:rPr sz="1500" spc="-15" dirty="0">
                <a:latin typeface="Myriad Pro"/>
                <a:cs typeface="Myriad Pro"/>
              </a:rPr>
              <a:t> </a:t>
            </a:r>
            <a:r>
              <a:rPr sz="1500" dirty="0">
                <a:latin typeface="Myriad Pro"/>
                <a:cs typeface="Myriad Pro"/>
              </a:rPr>
              <a:t>of</a:t>
            </a:r>
            <a:r>
              <a:rPr sz="1500" spc="-15" dirty="0">
                <a:latin typeface="Myriad Pro"/>
                <a:cs typeface="Myriad Pro"/>
              </a:rPr>
              <a:t> </a:t>
            </a:r>
            <a:r>
              <a:rPr sz="1500" dirty="0">
                <a:latin typeface="Myriad Pro"/>
                <a:cs typeface="Myriad Pro"/>
              </a:rPr>
              <a:t>facts </a:t>
            </a:r>
            <a:r>
              <a:rPr sz="1500" spc="-305" dirty="0">
                <a:latin typeface="Myriad Pro"/>
                <a:cs typeface="Myriad Pro"/>
              </a:rPr>
              <a:t> </a:t>
            </a:r>
            <a:r>
              <a:rPr sz="1500" dirty="0">
                <a:latin typeface="Myriad Pro"/>
                <a:cs typeface="Myriad Pro"/>
              </a:rPr>
              <a:t>He is a cunning </a:t>
            </a:r>
            <a:r>
              <a:rPr sz="1500" spc="-15" dirty="0">
                <a:latin typeface="Myriad Pro"/>
                <a:cs typeface="Myriad Pro"/>
              </a:rPr>
              <a:t>fox </a:t>
            </a:r>
            <a:r>
              <a:rPr lang="en-GB" sz="1500" spc="-15" dirty="0" smtClean="0">
                <a:latin typeface="Myriad Pro"/>
                <a:cs typeface="Myriad Pro"/>
              </a:rPr>
              <a:t/>
            </a:r>
            <a:br>
              <a:rPr lang="en-GB" sz="1500" spc="-15" dirty="0" smtClean="0">
                <a:latin typeface="Myriad Pro"/>
                <a:cs typeface="Myriad Pro"/>
              </a:rPr>
            </a:br>
            <a:r>
              <a:rPr sz="1500" dirty="0" smtClean="0">
                <a:latin typeface="Myriad Pro"/>
                <a:cs typeface="Myriad Pro"/>
              </a:rPr>
              <a:t>He </a:t>
            </a:r>
            <a:r>
              <a:rPr sz="1500" dirty="0">
                <a:latin typeface="Myriad Pro"/>
                <a:cs typeface="Myriad Pro"/>
              </a:rPr>
              <a:t>is a </a:t>
            </a:r>
            <a:r>
              <a:rPr sz="1500" spc="-5" dirty="0">
                <a:latin typeface="Myriad Pro"/>
                <a:cs typeface="Myriad Pro"/>
              </a:rPr>
              <a:t>raging </a:t>
            </a:r>
            <a:r>
              <a:rPr sz="1500" dirty="0" smtClean="0">
                <a:latin typeface="Myriad Pro"/>
                <a:cs typeface="Myriad Pro"/>
              </a:rPr>
              <a:t>bull</a:t>
            </a:r>
            <a:r>
              <a:rPr lang="en-GB" sz="1500" dirty="0" smtClean="0">
                <a:latin typeface="Myriad Pro"/>
                <a:cs typeface="Myriad Pro"/>
              </a:rPr>
              <a:t/>
            </a:r>
            <a:br>
              <a:rPr lang="en-GB" sz="1500" dirty="0" smtClean="0">
                <a:latin typeface="Myriad Pro"/>
                <a:cs typeface="Myriad Pro"/>
              </a:rPr>
            </a:br>
            <a:r>
              <a:rPr sz="1500" dirty="0" smtClean="0">
                <a:latin typeface="Myriad Pro"/>
                <a:cs typeface="Myriad Pro"/>
              </a:rPr>
              <a:t>He</a:t>
            </a:r>
            <a:r>
              <a:rPr sz="1500" spc="25" dirty="0" smtClean="0">
                <a:latin typeface="Myriad Pro"/>
                <a:cs typeface="Myriad Pro"/>
              </a:rPr>
              <a:t> </a:t>
            </a:r>
            <a:r>
              <a:rPr sz="1500" dirty="0">
                <a:latin typeface="Myriad Pro"/>
                <a:cs typeface="Myriad Pro"/>
              </a:rPr>
              <a:t>is</a:t>
            </a:r>
            <a:r>
              <a:rPr sz="1500" spc="30" dirty="0">
                <a:latin typeface="Myriad Pro"/>
                <a:cs typeface="Myriad Pro"/>
              </a:rPr>
              <a:t> </a:t>
            </a:r>
            <a:r>
              <a:rPr sz="1500" dirty="0">
                <a:latin typeface="Myriad Pro"/>
                <a:cs typeface="Myriad Pro"/>
              </a:rPr>
              <a:t>a</a:t>
            </a:r>
            <a:r>
              <a:rPr sz="1500" spc="25" dirty="0">
                <a:latin typeface="Myriad Pro"/>
                <a:cs typeface="Myriad Pro"/>
              </a:rPr>
              <a:t> </a:t>
            </a:r>
            <a:r>
              <a:rPr sz="1500" dirty="0">
                <a:latin typeface="Myriad Pro"/>
                <a:cs typeface="Myriad Pro"/>
              </a:rPr>
              <a:t>ball</a:t>
            </a:r>
            <a:r>
              <a:rPr sz="1500" spc="30" dirty="0">
                <a:latin typeface="Myriad Pro"/>
                <a:cs typeface="Myriad Pro"/>
              </a:rPr>
              <a:t> </a:t>
            </a:r>
            <a:r>
              <a:rPr sz="1500" dirty="0">
                <a:latin typeface="Myriad Pro"/>
                <a:cs typeface="Myriad Pro"/>
              </a:rPr>
              <a:t>of</a:t>
            </a:r>
            <a:r>
              <a:rPr sz="1500" spc="30" dirty="0">
                <a:latin typeface="Myriad Pro"/>
                <a:cs typeface="Myriad Pro"/>
              </a:rPr>
              <a:t> </a:t>
            </a:r>
            <a:r>
              <a:rPr sz="1500" spc="-5" dirty="0" smtClean="0">
                <a:latin typeface="Myriad Pro"/>
                <a:cs typeface="Myriad Pro"/>
              </a:rPr>
              <a:t>fire</a:t>
            </a:r>
            <a:r>
              <a:rPr lang="en-GB" sz="1500" spc="-5" dirty="0" smtClean="0">
                <a:latin typeface="Myriad Pro"/>
                <a:cs typeface="Myriad Pro"/>
              </a:rPr>
              <a:t/>
            </a:r>
            <a:br>
              <a:rPr lang="en-GB" sz="1500" spc="-5" dirty="0" smtClean="0">
                <a:latin typeface="Myriad Pro"/>
                <a:cs typeface="Myriad Pro"/>
              </a:rPr>
            </a:br>
            <a:r>
              <a:rPr sz="1500" dirty="0" smtClean="0">
                <a:latin typeface="Myriad Pro"/>
                <a:cs typeface="Myriad Pro"/>
              </a:rPr>
              <a:t>He</a:t>
            </a:r>
            <a:r>
              <a:rPr sz="1500" spc="-5" dirty="0" smtClean="0">
                <a:latin typeface="Myriad Pro"/>
                <a:cs typeface="Myriad Pro"/>
              </a:rPr>
              <a:t> </a:t>
            </a:r>
            <a:r>
              <a:rPr sz="1500" dirty="0">
                <a:latin typeface="Myriad Pro"/>
                <a:cs typeface="Myriad Pro"/>
              </a:rPr>
              <a:t>is</a:t>
            </a:r>
            <a:r>
              <a:rPr sz="1500" spc="-5" dirty="0">
                <a:latin typeface="Myriad Pro"/>
                <a:cs typeface="Myriad Pro"/>
              </a:rPr>
              <a:t> </a:t>
            </a:r>
            <a:r>
              <a:rPr sz="1500" spc="-10" dirty="0">
                <a:latin typeface="Myriad Pro"/>
                <a:cs typeface="Myriad Pro"/>
              </a:rPr>
              <a:t>me.</a:t>
            </a:r>
            <a:endParaRPr sz="1500" dirty="0">
              <a:latin typeface="Myriad Pro"/>
              <a:cs typeface="Myriad Pr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1463" y="880120"/>
            <a:ext cx="6169660" cy="1026794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 marR="5080" indent="-635" algn="ctr">
              <a:lnSpc>
                <a:spcPts val="2500"/>
              </a:lnSpc>
              <a:spcBef>
                <a:spcPts val="500"/>
              </a:spcBef>
            </a:pPr>
            <a:r>
              <a:rPr sz="2400" spc="-100" dirty="0"/>
              <a:t>To</a:t>
            </a:r>
            <a:r>
              <a:rPr sz="2400" spc="-5" dirty="0"/>
              <a:t> </a:t>
            </a:r>
            <a:r>
              <a:rPr sz="2400" dirty="0"/>
              <a:t>help</a:t>
            </a:r>
            <a:r>
              <a:rPr sz="2400" spc="-5" dirty="0"/>
              <a:t> </a:t>
            </a:r>
            <a:r>
              <a:rPr sz="2400" spc="-15" dirty="0"/>
              <a:t>you</a:t>
            </a:r>
            <a:r>
              <a:rPr sz="2400" spc="-5" dirty="0"/>
              <a:t> write </a:t>
            </a:r>
            <a:r>
              <a:rPr sz="2400" spc="-10" dirty="0"/>
              <a:t>your</a:t>
            </a:r>
            <a:r>
              <a:rPr sz="2400" spc="-5" dirty="0"/>
              <a:t> </a:t>
            </a:r>
            <a:r>
              <a:rPr sz="2400" dirty="0"/>
              <a:t>poem</a:t>
            </a:r>
            <a:r>
              <a:rPr sz="2400" spc="-5" dirty="0"/>
              <a:t> there </a:t>
            </a:r>
            <a:r>
              <a:rPr sz="2400" spc="-10" dirty="0"/>
              <a:t>are</a:t>
            </a:r>
            <a:r>
              <a:rPr sz="2400" spc="-5" dirty="0"/>
              <a:t> </a:t>
            </a:r>
            <a:r>
              <a:rPr sz="2400" dirty="0"/>
              <a:t>some </a:t>
            </a:r>
            <a:r>
              <a:rPr sz="2400" spc="5" dirty="0"/>
              <a:t> </a:t>
            </a:r>
            <a:r>
              <a:rPr sz="2400" spc="-10" dirty="0"/>
              <a:t>resources.</a:t>
            </a:r>
            <a:r>
              <a:rPr sz="2400" spc="-105" dirty="0"/>
              <a:t> </a:t>
            </a:r>
            <a:r>
              <a:rPr sz="2400" spc="-10" dirty="0"/>
              <a:t>These </a:t>
            </a:r>
            <a:r>
              <a:rPr sz="2400" dirty="0"/>
              <a:t>will</a:t>
            </a:r>
            <a:r>
              <a:rPr sz="2400" spc="-5" dirty="0"/>
              <a:t> </a:t>
            </a:r>
            <a:r>
              <a:rPr sz="2400" dirty="0"/>
              <a:t>help</a:t>
            </a:r>
            <a:r>
              <a:rPr sz="2400" spc="-10" dirty="0"/>
              <a:t> </a:t>
            </a:r>
            <a:r>
              <a:rPr sz="2400" spc="-15" dirty="0"/>
              <a:t>you</a:t>
            </a:r>
            <a:r>
              <a:rPr sz="2400" spc="-10" dirty="0"/>
              <a:t> generate</a:t>
            </a:r>
            <a:r>
              <a:rPr sz="2400" spc="-5" dirty="0"/>
              <a:t> ideas, </a:t>
            </a:r>
            <a:r>
              <a:rPr sz="2400" spc="-470" dirty="0"/>
              <a:t> </a:t>
            </a:r>
            <a:r>
              <a:rPr sz="2400" dirty="0"/>
              <a:t>plan</a:t>
            </a:r>
            <a:r>
              <a:rPr sz="2400" spc="-5" dirty="0"/>
              <a:t> </a:t>
            </a:r>
            <a:r>
              <a:rPr sz="2400" dirty="0"/>
              <a:t>and </a:t>
            </a:r>
            <a:r>
              <a:rPr sz="2400" spc="-5" dirty="0"/>
              <a:t>write </a:t>
            </a:r>
            <a:r>
              <a:rPr sz="2400" spc="-10" dirty="0"/>
              <a:t>your</a:t>
            </a:r>
            <a:r>
              <a:rPr sz="2400" dirty="0"/>
              <a:t> </a:t>
            </a:r>
            <a:r>
              <a:rPr sz="2400" spc="-5" dirty="0"/>
              <a:t>piece: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1224186" y="2538487"/>
            <a:ext cx="4209415" cy="3165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900" spc="-50" dirty="0">
                <a:latin typeface="Myriad Pro"/>
                <a:cs typeface="Myriad Pro"/>
              </a:rPr>
              <a:t>You</a:t>
            </a:r>
            <a:r>
              <a:rPr sz="1900" spc="45" dirty="0">
                <a:latin typeface="Myriad Pro"/>
                <a:cs typeface="Myriad Pro"/>
              </a:rPr>
              <a:t> </a:t>
            </a:r>
            <a:r>
              <a:rPr sz="1900" dirty="0">
                <a:latin typeface="Myriad Pro"/>
                <a:cs typeface="Myriad Pro"/>
              </a:rPr>
              <a:t>also</a:t>
            </a:r>
            <a:r>
              <a:rPr sz="1900" spc="45" dirty="0">
                <a:latin typeface="Myriad Pro"/>
                <a:cs typeface="Myriad Pro"/>
              </a:rPr>
              <a:t> </a:t>
            </a:r>
            <a:r>
              <a:rPr sz="1900" spc="-10" dirty="0">
                <a:latin typeface="Myriad Pro"/>
                <a:cs typeface="Myriad Pro"/>
              </a:rPr>
              <a:t>have</a:t>
            </a:r>
            <a:r>
              <a:rPr sz="1900" spc="45" dirty="0">
                <a:latin typeface="Myriad Pro"/>
                <a:cs typeface="Myriad Pro"/>
              </a:rPr>
              <a:t> </a:t>
            </a:r>
            <a:r>
              <a:rPr sz="1900" spc="-10" dirty="0">
                <a:latin typeface="Myriad Pro"/>
                <a:cs typeface="Myriad Pro"/>
              </a:rPr>
              <a:t>different</a:t>
            </a:r>
            <a:r>
              <a:rPr sz="1900" spc="50" dirty="0">
                <a:latin typeface="Myriad Pro"/>
                <a:cs typeface="Myriad Pro"/>
              </a:rPr>
              <a:t> </a:t>
            </a:r>
            <a:r>
              <a:rPr sz="1900" spc="-15" dirty="0">
                <a:latin typeface="Myriad Pro"/>
                <a:cs typeface="Myriad Pro"/>
              </a:rPr>
              <a:t>ways</a:t>
            </a:r>
            <a:r>
              <a:rPr sz="1900" spc="45" dirty="0">
                <a:latin typeface="Myriad Pro"/>
                <a:cs typeface="Myriad Pro"/>
              </a:rPr>
              <a:t> </a:t>
            </a:r>
            <a:r>
              <a:rPr sz="1900" spc="-10" dirty="0">
                <a:latin typeface="Myriad Pro"/>
                <a:cs typeface="Myriad Pro"/>
              </a:rPr>
              <a:t>to</a:t>
            </a:r>
            <a:r>
              <a:rPr sz="1900" spc="45" dirty="0">
                <a:latin typeface="Myriad Pro"/>
                <a:cs typeface="Myriad Pro"/>
              </a:rPr>
              <a:t> </a:t>
            </a:r>
            <a:r>
              <a:rPr sz="1900" spc="-25" dirty="0">
                <a:latin typeface="Myriad Pro"/>
                <a:cs typeface="Myriad Pro"/>
              </a:rPr>
              <a:t>enter, </a:t>
            </a:r>
            <a:r>
              <a:rPr sz="1900" spc="-20" dirty="0">
                <a:latin typeface="Myriad Pro"/>
                <a:cs typeface="Myriad Pro"/>
              </a:rPr>
              <a:t> </a:t>
            </a:r>
            <a:r>
              <a:rPr sz="1900" spc="-5" dirty="0">
                <a:latin typeface="Myriad Pro"/>
                <a:cs typeface="Myriad Pro"/>
              </a:rPr>
              <a:t>your</a:t>
            </a:r>
            <a:r>
              <a:rPr sz="1900" spc="-10" dirty="0">
                <a:latin typeface="Myriad Pro"/>
                <a:cs typeface="Myriad Pro"/>
              </a:rPr>
              <a:t> </a:t>
            </a:r>
            <a:r>
              <a:rPr sz="1900" spc="-5" dirty="0">
                <a:latin typeface="Myriad Pro"/>
                <a:cs typeface="Myriad Pro"/>
              </a:rPr>
              <a:t>teacher</a:t>
            </a:r>
            <a:r>
              <a:rPr sz="1900" spc="-10" dirty="0">
                <a:latin typeface="Myriad Pro"/>
                <a:cs typeface="Myriad Pro"/>
              </a:rPr>
              <a:t> </a:t>
            </a:r>
            <a:r>
              <a:rPr sz="1900" dirty="0">
                <a:latin typeface="Myriad Pro"/>
                <a:cs typeface="Myriad Pro"/>
              </a:rPr>
              <a:t>will</a:t>
            </a:r>
            <a:r>
              <a:rPr sz="1900" spc="-5" dirty="0">
                <a:latin typeface="Myriad Pro"/>
                <a:cs typeface="Myriad Pro"/>
              </a:rPr>
              <a:t> </a:t>
            </a:r>
            <a:r>
              <a:rPr sz="1900" dirty="0">
                <a:latin typeface="Myriad Pro"/>
                <a:cs typeface="Myriad Pro"/>
              </a:rPr>
              <a:t>let</a:t>
            </a:r>
            <a:r>
              <a:rPr sz="1900" spc="-10" dirty="0">
                <a:latin typeface="Myriad Pro"/>
                <a:cs typeface="Myriad Pro"/>
              </a:rPr>
              <a:t> you</a:t>
            </a:r>
            <a:r>
              <a:rPr sz="1900" spc="-5" dirty="0">
                <a:latin typeface="Myriad Pro"/>
                <a:cs typeface="Myriad Pro"/>
              </a:rPr>
              <a:t> </a:t>
            </a:r>
            <a:r>
              <a:rPr sz="1900" dirty="0">
                <a:latin typeface="Myriad Pro"/>
                <a:cs typeface="Myriad Pro"/>
              </a:rPr>
              <a:t>know</a:t>
            </a:r>
            <a:r>
              <a:rPr sz="1900" spc="-10" dirty="0">
                <a:latin typeface="Myriad Pro"/>
                <a:cs typeface="Myriad Pro"/>
              </a:rPr>
              <a:t> </a:t>
            </a:r>
            <a:r>
              <a:rPr sz="1900" dirty="0">
                <a:latin typeface="Myriad Pro"/>
                <a:cs typeface="Myriad Pro"/>
              </a:rPr>
              <a:t>which</a:t>
            </a:r>
            <a:r>
              <a:rPr sz="1900" spc="-5" dirty="0">
                <a:latin typeface="Myriad Pro"/>
                <a:cs typeface="Myriad Pro"/>
              </a:rPr>
              <a:t> </a:t>
            </a:r>
            <a:r>
              <a:rPr sz="1900" spc="5" dirty="0">
                <a:latin typeface="Myriad Pro"/>
                <a:cs typeface="Myriad Pro"/>
              </a:rPr>
              <a:t>way:</a:t>
            </a:r>
            <a:endParaRPr sz="1900">
              <a:latin typeface="Myriad Pro"/>
              <a:cs typeface="Myriad Pro"/>
            </a:endParaRPr>
          </a:p>
          <a:p>
            <a:pPr marL="12700" marR="802005">
              <a:lnSpc>
                <a:spcPct val="100000"/>
              </a:lnSpc>
              <a:spcBef>
                <a:spcPts val="1800"/>
              </a:spcBef>
              <a:buChar char="•"/>
              <a:tabLst>
                <a:tab pos="183515" algn="l"/>
              </a:tabLst>
            </a:pPr>
            <a:r>
              <a:rPr sz="1900" spc="-5" dirty="0">
                <a:latin typeface="Myriad Pro"/>
                <a:cs typeface="Myriad Pro"/>
              </a:rPr>
              <a:t>Student</a:t>
            </a:r>
            <a:r>
              <a:rPr sz="1900" spc="-15" dirty="0">
                <a:latin typeface="Myriad Pro"/>
                <a:cs typeface="Myriad Pro"/>
              </a:rPr>
              <a:t> </a:t>
            </a:r>
            <a:r>
              <a:rPr sz="1900" spc="5" dirty="0">
                <a:latin typeface="Myriad Pro"/>
                <a:cs typeface="Myriad Pro"/>
              </a:rPr>
              <a:t>entry</a:t>
            </a:r>
            <a:r>
              <a:rPr sz="1900" spc="-15" dirty="0">
                <a:latin typeface="Myriad Pro"/>
                <a:cs typeface="Myriad Pro"/>
              </a:rPr>
              <a:t> </a:t>
            </a:r>
            <a:r>
              <a:rPr sz="1900" spc="-5" dirty="0">
                <a:latin typeface="Myriad Pro"/>
                <a:cs typeface="Myriad Pro"/>
              </a:rPr>
              <a:t>form</a:t>
            </a:r>
            <a:r>
              <a:rPr sz="1900" spc="-15" dirty="0">
                <a:latin typeface="Myriad Pro"/>
                <a:cs typeface="Myriad Pro"/>
              </a:rPr>
              <a:t> </a:t>
            </a:r>
            <a:r>
              <a:rPr sz="1900" spc="-5" dirty="0">
                <a:latin typeface="Myriad Pro"/>
                <a:cs typeface="Myriad Pro"/>
              </a:rPr>
              <a:t>(printed</a:t>
            </a:r>
            <a:r>
              <a:rPr sz="1900" spc="-10" dirty="0">
                <a:latin typeface="Myriad Pro"/>
                <a:cs typeface="Myriad Pro"/>
              </a:rPr>
              <a:t> </a:t>
            </a:r>
            <a:r>
              <a:rPr sz="1900" dirty="0">
                <a:latin typeface="Myriad Pro"/>
                <a:cs typeface="Myriad Pro"/>
              </a:rPr>
              <a:t>and </a:t>
            </a:r>
            <a:r>
              <a:rPr sz="1900" spc="-390" dirty="0">
                <a:latin typeface="Myriad Pro"/>
                <a:cs typeface="Myriad Pro"/>
              </a:rPr>
              <a:t> </a:t>
            </a:r>
            <a:r>
              <a:rPr sz="1900" spc="-5" dirty="0">
                <a:latin typeface="Myriad Pro"/>
                <a:cs typeface="Myriad Pro"/>
              </a:rPr>
              <a:t>completed </a:t>
            </a:r>
            <a:r>
              <a:rPr sz="1900" dirty="0">
                <a:latin typeface="Myriad Pro"/>
                <a:cs typeface="Myriad Pro"/>
              </a:rPr>
              <a:t>in</a:t>
            </a:r>
            <a:r>
              <a:rPr sz="1900" spc="-5" dirty="0">
                <a:latin typeface="Myriad Pro"/>
                <a:cs typeface="Myriad Pro"/>
              </a:rPr>
              <a:t> </a:t>
            </a:r>
            <a:r>
              <a:rPr sz="1900" dirty="0">
                <a:latin typeface="Myriad Pro"/>
                <a:cs typeface="Myriad Pro"/>
              </a:rPr>
              <a:t>pen)</a:t>
            </a:r>
            <a:endParaRPr sz="1900">
              <a:latin typeface="Myriad Pro"/>
              <a:cs typeface="Myriad Pro"/>
            </a:endParaRPr>
          </a:p>
          <a:p>
            <a:pPr marL="12700" marR="197485">
              <a:lnSpc>
                <a:spcPct val="100000"/>
              </a:lnSpc>
              <a:spcBef>
                <a:spcPts val="1200"/>
              </a:spcBef>
              <a:buChar char="•"/>
              <a:tabLst>
                <a:tab pos="174625" algn="l"/>
              </a:tabLst>
            </a:pPr>
            <a:r>
              <a:rPr sz="1900" spc="-25" dirty="0">
                <a:latin typeface="Myriad Pro"/>
                <a:cs typeface="Myriad Pro"/>
              </a:rPr>
              <a:t>Word </a:t>
            </a:r>
            <a:r>
              <a:rPr sz="1900" dirty="0">
                <a:latin typeface="Myriad Pro"/>
                <a:cs typeface="Myriad Pro"/>
              </a:rPr>
              <a:t>doc </a:t>
            </a:r>
            <a:r>
              <a:rPr sz="1900" spc="5" dirty="0">
                <a:latin typeface="Myriad Pro"/>
                <a:cs typeface="Myriad Pro"/>
              </a:rPr>
              <a:t>entry </a:t>
            </a:r>
            <a:r>
              <a:rPr sz="1900" spc="-5" dirty="0">
                <a:latin typeface="Myriad Pro"/>
                <a:cs typeface="Myriad Pro"/>
              </a:rPr>
              <a:t>form </a:t>
            </a:r>
            <a:r>
              <a:rPr sz="1900" dirty="0">
                <a:latin typeface="Myriad Pro"/>
                <a:cs typeface="Myriad Pro"/>
              </a:rPr>
              <a:t>(typed </a:t>
            </a:r>
            <a:r>
              <a:rPr sz="1900" spc="5" dirty="0">
                <a:latin typeface="Myriad Pro"/>
                <a:cs typeface="Myriad Pro"/>
              </a:rPr>
              <a:t>entry </a:t>
            </a:r>
            <a:r>
              <a:rPr sz="1900" spc="-10" dirty="0">
                <a:latin typeface="Myriad Pro"/>
                <a:cs typeface="Myriad Pro"/>
              </a:rPr>
              <a:t>into </a:t>
            </a:r>
            <a:r>
              <a:rPr sz="1900" spc="-390" dirty="0">
                <a:latin typeface="Myriad Pro"/>
                <a:cs typeface="Myriad Pro"/>
              </a:rPr>
              <a:t> </a:t>
            </a:r>
            <a:r>
              <a:rPr sz="1900" dirty="0">
                <a:latin typeface="Myriad Pro"/>
                <a:cs typeface="Myriad Pro"/>
              </a:rPr>
              <a:t>and</a:t>
            </a:r>
            <a:r>
              <a:rPr sz="1900" spc="-5" dirty="0">
                <a:latin typeface="Myriad Pro"/>
                <a:cs typeface="Myriad Pro"/>
              </a:rPr>
              <a:t> </a:t>
            </a:r>
            <a:r>
              <a:rPr sz="1900" spc="-10" dirty="0">
                <a:latin typeface="Myriad Pro"/>
                <a:cs typeface="Myriad Pro"/>
              </a:rPr>
              <a:t>save</a:t>
            </a:r>
            <a:r>
              <a:rPr sz="1900" spc="-5" dirty="0">
                <a:latin typeface="Myriad Pro"/>
                <a:cs typeface="Myriad Pro"/>
              </a:rPr>
              <a:t> file</a:t>
            </a:r>
            <a:r>
              <a:rPr sz="1900" dirty="0">
                <a:latin typeface="Myriad Pro"/>
                <a:cs typeface="Myriad Pro"/>
              </a:rPr>
              <a:t> as</a:t>
            </a:r>
            <a:r>
              <a:rPr sz="1900" spc="-5" dirty="0">
                <a:latin typeface="Myriad Pro"/>
                <a:cs typeface="Myriad Pro"/>
              </a:rPr>
              <a:t> your</a:t>
            </a:r>
            <a:r>
              <a:rPr sz="1900" dirty="0">
                <a:latin typeface="Myriad Pro"/>
                <a:cs typeface="Myriad Pro"/>
              </a:rPr>
              <a:t> name)</a:t>
            </a:r>
            <a:endParaRPr sz="1900">
              <a:latin typeface="Myriad Pro"/>
              <a:cs typeface="Myriad Pro"/>
            </a:endParaRPr>
          </a:p>
          <a:p>
            <a:pPr marL="12700" marR="106045">
              <a:lnSpc>
                <a:spcPct val="100000"/>
              </a:lnSpc>
              <a:spcBef>
                <a:spcPts val="1200"/>
              </a:spcBef>
              <a:buChar char="•"/>
              <a:tabLst>
                <a:tab pos="183515" algn="l"/>
              </a:tabLst>
            </a:pPr>
            <a:r>
              <a:rPr sz="1900" dirty="0">
                <a:latin typeface="Myriad Pro"/>
                <a:cs typeface="Myriad Pro"/>
              </a:rPr>
              <a:t>Online</a:t>
            </a:r>
            <a:r>
              <a:rPr sz="1900" spc="-15" dirty="0">
                <a:latin typeface="Myriad Pro"/>
                <a:cs typeface="Myriad Pro"/>
              </a:rPr>
              <a:t> </a:t>
            </a:r>
            <a:r>
              <a:rPr sz="1900" dirty="0">
                <a:latin typeface="Myriad Pro"/>
                <a:cs typeface="Myriad Pro"/>
              </a:rPr>
              <a:t>writing</a:t>
            </a:r>
            <a:r>
              <a:rPr sz="1900" spc="-10" dirty="0">
                <a:latin typeface="Myriad Pro"/>
                <a:cs typeface="Myriad Pro"/>
              </a:rPr>
              <a:t> </a:t>
            </a:r>
            <a:r>
              <a:rPr sz="1900" spc="5" dirty="0">
                <a:latin typeface="Myriad Pro"/>
                <a:cs typeface="Myriad Pro"/>
              </a:rPr>
              <a:t>portal</a:t>
            </a:r>
            <a:r>
              <a:rPr sz="1900" spc="-10" dirty="0">
                <a:latin typeface="Myriad Pro"/>
                <a:cs typeface="Myriad Pro"/>
              </a:rPr>
              <a:t> </a:t>
            </a:r>
            <a:r>
              <a:rPr sz="1900" spc="-5" dirty="0">
                <a:latin typeface="Myriad Pro"/>
                <a:cs typeface="Myriad Pro"/>
              </a:rPr>
              <a:t>(you</a:t>
            </a:r>
            <a:r>
              <a:rPr sz="1900" spc="-10" dirty="0">
                <a:latin typeface="Myriad Pro"/>
                <a:cs typeface="Myriad Pro"/>
              </a:rPr>
              <a:t> </a:t>
            </a:r>
            <a:r>
              <a:rPr sz="1900" dirty="0">
                <a:latin typeface="Myriad Pro"/>
                <a:cs typeface="Myriad Pro"/>
              </a:rPr>
              <a:t>will</a:t>
            </a:r>
            <a:r>
              <a:rPr sz="1900" spc="-10" dirty="0">
                <a:latin typeface="Myriad Pro"/>
                <a:cs typeface="Myriad Pro"/>
              </a:rPr>
              <a:t> </a:t>
            </a:r>
            <a:r>
              <a:rPr sz="1900" dirty="0">
                <a:latin typeface="Myriad Pro"/>
                <a:cs typeface="Myriad Pro"/>
              </a:rPr>
              <a:t>be</a:t>
            </a:r>
            <a:r>
              <a:rPr sz="1900" spc="-10" dirty="0">
                <a:latin typeface="Myriad Pro"/>
                <a:cs typeface="Myriad Pro"/>
              </a:rPr>
              <a:t> given </a:t>
            </a:r>
            <a:r>
              <a:rPr sz="1900" spc="-390" dirty="0">
                <a:latin typeface="Myriad Pro"/>
                <a:cs typeface="Myriad Pro"/>
              </a:rPr>
              <a:t> </a:t>
            </a:r>
            <a:r>
              <a:rPr sz="1900" dirty="0">
                <a:latin typeface="Myriad Pro"/>
                <a:cs typeface="Myriad Pro"/>
              </a:rPr>
              <a:t>a </a:t>
            </a:r>
            <a:r>
              <a:rPr sz="1900" spc="-5" dirty="0">
                <a:latin typeface="Myriad Pro"/>
                <a:cs typeface="Myriad Pro"/>
              </a:rPr>
              <a:t>login </a:t>
            </a:r>
            <a:r>
              <a:rPr sz="1900" dirty="0">
                <a:latin typeface="Myriad Pro"/>
                <a:cs typeface="Myriad Pro"/>
              </a:rPr>
              <a:t>link </a:t>
            </a:r>
            <a:r>
              <a:rPr sz="1900" spc="-10" dirty="0">
                <a:latin typeface="Myriad Pro"/>
                <a:cs typeface="Myriad Pro"/>
              </a:rPr>
              <a:t>by </a:t>
            </a:r>
            <a:r>
              <a:rPr sz="1900" spc="-5" dirty="0">
                <a:latin typeface="Myriad Pro"/>
                <a:cs typeface="Myriad Pro"/>
              </a:rPr>
              <a:t>your teacher </a:t>
            </a:r>
            <a:r>
              <a:rPr sz="1900" dirty="0">
                <a:latin typeface="Myriad Pro"/>
                <a:cs typeface="Myriad Pro"/>
              </a:rPr>
              <a:t>and then </a:t>
            </a:r>
            <a:r>
              <a:rPr sz="1900" spc="5" dirty="0">
                <a:latin typeface="Myriad Pro"/>
                <a:cs typeface="Myriad Pro"/>
              </a:rPr>
              <a:t> </a:t>
            </a:r>
            <a:r>
              <a:rPr sz="1900" spc="-10" dirty="0">
                <a:latin typeface="Myriad Pro"/>
                <a:cs typeface="Myriad Pro"/>
              </a:rPr>
              <a:t>follow</a:t>
            </a:r>
            <a:r>
              <a:rPr sz="1900" spc="-5" dirty="0">
                <a:latin typeface="Myriad Pro"/>
                <a:cs typeface="Myriad Pro"/>
              </a:rPr>
              <a:t> </a:t>
            </a:r>
            <a:r>
              <a:rPr sz="1900" dirty="0">
                <a:latin typeface="Myriad Pro"/>
                <a:cs typeface="Myriad Pro"/>
              </a:rPr>
              <a:t>the instructions</a:t>
            </a:r>
            <a:r>
              <a:rPr sz="1900" spc="-5" dirty="0">
                <a:latin typeface="Myriad Pro"/>
                <a:cs typeface="Myriad Pro"/>
              </a:rPr>
              <a:t> </a:t>
            </a:r>
            <a:r>
              <a:rPr sz="1900" dirty="0">
                <a:latin typeface="Myriad Pro"/>
                <a:cs typeface="Myriad Pro"/>
              </a:rPr>
              <a:t>on </a:t>
            </a:r>
            <a:r>
              <a:rPr sz="1900" spc="-5" dirty="0">
                <a:latin typeface="Myriad Pro"/>
                <a:cs typeface="Myriad Pro"/>
              </a:rPr>
              <a:t>screen)</a:t>
            </a:r>
            <a:endParaRPr sz="1900">
              <a:latin typeface="Myriad Pro"/>
              <a:cs typeface="Myriad Pro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5773064" y="2223720"/>
            <a:ext cx="2569845" cy="3799840"/>
            <a:chOff x="5773064" y="2223720"/>
            <a:chExt cx="2569845" cy="379984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73064" y="2223720"/>
              <a:ext cx="1350258" cy="181965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48642" y="2301909"/>
              <a:ext cx="1132916" cy="159121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92264" y="2223720"/>
              <a:ext cx="1350257" cy="180746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061206" y="2298461"/>
              <a:ext cx="1133060" cy="159140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878321" y="4442159"/>
              <a:ext cx="2226495" cy="158137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95400" y="892646"/>
            <a:ext cx="6781799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5605" marR="5080" indent="-382905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Feel</a:t>
            </a:r>
            <a:r>
              <a:rPr spc="-15" dirty="0"/>
              <a:t> </a:t>
            </a:r>
            <a:r>
              <a:rPr spc="-10" dirty="0"/>
              <a:t>free to </a:t>
            </a:r>
            <a:r>
              <a:rPr dirty="0"/>
              <a:t>use</a:t>
            </a:r>
            <a:r>
              <a:rPr spc="-15" dirty="0"/>
              <a:t> </a:t>
            </a:r>
            <a:r>
              <a:rPr spc="-20" dirty="0"/>
              <a:t>any</a:t>
            </a:r>
            <a:r>
              <a:rPr spc="-10" dirty="0"/>
              <a:t> </a:t>
            </a:r>
            <a:r>
              <a:rPr dirty="0"/>
              <a:t>of</a:t>
            </a:r>
            <a:r>
              <a:rPr spc="-10" dirty="0"/>
              <a:t> </a:t>
            </a:r>
            <a:r>
              <a:rPr dirty="0"/>
              <a:t>these</a:t>
            </a:r>
            <a:r>
              <a:rPr spc="-10" dirty="0"/>
              <a:t> </a:t>
            </a:r>
            <a:r>
              <a:rPr spc="10" dirty="0"/>
              <a:t>poetry </a:t>
            </a:r>
            <a:r>
              <a:rPr spc="-595" dirty="0"/>
              <a:t> </a:t>
            </a:r>
            <a:r>
              <a:rPr spc="-5" dirty="0"/>
              <a:t>prompts</a:t>
            </a:r>
            <a:r>
              <a:rPr spc="-10" dirty="0"/>
              <a:t> </a:t>
            </a:r>
            <a:r>
              <a:rPr dirty="0"/>
              <a:t>or</a:t>
            </a:r>
            <a:r>
              <a:rPr spc="-5" dirty="0"/>
              <a:t> </a:t>
            </a:r>
            <a:r>
              <a:rPr dirty="0"/>
              <a:t>use</a:t>
            </a:r>
            <a:r>
              <a:rPr spc="-10" dirty="0"/>
              <a:t> </a:t>
            </a:r>
            <a:r>
              <a:rPr spc="-15" dirty="0"/>
              <a:t>your</a:t>
            </a:r>
            <a:r>
              <a:rPr spc="-5" dirty="0"/>
              <a:t> </a:t>
            </a:r>
            <a:r>
              <a:rPr spc="-10" dirty="0"/>
              <a:t>own </a:t>
            </a:r>
            <a:r>
              <a:rPr dirty="0"/>
              <a:t>idea: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13409" y="2051415"/>
            <a:ext cx="3182591" cy="457798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502" y="9934"/>
            <a:ext cx="9133497" cy="684806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52600" y="862991"/>
            <a:ext cx="480496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Differentiation</a:t>
            </a:r>
            <a:r>
              <a:rPr spc="-55" dirty="0"/>
              <a:t> </a:t>
            </a:r>
            <a:r>
              <a:rPr dirty="0"/>
              <a:t>ideas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755099" y="1510691"/>
            <a:ext cx="6041390" cy="459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5" dirty="0">
                <a:latin typeface="Myriad Pro"/>
                <a:cs typeface="Myriad Pro"/>
              </a:rPr>
              <a:t>Bronze</a:t>
            </a:r>
            <a:r>
              <a:rPr sz="1500" b="1" spc="-20" dirty="0">
                <a:latin typeface="Myriad Pro"/>
                <a:cs typeface="Myriad Pro"/>
              </a:rPr>
              <a:t> </a:t>
            </a:r>
            <a:r>
              <a:rPr sz="1500" b="1" dirty="0">
                <a:latin typeface="Myriad Pro"/>
                <a:cs typeface="Myriad Pro"/>
              </a:rPr>
              <a:t>Activity</a:t>
            </a:r>
            <a:endParaRPr sz="1500">
              <a:latin typeface="Myriad Pro"/>
              <a:cs typeface="Myriad Pro"/>
            </a:endParaRPr>
          </a:p>
          <a:p>
            <a:pPr marL="12700" marR="308610">
              <a:lnSpc>
                <a:spcPct val="100000"/>
              </a:lnSpc>
            </a:pPr>
            <a:r>
              <a:rPr sz="1500" spc="-30" dirty="0">
                <a:latin typeface="Myriad Pro"/>
                <a:cs typeface="Myriad Pro"/>
              </a:rPr>
              <a:t>Your</a:t>
            </a:r>
            <a:r>
              <a:rPr sz="1500" spc="-5" dirty="0">
                <a:latin typeface="Myriad Pro"/>
                <a:cs typeface="Myriad Pro"/>
              </a:rPr>
              <a:t> teacher</a:t>
            </a:r>
            <a:r>
              <a:rPr sz="1500" dirty="0">
                <a:latin typeface="Myriad Pro"/>
                <a:cs typeface="Myriad Pro"/>
              </a:rPr>
              <a:t> will </a:t>
            </a:r>
            <a:r>
              <a:rPr sz="1500" spc="-10" dirty="0">
                <a:latin typeface="Myriad Pro"/>
                <a:cs typeface="Myriad Pro"/>
              </a:rPr>
              <a:t>give</a:t>
            </a:r>
            <a:r>
              <a:rPr sz="1500" dirty="0">
                <a:latin typeface="Myriad Pro"/>
                <a:cs typeface="Myriad Pro"/>
              </a:rPr>
              <a:t> </a:t>
            </a:r>
            <a:r>
              <a:rPr sz="1500" spc="-5" dirty="0">
                <a:latin typeface="Myriad Pro"/>
                <a:cs typeface="Myriad Pro"/>
              </a:rPr>
              <a:t>you </a:t>
            </a:r>
            <a:r>
              <a:rPr sz="1500" dirty="0">
                <a:latin typeface="Myriad Pro"/>
                <a:cs typeface="Myriad Pro"/>
              </a:rPr>
              <a:t>a </a:t>
            </a:r>
            <a:r>
              <a:rPr sz="1500" spc="5" dirty="0">
                <a:latin typeface="Myriad Pro"/>
                <a:cs typeface="Myriad Pro"/>
              </a:rPr>
              <a:t>poetry</a:t>
            </a:r>
            <a:r>
              <a:rPr sz="1500" dirty="0">
                <a:latin typeface="Myriad Pro"/>
                <a:cs typeface="Myriad Pro"/>
              </a:rPr>
              <a:t> </a:t>
            </a:r>
            <a:r>
              <a:rPr sz="1500" spc="-5" dirty="0">
                <a:latin typeface="Myriad Pro"/>
                <a:cs typeface="Myriad Pro"/>
              </a:rPr>
              <a:t>prompt</a:t>
            </a:r>
            <a:r>
              <a:rPr sz="1500" dirty="0">
                <a:latin typeface="Myriad Pro"/>
                <a:cs typeface="Myriad Pro"/>
              </a:rPr>
              <a:t> and a</a:t>
            </a:r>
            <a:r>
              <a:rPr sz="1500" spc="-5" dirty="0">
                <a:latin typeface="Myriad Pro"/>
                <a:cs typeface="Myriad Pro"/>
              </a:rPr>
              <a:t> </a:t>
            </a:r>
            <a:r>
              <a:rPr sz="1500" spc="5" dirty="0">
                <a:latin typeface="Myriad Pro"/>
                <a:cs typeface="Myriad Pro"/>
              </a:rPr>
              <a:t>poetry</a:t>
            </a:r>
            <a:r>
              <a:rPr sz="1500" dirty="0">
                <a:latin typeface="Myriad Pro"/>
                <a:cs typeface="Myriad Pro"/>
              </a:rPr>
              <a:t> </a:t>
            </a:r>
            <a:r>
              <a:rPr sz="1500" spc="-5" dirty="0">
                <a:latin typeface="Myriad Pro"/>
                <a:cs typeface="Myriad Pro"/>
              </a:rPr>
              <a:t>type,</a:t>
            </a:r>
            <a:r>
              <a:rPr sz="1500" dirty="0">
                <a:latin typeface="Myriad Pro"/>
                <a:cs typeface="Myriad Pro"/>
              </a:rPr>
              <a:t> such as an </a:t>
            </a:r>
            <a:r>
              <a:rPr sz="1500" spc="-305" dirty="0">
                <a:latin typeface="Myriad Pro"/>
                <a:cs typeface="Myriad Pro"/>
              </a:rPr>
              <a:t> </a:t>
            </a:r>
            <a:r>
              <a:rPr sz="1500" spc="-5" dirty="0">
                <a:latin typeface="Myriad Pro"/>
                <a:cs typeface="Myriad Pro"/>
              </a:rPr>
              <a:t>acrostic to</a:t>
            </a:r>
            <a:r>
              <a:rPr sz="1500" dirty="0">
                <a:latin typeface="Myriad Pro"/>
                <a:cs typeface="Myriad Pro"/>
              </a:rPr>
              <a:t> </a:t>
            </a:r>
            <a:r>
              <a:rPr sz="1500" spc="-5" dirty="0">
                <a:latin typeface="Myriad Pro"/>
                <a:cs typeface="Myriad Pro"/>
              </a:rPr>
              <a:t>use.</a:t>
            </a:r>
            <a:endParaRPr sz="1500">
              <a:latin typeface="Myriad Pro"/>
              <a:cs typeface="Myriad Pro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450">
              <a:latin typeface="Myriad Pro"/>
              <a:cs typeface="Myriad Pro"/>
            </a:endParaRPr>
          </a:p>
          <a:p>
            <a:pPr marL="12700">
              <a:lnSpc>
                <a:spcPct val="100000"/>
              </a:lnSpc>
            </a:pPr>
            <a:r>
              <a:rPr sz="1500" b="1" dirty="0">
                <a:latin typeface="Myriad Pro"/>
                <a:cs typeface="Myriad Pro"/>
              </a:rPr>
              <a:t>Sil</a:t>
            </a:r>
            <a:r>
              <a:rPr sz="1500" b="1" spc="-25" dirty="0">
                <a:latin typeface="Myriad Pro"/>
                <a:cs typeface="Myriad Pro"/>
              </a:rPr>
              <a:t>v</a:t>
            </a:r>
            <a:r>
              <a:rPr sz="1500" b="1" dirty="0">
                <a:latin typeface="Myriad Pro"/>
                <a:cs typeface="Myriad Pro"/>
              </a:rPr>
              <a:t>er </a:t>
            </a:r>
            <a:r>
              <a:rPr sz="1500" b="1" spc="-25" dirty="0">
                <a:latin typeface="Myriad Pro"/>
                <a:cs typeface="Myriad Pro"/>
              </a:rPr>
              <a:t>A</a:t>
            </a:r>
            <a:r>
              <a:rPr sz="1500" b="1" spc="20" dirty="0">
                <a:latin typeface="Myriad Pro"/>
                <a:cs typeface="Myriad Pro"/>
              </a:rPr>
              <a:t>c</a:t>
            </a:r>
            <a:r>
              <a:rPr sz="1500" b="1" dirty="0">
                <a:latin typeface="Myriad Pro"/>
                <a:cs typeface="Myriad Pro"/>
              </a:rPr>
              <a:t>tivi</a:t>
            </a:r>
            <a:r>
              <a:rPr sz="1500" b="1" spc="5" dirty="0">
                <a:latin typeface="Myriad Pro"/>
                <a:cs typeface="Myriad Pro"/>
              </a:rPr>
              <a:t>t</a:t>
            </a:r>
            <a:r>
              <a:rPr sz="1500" b="1" dirty="0">
                <a:latin typeface="Myriad Pro"/>
                <a:cs typeface="Myriad Pro"/>
              </a:rPr>
              <a:t>y</a:t>
            </a:r>
            <a:endParaRPr sz="1500">
              <a:latin typeface="Myriad Pro"/>
              <a:cs typeface="Myriad Pro"/>
            </a:endParaRPr>
          </a:p>
          <a:p>
            <a:pPr marL="12700" marR="247015">
              <a:lnSpc>
                <a:spcPct val="100000"/>
              </a:lnSpc>
            </a:pPr>
            <a:r>
              <a:rPr sz="1500" dirty="0">
                <a:latin typeface="Myriad Pro"/>
                <a:cs typeface="Myriad Pro"/>
              </a:rPr>
              <a:t>Choose</a:t>
            </a:r>
            <a:r>
              <a:rPr sz="1500" spc="-5" dirty="0">
                <a:latin typeface="Myriad Pro"/>
                <a:cs typeface="Myriad Pro"/>
              </a:rPr>
              <a:t> </a:t>
            </a:r>
            <a:r>
              <a:rPr sz="1500" dirty="0">
                <a:latin typeface="Myriad Pro"/>
                <a:cs typeface="Myriad Pro"/>
              </a:rPr>
              <a:t>a</a:t>
            </a:r>
            <a:r>
              <a:rPr sz="1500" spc="-5" dirty="0">
                <a:latin typeface="Myriad Pro"/>
                <a:cs typeface="Myriad Pro"/>
              </a:rPr>
              <a:t> </a:t>
            </a:r>
            <a:r>
              <a:rPr sz="1500" spc="5" dirty="0">
                <a:latin typeface="Myriad Pro"/>
                <a:cs typeface="Myriad Pro"/>
              </a:rPr>
              <a:t>poetry</a:t>
            </a:r>
            <a:r>
              <a:rPr sz="1500" spc="-5" dirty="0">
                <a:latin typeface="Myriad Pro"/>
                <a:cs typeface="Myriad Pro"/>
              </a:rPr>
              <a:t> prompt</a:t>
            </a:r>
            <a:r>
              <a:rPr sz="1500" dirty="0">
                <a:latin typeface="Myriad Pro"/>
                <a:cs typeface="Myriad Pro"/>
              </a:rPr>
              <a:t> </a:t>
            </a:r>
            <a:r>
              <a:rPr sz="1500" spc="-5" dirty="0">
                <a:latin typeface="Myriad Pro"/>
                <a:cs typeface="Myriad Pro"/>
              </a:rPr>
              <a:t>from </a:t>
            </a:r>
            <a:r>
              <a:rPr sz="1500" dirty="0">
                <a:latin typeface="Myriad Pro"/>
                <a:cs typeface="Myriad Pro"/>
              </a:rPr>
              <a:t>slide</a:t>
            </a:r>
            <a:r>
              <a:rPr sz="1500" spc="-5" dirty="0">
                <a:latin typeface="Myriad Pro"/>
                <a:cs typeface="Myriad Pro"/>
              </a:rPr>
              <a:t> </a:t>
            </a:r>
            <a:r>
              <a:rPr sz="1500" dirty="0">
                <a:latin typeface="Myriad Pro"/>
                <a:cs typeface="Myriad Pro"/>
              </a:rPr>
              <a:t>19.</a:t>
            </a:r>
            <a:r>
              <a:rPr sz="1500" spc="-70" dirty="0">
                <a:latin typeface="Myriad Pro"/>
                <a:cs typeface="Myriad Pro"/>
              </a:rPr>
              <a:t> </a:t>
            </a:r>
            <a:r>
              <a:rPr sz="1500" spc="-30" dirty="0">
                <a:latin typeface="Myriad Pro"/>
                <a:cs typeface="Myriad Pro"/>
              </a:rPr>
              <a:t>Your</a:t>
            </a:r>
            <a:r>
              <a:rPr sz="1500" spc="-5" dirty="0">
                <a:latin typeface="Myriad Pro"/>
                <a:cs typeface="Myriad Pro"/>
              </a:rPr>
              <a:t> teacher</a:t>
            </a:r>
            <a:r>
              <a:rPr sz="1500" dirty="0">
                <a:latin typeface="Myriad Pro"/>
                <a:cs typeface="Myriad Pro"/>
              </a:rPr>
              <a:t> will</a:t>
            </a:r>
            <a:r>
              <a:rPr sz="1500" spc="-5" dirty="0">
                <a:latin typeface="Myriad Pro"/>
                <a:cs typeface="Myriad Pro"/>
              </a:rPr>
              <a:t> provide you</a:t>
            </a:r>
            <a:r>
              <a:rPr sz="1500" dirty="0">
                <a:latin typeface="Myriad Pro"/>
                <a:cs typeface="Myriad Pro"/>
              </a:rPr>
              <a:t> with </a:t>
            </a:r>
            <a:r>
              <a:rPr sz="1500" spc="-305" dirty="0">
                <a:latin typeface="Myriad Pro"/>
                <a:cs typeface="Myriad Pro"/>
              </a:rPr>
              <a:t> </a:t>
            </a:r>
            <a:r>
              <a:rPr sz="1500" spc="-5" dirty="0">
                <a:latin typeface="Myriad Pro"/>
                <a:cs typeface="Myriad Pro"/>
              </a:rPr>
              <a:t>two narrative</a:t>
            </a:r>
            <a:r>
              <a:rPr sz="1500" dirty="0">
                <a:latin typeface="Myriad Pro"/>
                <a:cs typeface="Myriad Pro"/>
              </a:rPr>
              <a:t> </a:t>
            </a:r>
            <a:r>
              <a:rPr sz="1500" spc="-5" dirty="0">
                <a:latin typeface="Myriad Pro"/>
                <a:cs typeface="Myriad Pro"/>
              </a:rPr>
              <a:t>technique </a:t>
            </a:r>
            <a:r>
              <a:rPr sz="1500" dirty="0">
                <a:latin typeface="Myriad Pro"/>
                <a:cs typeface="Myriad Pro"/>
              </a:rPr>
              <a:t>options and </a:t>
            </a:r>
            <a:r>
              <a:rPr sz="1500" spc="-5" dirty="0">
                <a:latin typeface="Myriad Pro"/>
                <a:cs typeface="Myriad Pro"/>
              </a:rPr>
              <a:t>allow you</a:t>
            </a:r>
            <a:r>
              <a:rPr sz="1500" dirty="0">
                <a:latin typeface="Myriad Pro"/>
                <a:cs typeface="Myriad Pro"/>
              </a:rPr>
              <a:t> </a:t>
            </a:r>
            <a:r>
              <a:rPr sz="1500" spc="-5" dirty="0">
                <a:latin typeface="Myriad Pro"/>
                <a:cs typeface="Myriad Pro"/>
              </a:rPr>
              <a:t>to</a:t>
            </a:r>
            <a:r>
              <a:rPr sz="1500" dirty="0">
                <a:latin typeface="Myriad Pro"/>
                <a:cs typeface="Myriad Pro"/>
              </a:rPr>
              <a:t> decide</a:t>
            </a:r>
            <a:r>
              <a:rPr sz="1500" spc="-5" dirty="0">
                <a:latin typeface="Myriad Pro"/>
                <a:cs typeface="Myriad Pro"/>
              </a:rPr>
              <a:t> </a:t>
            </a:r>
            <a:r>
              <a:rPr sz="1500" dirty="0">
                <a:latin typeface="Myriad Pro"/>
                <a:cs typeface="Myriad Pro"/>
              </a:rPr>
              <a:t>which </a:t>
            </a:r>
            <a:r>
              <a:rPr sz="1500" spc="-5" dirty="0">
                <a:latin typeface="Myriad Pro"/>
                <a:cs typeface="Myriad Pro"/>
              </a:rPr>
              <a:t>narrative </a:t>
            </a:r>
            <a:r>
              <a:rPr sz="1500" spc="-305" dirty="0">
                <a:latin typeface="Myriad Pro"/>
                <a:cs typeface="Myriad Pro"/>
              </a:rPr>
              <a:t> </a:t>
            </a:r>
            <a:r>
              <a:rPr sz="1500" dirty="0">
                <a:latin typeface="Myriad Pro"/>
                <a:cs typeface="Myriad Pro"/>
              </a:rPr>
              <a:t>type </a:t>
            </a:r>
            <a:r>
              <a:rPr sz="1500" spc="-5" dirty="0">
                <a:latin typeface="Myriad Pro"/>
                <a:cs typeface="Myriad Pro"/>
              </a:rPr>
              <a:t>to use. </a:t>
            </a:r>
            <a:r>
              <a:rPr sz="1500" spc="5" dirty="0">
                <a:latin typeface="Myriad Pro"/>
                <a:cs typeface="Myriad Pro"/>
              </a:rPr>
              <a:t>If </a:t>
            </a:r>
            <a:r>
              <a:rPr sz="1500" spc="-5" dirty="0">
                <a:latin typeface="Myriad Pro"/>
                <a:cs typeface="Myriad Pro"/>
              </a:rPr>
              <a:t>possible,</a:t>
            </a:r>
            <a:r>
              <a:rPr sz="1500" dirty="0">
                <a:latin typeface="Myriad Pro"/>
                <a:cs typeface="Myriad Pro"/>
              </a:rPr>
              <a:t> </a:t>
            </a:r>
            <a:r>
              <a:rPr sz="1500" spc="-5" dirty="0">
                <a:latin typeface="Myriad Pro"/>
                <a:cs typeface="Myriad Pro"/>
              </a:rPr>
              <a:t>work </a:t>
            </a:r>
            <a:r>
              <a:rPr sz="1500" dirty="0">
                <a:latin typeface="Myriad Pro"/>
                <a:cs typeface="Myriad Pro"/>
              </a:rPr>
              <a:t>with a </a:t>
            </a:r>
            <a:r>
              <a:rPr sz="1500" spc="5" dirty="0">
                <a:latin typeface="Myriad Pro"/>
                <a:cs typeface="Myriad Pro"/>
              </a:rPr>
              <a:t>partner </a:t>
            </a:r>
            <a:r>
              <a:rPr sz="1500" spc="-5" dirty="0">
                <a:latin typeface="Myriad Pro"/>
                <a:cs typeface="Myriad Pro"/>
              </a:rPr>
              <a:t>to </a:t>
            </a:r>
            <a:r>
              <a:rPr sz="1500" dirty="0">
                <a:latin typeface="Myriad Pro"/>
                <a:cs typeface="Myriad Pro"/>
              </a:rPr>
              <a:t>help </a:t>
            </a:r>
            <a:r>
              <a:rPr sz="1500" spc="-5" dirty="0">
                <a:latin typeface="Myriad Pro"/>
                <a:cs typeface="Myriad Pro"/>
              </a:rPr>
              <a:t>generate </a:t>
            </a:r>
            <a:r>
              <a:rPr sz="1500" dirty="0">
                <a:latin typeface="Myriad Pro"/>
                <a:cs typeface="Myriad Pro"/>
              </a:rPr>
              <a:t>ideas and </a:t>
            </a:r>
            <a:r>
              <a:rPr sz="1500" spc="5" dirty="0">
                <a:latin typeface="Myriad Pro"/>
                <a:cs typeface="Myriad Pro"/>
              </a:rPr>
              <a:t> </a:t>
            </a:r>
            <a:r>
              <a:rPr sz="1500" dirty="0">
                <a:latin typeface="Myriad Pro"/>
                <a:cs typeface="Myriad Pro"/>
              </a:rPr>
              <a:t>vocabulary</a:t>
            </a:r>
            <a:r>
              <a:rPr sz="1500" spc="-5" dirty="0">
                <a:latin typeface="Myriad Pro"/>
                <a:cs typeface="Myriad Pro"/>
              </a:rPr>
              <a:t> that</a:t>
            </a:r>
            <a:r>
              <a:rPr sz="1500" dirty="0">
                <a:latin typeface="Myriad Pro"/>
                <a:cs typeface="Myriad Pro"/>
              </a:rPr>
              <a:t> </a:t>
            </a:r>
            <a:r>
              <a:rPr sz="1500" spc="-5" dirty="0">
                <a:latin typeface="Myriad Pro"/>
                <a:cs typeface="Myriad Pro"/>
              </a:rPr>
              <a:t>you</a:t>
            </a:r>
            <a:r>
              <a:rPr sz="1500" dirty="0">
                <a:latin typeface="Myriad Pro"/>
                <a:cs typeface="Myriad Pro"/>
              </a:rPr>
              <a:t> </a:t>
            </a:r>
            <a:r>
              <a:rPr sz="1500" spc="-5" dirty="0">
                <a:latin typeface="Myriad Pro"/>
                <a:cs typeface="Myriad Pro"/>
              </a:rPr>
              <a:t>could</a:t>
            </a:r>
            <a:r>
              <a:rPr sz="1500" dirty="0">
                <a:latin typeface="Myriad Pro"/>
                <a:cs typeface="Myriad Pro"/>
              </a:rPr>
              <a:t> use in their work..</a:t>
            </a:r>
            <a:endParaRPr sz="1500">
              <a:latin typeface="Myriad Pro"/>
              <a:cs typeface="Myriad Pro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450">
              <a:latin typeface="Myriad Pro"/>
              <a:cs typeface="Myriad Pro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500" b="1" dirty="0">
                <a:latin typeface="Myriad Pro"/>
                <a:cs typeface="Myriad Pro"/>
              </a:rPr>
              <a:t>Gold</a:t>
            </a:r>
            <a:r>
              <a:rPr sz="1500" b="1" spc="-20" dirty="0">
                <a:latin typeface="Myriad Pro"/>
                <a:cs typeface="Myriad Pro"/>
              </a:rPr>
              <a:t> </a:t>
            </a:r>
            <a:r>
              <a:rPr sz="1500" b="1" dirty="0">
                <a:latin typeface="Myriad Pro"/>
                <a:cs typeface="Myriad Pro"/>
              </a:rPr>
              <a:t>Activity</a:t>
            </a:r>
            <a:endParaRPr sz="1500">
              <a:latin typeface="Myriad Pro"/>
              <a:cs typeface="Myriad Pro"/>
            </a:endParaRPr>
          </a:p>
          <a:p>
            <a:pPr marL="12700" marR="5080">
              <a:lnSpc>
                <a:spcPct val="100000"/>
              </a:lnSpc>
            </a:pPr>
            <a:r>
              <a:rPr sz="1500" spc="-40" dirty="0">
                <a:latin typeface="Myriad Pro"/>
                <a:cs typeface="Myriad Pro"/>
              </a:rPr>
              <a:t>You</a:t>
            </a:r>
            <a:r>
              <a:rPr sz="1500" dirty="0">
                <a:latin typeface="Myriad Pro"/>
                <a:cs typeface="Myriad Pro"/>
              </a:rPr>
              <a:t> </a:t>
            </a:r>
            <a:r>
              <a:rPr sz="1500" spc="-5" dirty="0">
                <a:latin typeface="Myriad Pro"/>
                <a:cs typeface="Myriad Pro"/>
              </a:rPr>
              <a:t>work</a:t>
            </a:r>
            <a:r>
              <a:rPr sz="1500" dirty="0">
                <a:latin typeface="Myriad Pro"/>
                <a:cs typeface="Myriad Pro"/>
              </a:rPr>
              <a:t> </a:t>
            </a:r>
            <a:r>
              <a:rPr sz="1500" spc="-5" dirty="0">
                <a:latin typeface="Myriad Pro"/>
                <a:cs typeface="Myriad Pro"/>
              </a:rPr>
              <a:t>independently</a:t>
            </a:r>
            <a:r>
              <a:rPr sz="1500" spc="5" dirty="0">
                <a:latin typeface="Myriad Pro"/>
                <a:cs typeface="Myriad Pro"/>
              </a:rPr>
              <a:t> </a:t>
            </a:r>
            <a:r>
              <a:rPr sz="1500" spc="-5" dirty="0">
                <a:latin typeface="Myriad Pro"/>
                <a:cs typeface="Myriad Pro"/>
              </a:rPr>
              <a:t>to</a:t>
            </a:r>
            <a:r>
              <a:rPr sz="1500" dirty="0">
                <a:latin typeface="Myriad Pro"/>
                <a:cs typeface="Myriad Pro"/>
              </a:rPr>
              <a:t> </a:t>
            </a:r>
            <a:r>
              <a:rPr sz="1500" spc="-10" dirty="0">
                <a:latin typeface="Myriad Pro"/>
                <a:cs typeface="Myriad Pro"/>
              </a:rPr>
              <a:t>create</a:t>
            </a:r>
            <a:r>
              <a:rPr sz="1500" dirty="0">
                <a:latin typeface="Myriad Pro"/>
                <a:cs typeface="Myriad Pro"/>
              </a:rPr>
              <a:t> </a:t>
            </a:r>
            <a:r>
              <a:rPr sz="1500" spc="-5" dirty="0">
                <a:latin typeface="Myriad Pro"/>
                <a:cs typeface="Myriad Pro"/>
              </a:rPr>
              <a:t>your</a:t>
            </a:r>
            <a:r>
              <a:rPr sz="1500" spc="5" dirty="0">
                <a:latin typeface="Myriad Pro"/>
                <a:cs typeface="Myriad Pro"/>
              </a:rPr>
              <a:t> </a:t>
            </a:r>
            <a:r>
              <a:rPr sz="1500" spc="-5" dirty="0">
                <a:latin typeface="Myriad Pro"/>
                <a:cs typeface="Myriad Pro"/>
              </a:rPr>
              <a:t>own</a:t>
            </a:r>
            <a:r>
              <a:rPr sz="1500" dirty="0">
                <a:latin typeface="Myriad Pro"/>
                <a:cs typeface="Myriad Pro"/>
              </a:rPr>
              <a:t> poem </a:t>
            </a:r>
            <a:r>
              <a:rPr sz="1500" spc="-5" dirty="0">
                <a:latin typeface="Myriad Pro"/>
                <a:cs typeface="Myriad Pro"/>
              </a:rPr>
              <a:t>inspired</a:t>
            </a:r>
            <a:r>
              <a:rPr sz="1500" spc="5" dirty="0">
                <a:latin typeface="Myriad Pro"/>
                <a:cs typeface="Myriad Pro"/>
              </a:rPr>
              <a:t> </a:t>
            </a:r>
            <a:r>
              <a:rPr sz="1500" spc="-10" dirty="0">
                <a:latin typeface="Myriad Pro"/>
                <a:cs typeface="Myriad Pro"/>
              </a:rPr>
              <a:t>by</a:t>
            </a:r>
            <a:r>
              <a:rPr sz="1500" dirty="0">
                <a:latin typeface="Myriad Pro"/>
                <a:cs typeface="Myriad Pro"/>
              </a:rPr>
              <a:t> </a:t>
            </a:r>
            <a:r>
              <a:rPr sz="1500" spc="-5" dirty="0">
                <a:latin typeface="Myriad Pro"/>
                <a:cs typeface="Myriad Pro"/>
              </a:rPr>
              <a:t>your</a:t>
            </a:r>
            <a:r>
              <a:rPr sz="1500" spc="5" dirty="0">
                <a:latin typeface="Myriad Pro"/>
                <a:cs typeface="Myriad Pro"/>
              </a:rPr>
              <a:t> </a:t>
            </a:r>
            <a:r>
              <a:rPr sz="1500" spc="-5" dirty="0">
                <a:latin typeface="Myriad Pro"/>
                <a:cs typeface="Myriad Pro"/>
              </a:rPr>
              <a:t>own </a:t>
            </a:r>
            <a:r>
              <a:rPr sz="1500" dirty="0">
                <a:latin typeface="Myriad Pro"/>
                <a:cs typeface="Myriad Pro"/>
              </a:rPr>
              <a:t> ‘</a:t>
            </a:r>
            <a:r>
              <a:rPr sz="1500" spc="15" dirty="0">
                <a:latin typeface="Myriad Pro"/>
                <a:cs typeface="Myriad Pro"/>
              </a:rPr>
              <a:t>I</a:t>
            </a:r>
            <a:r>
              <a:rPr sz="1500" dirty="0">
                <a:latin typeface="Myriad Pro"/>
                <a:cs typeface="Myriad Pro"/>
              </a:rPr>
              <a:t>ma</a:t>
            </a:r>
            <a:r>
              <a:rPr sz="1500" spc="-10" dirty="0">
                <a:latin typeface="Myriad Pro"/>
                <a:cs typeface="Myriad Pro"/>
              </a:rPr>
              <a:t>g</a:t>
            </a:r>
            <a:r>
              <a:rPr sz="1500" dirty="0">
                <a:latin typeface="Myriad Pro"/>
                <a:cs typeface="Myriad Pro"/>
              </a:rPr>
              <a:t>ine!’</a:t>
            </a:r>
            <a:r>
              <a:rPr sz="1500" spc="-130" dirty="0">
                <a:latin typeface="Myriad Pro"/>
                <a:cs typeface="Myriad Pro"/>
              </a:rPr>
              <a:t> </a:t>
            </a:r>
            <a:r>
              <a:rPr sz="1500" dirty="0">
                <a:latin typeface="Myriad Pro"/>
                <a:cs typeface="Myriad Pro"/>
              </a:rPr>
              <a:t>question. Choose the poet</a:t>
            </a:r>
            <a:r>
              <a:rPr sz="1500" spc="35" dirty="0">
                <a:latin typeface="Myriad Pro"/>
                <a:cs typeface="Myriad Pro"/>
              </a:rPr>
              <a:t>r</a:t>
            </a:r>
            <a:r>
              <a:rPr sz="1500" dirty="0">
                <a:latin typeface="Myriad Pro"/>
                <a:cs typeface="Myriad Pro"/>
              </a:rPr>
              <a:t>y </a:t>
            </a:r>
            <a:r>
              <a:rPr sz="1500" spc="10" dirty="0">
                <a:latin typeface="Myriad Pro"/>
                <a:cs typeface="Myriad Pro"/>
              </a:rPr>
              <a:t>t</a:t>
            </a:r>
            <a:r>
              <a:rPr sz="1500" dirty="0">
                <a:latin typeface="Myriad Pro"/>
                <a:cs typeface="Myriad Pro"/>
              </a:rPr>
              <a:t>ype </a:t>
            </a:r>
            <a:r>
              <a:rPr sz="1500" spc="-15" dirty="0">
                <a:latin typeface="Myriad Pro"/>
                <a:cs typeface="Myriad Pro"/>
              </a:rPr>
              <a:t>y</a:t>
            </a:r>
            <a:r>
              <a:rPr sz="1500" dirty="0">
                <a:latin typeface="Myriad Pro"/>
                <a:cs typeface="Myriad Pro"/>
              </a:rPr>
              <a:t>o</a:t>
            </a:r>
            <a:r>
              <a:rPr sz="1500" spc="-35" dirty="0">
                <a:latin typeface="Myriad Pro"/>
                <a:cs typeface="Myriad Pro"/>
              </a:rPr>
              <a:t>u</a:t>
            </a:r>
            <a:r>
              <a:rPr sz="1500" spc="-120" dirty="0">
                <a:latin typeface="Myriad Pro"/>
                <a:cs typeface="Myriad Pro"/>
              </a:rPr>
              <a:t>’</a:t>
            </a:r>
            <a:r>
              <a:rPr sz="1500" dirty="0">
                <a:latin typeface="Myriad Pro"/>
                <a:cs typeface="Myriad Pro"/>
              </a:rPr>
              <a:t>d like </a:t>
            </a:r>
            <a:r>
              <a:rPr sz="1500" spc="-10" dirty="0">
                <a:latin typeface="Myriad Pro"/>
                <a:cs typeface="Myriad Pro"/>
              </a:rPr>
              <a:t>t</a:t>
            </a:r>
            <a:r>
              <a:rPr sz="1500" dirty="0">
                <a:latin typeface="Myriad Pro"/>
                <a:cs typeface="Myriad Pro"/>
              </a:rPr>
              <a:t>o use all</a:t>
            </a:r>
            <a:r>
              <a:rPr sz="1500" spc="-15" dirty="0">
                <a:latin typeface="Myriad Pro"/>
                <a:cs typeface="Myriad Pro"/>
              </a:rPr>
              <a:t>o</a:t>
            </a:r>
            <a:r>
              <a:rPr sz="1500" dirty="0">
                <a:latin typeface="Myriad Pro"/>
                <a:cs typeface="Myriad Pro"/>
              </a:rPr>
              <a:t>wing </a:t>
            </a:r>
            <a:r>
              <a:rPr sz="1500" spc="-15" dirty="0">
                <a:latin typeface="Myriad Pro"/>
                <a:cs typeface="Myriad Pro"/>
              </a:rPr>
              <a:t>y</a:t>
            </a:r>
            <a:r>
              <a:rPr sz="1500" dirty="0">
                <a:latin typeface="Myriad Pro"/>
                <a:cs typeface="Myriad Pro"/>
              </a:rPr>
              <a:t>ou </a:t>
            </a:r>
            <a:r>
              <a:rPr sz="1500" spc="-10" dirty="0">
                <a:latin typeface="Myriad Pro"/>
                <a:cs typeface="Myriad Pro"/>
              </a:rPr>
              <a:t>t</a:t>
            </a:r>
            <a:r>
              <a:rPr sz="1500" dirty="0">
                <a:latin typeface="Myriad Pro"/>
                <a:cs typeface="Myriad Pro"/>
              </a:rPr>
              <a:t>o  </a:t>
            </a:r>
            <a:r>
              <a:rPr sz="1500" spc="-5" dirty="0">
                <a:latin typeface="Myriad Pro"/>
                <a:cs typeface="Myriad Pro"/>
              </a:rPr>
              <a:t>showcase your</a:t>
            </a:r>
            <a:r>
              <a:rPr sz="1500" dirty="0">
                <a:latin typeface="Myriad Pro"/>
                <a:cs typeface="Myriad Pro"/>
              </a:rPr>
              <a:t> </a:t>
            </a:r>
            <a:r>
              <a:rPr sz="1500" spc="-5" dirty="0">
                <a:latin typeface="Myriad Pro"/>
                <a:cs typeface="Myriad Pro"/>
              </a:rPr>
              <a:t>vocabulary,</a:t>
            </a:r>
            <a:r>
              <a:rPr sz="1500" dirty="0">
                <a:latin typeface="Myriad Pro"/>
                <a:cs typeface="Myriad Pro"/>
              </a:rPr>
              <a:t> writing and</a:t>
            </a:r>
            <a:r>
              <a:rPr sz="1500" spc="-5" dirty="0">
                <a:latin typeface="Myriad Pro"/>
                <a:cs typeface="Myriad Pro"/>
              </a:rPr>
              <a:t> </a:t>
            </a:r>
            <a:r>
              <a:rPr sz="1500" dirty="0">
                <a:latin typeface="Myriad Pro"/>
                <a:cs typeface="Myriad Pro"/>
              </a:rPr>
              <a:t>editing skills.</a:t>
            </a:r>
            <a:endParaRPr sz="1500">
              <a:latin typeface="Myriad Pro"/>
              <a:cs typeface="Myriad Pro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450">
              <a:latin typeface="Myriad Pro"/>
              <a:cs typeface="Myriad Pro"/>
            </a:endParaRPr>
          </a:p>
          <a:p>
            <a:pPr marL="12700">
              <a:lnSpc>
                <a:spcPct val="100000"/>
              </a:lnSpc>
            </a:pPr>
            <a:r>
              <a:rPr sz="1500" b="1" spc="-5" dirty="0">
                <a:latin typeface="Myriad Pro"/>
                <a:cs typeface="Myriad Pro"/>
              </a:rPr>
              <a:t>Platinum</a:t>
            </a:r>
            <a:r>
              <a:rPr sz="1500" b="1" spc="-15" dirty="0">
                <a:latin typeface="Myriad Pro"/>
                <a:cs typeface="Myriad Pro"/>
              </a:rPr>
              <a:t> </a:t>
            </a:r>
            <a:r>
              <a:rPr sz="1500" b="1" dirty="0">
                <a:latin typeface="Myriad Pro"/>
                <a:cs typeface="Myriad Pro"/>
              </a:rPr>
              <a:t>Activity</a:t>
            </a:r>
            <a:endParaRPr sz="1500">
              <a:latin typeface="Myriad Pro"/>
              <a:cs typeface="Myriad Pro"/>
            </a:endParaRPr>
          </a:p>
          <a:p>
            <a:pPr marL="12700" marR="137795">
              <a:lnSpc>
                <a:spcPct val="100000"/>
              </a:lnSpc>
            </a:pPr>
            <a:r>
              <a:rPr sz="1500" spc="-30" dirty="0">
                <a:latin typeface="Myriad Pro"/>
                <a:cs typeface="Myriad Pro"/>
              </a:rPr>
              <a:t>Your</a:t>
            </a:r>
            <a:r>
              <a:rPr sz="1500" dirty="0">
                <a:latin typeface="Myriad Pro"/>
                <a:cs typeface="Myriad Pro"/>
              </a:rPr>
              <a:t> </a:t>
            </a:r>
            <a:r>
              <a:rPr sz="1500" spc="-5" dirty="0">
                <a:latin typeface="Myriad Pro"/>
                <a:cs typeface="Myriad Pro"/>
              </a:rPr>
              <a:t>teacher</a:t>
            </a:r>
            <a:r>
              <a:rPr sz="1500" dirty="0">
                <a:latin typeface="Myriad Pro"/>
                <a:cs typeface="Myriad Pro"/>
              </a:rPr>
              <a:t> will challenge </a:t>
            </a:r>
            <a:r>
              <a:rPr sz="1500" spc="-10" dirty="0">
                <a:latin typeface="Myriad Pro"/>
                <a:cs typeface="Myriad Pro"/>
              </a:rPr>
              <a:t>you</a:t>
            </a:r>
            <a:r>
              <a:rPr sz="1500" dirty="0">
                <a:latin typeface="Myriad Pro"/>
                <a:cs typeface="Myriad Pro"/>
              </a:rPr>
              <a:t> </a:t>
            </a:r>
            <a:r>
              <a:rPr sz="1500" spc="-5" dirty="0">
                <a:latin typeface="Myriad Pro"/>
                <a:cs typeface="Myriad Pro"/>
              </a:rPr>
              <a:t>to</a:t>
            </a:r>
            <a:r>
              <a:rPr sz="1500" dirty="0">
                <a:latin typeface="Myriad Pro"/>
                <a:cs typeface="Myriad Pro"/>
              </a:rPr>
              <a:t> </a:t>
            </a:r>
            <a:r>
              <a:rPr sz="1500" spc="-5" dirty="0">
                <a:latin typeface="Myriad Pro"/>
                <a:cs typeface="Myriad Pro"/>
              </a:rPr>
              <a:t>write</a:t>
            </a:r>
            <a:r>
              <a:rPr sz="1500" dirty="0">
                <a:latin typeface="Myriad Pro"/>
                <a:cs typeface="Myriad Pro"/>
              </a:rPr>
              <a:t> in a</a:t>
            </a:r>
            <a:r>
              <a:rPr sz="1500" spc="5" dirty="0">
                <a:latin typeface="Myriad Pro"/>
                <a:cs typeface="Myriad Pro"/>
              </a:rPr>
              <a:t> </a:t>
            </a:r>
            <a:r>
              <a:rPr sz="1500" dirty="0">
                <a:latin typeface="Myriad Pro"/>
                <a:cs typeface="Myriad Pro"/>
              </a:rPr>
              <a:t>certain </a:t>
            </a:r>
            <a:r>
              <a:rPr sz="1500" spc="5" dirty="0">
                <a:latin typeface="Myriad Pro"/>
                <a:cs typeface="Myriad Pro"/>
              </a:rPr>
              <a:t>poetry</a:t>
            </a:r>
            <a:r>
              <a:rPr sz="1500" dirty="0">
                <a:latin typeface="Myriad Pro"/>
                <a:cs typeface="Myriad Pro"/>
              </a:rPr>
              <a:t> style </a:t>
            </a:r>
            <a:r>
              <a:rPr sz="1500" spc="-5" dirty="0">
                <a:latin typeface="Myriad Pro"/>
                <a:cs typeface="Myriad Pro"/>
              </a:rPr>
              <a:t>that</a:t>
            </a:r>
            <a:r>
              <a:rPr sz="1500" dirty="0">
                <a:latin typeface="Myriad Pro"/>
                <a:cs typeface="Myriad Pro"/>
              </a:rPr>
              <a:t> will </a:t>
            </a:r>
            <a:r>
              <a:rPr sz="1500" spc="5" dirty="0">
                <a:latin typeface="Myriad Pro"/>
                <a:cs typeface="Myriad Pro"/>
              </a:rPr>
              <a:t> </a:t>
            </a:r>
            <a:r>
              <a:rPr sz="1500" dirty="0">
                <a:latin typeface="Myriad Pro"/>
                <a:cs typeface="Myriad Pro"/>
              </a:rPr>
              <a:t>push </a:t>
            </a:r>
            <a:r>
              <a:rPr sz="1500" spc="-20" dirty="0">
                <a:latin typeface="Myriad Pro"/>
                <a:cs typeface="Myriad Pro"/>
              </a:rPr>
              <a:t>y</a:t>
            </a:r>
            <a:r>
              <a:rPr sz="1500" dirty="0">
                <a:latin typeface="Myriad Pro"/>
                <a:cs typeface="Myriad Pro"/>
              </a:rPr>
              <a:t>our c</a:t>
            </a:r>
            <a:r>
              <a:rPr sz="1500" spc="-15" dirty="0">
                <a:latin typeface="Myriad Pro"/>
                <a:cs typeface="Myriad Pro"/>
              </a:rPr>
              <a:t>r</a:t>
            </a:r>
            <a:r>
              <a:rPr sz="1500" dirty="0">
                <a:latin typeface="Myriad Pro"/>
                <a:cs typeface="Myriad Pro"/>
              </a:rPr>
              <a:t>e</a:t>
            </a:r>
            <a:r>
              <a:rPr sz="1500" spc="-10" dirty="0">
                <a:latin typeface="Myriad Pro"/>
                <a:cs typeface="Myriad Pro"/>
              </a:rPr>
              <a:t>a</a:t>
            </a:r>
            <a:r>
              <a:rPr sz="1500" dirty="0">
                <a:latin typeface="Myriad Pro"/>
                <a:cs typeface="Myriad Pro"/>
              </a:rPr>
              <a:t>tivi</a:t>
            </a:r>
            <a:r>
              <a:rPr sz="1500" spc="10" dirty="0">
                <a:latin typeface="Myriad Pro"/>
                <a:cs typeface="Myriad Pro"/>
              </a:rPr>
              <a:t>t</a:t>
            </a:r>
            <a:r>
              <a:rPr sz="1500" dirty="0">
                <a:latin typeface="Myriad Pro"/>
                <a:cs typeface="Myriad Pro"/>
              </a:rPr>
              <a:t>y! </a:t>
            </a:r>
            <a:r>
              <a:rPr sz="1500" spc="-5" dirty="0">
                <a:latin typeface="Myriad Pro"/>
                <a:cs typeface="Myriad Pro"/>
              </a:rPr>
              <a:t>C</a:t>
            </a:r>
            <a:r>
              <a:rPr sz="1500" spc="-15" dirty="0">
                <a:latin typeface="Myriad Pro"/>
                <a:cs typeface="Myriad Pro"/>
              </a:rPr>
              <a:t>r</a:t>
            </a:r>
            <a:r>
              <a:rPr sz="1500" dirty="0">
                <a:latin typeface="Myriad Pro"/>
                <a:cs typeface="Myriad Pro"/>
              </a:rPr>
              <a:t>e</a:t>
            </a:r>
            <a:r>
              <a:rPr sz="1500" spc="-10" dirty="0">
                <a:latin typeface="Myriad Pro"/>
                <a:cs typeface="Myriad Pro"/>
              </a:rPr>
              <a:t>at</a:t>
            </a:r>
            <a:r>
              <a:rPr sz="1500" dirty="0">
                <a:latin typeface="Myriad Pro"/>
                <a:cs typeface="Myriad Pro"/>
              </a:rPr>
              <a:t>e </a:t>
            </a:r>
            <a:r>
              <a:rPr sz="1500" spc="-20" dirty="0">
                <a:latin typeface="Myriad Pro"/>
                <a:cs typeface="Myriad Pro"/>
              </a:rPr>
              <a:t>y</a:t>
            </a:r>
            <a:r>
              <a:rPr sz="1500" dirty="0">
                <a:latin typeface="Myriad Pro"/>
                <a:cs typeface="Myriad Pro"/>
              </a:rPr>
              <a:t>our </a:t>
            </a:r>
            <a:r>
              <a:rPr sz="1500" spc="-15" dirty="0">
                <a:latin typeface="Myriad Pro"/>
                <a:cs typeface="Myriad Pro"/>
              </a:rPr>
              <a:t>o</a:t>
            </a:r>
            <a:r>
              <a:rPr sz="1500" dirty="0">
                <a:latin typeface="Myriad Pro"/>
                <a:cs typeface="Myriad Pro"/>
              </a:rPr>
              <a:t>wn</a:t>
            </a:r>
            <a:r>
              <a:rPr sz="1500" spc="-125" dirty="0">
                <a:latin typeface="Myriad Pro"/>
                <a:cs typeface="Myriad Pro"/>
              </a:rPr>
              <a:t> </a:t>
            </a:r>
            <a:r>
              <a:rPr sz="1500" dirty="0">
                <a:latin typeface="Myriad Pro"/>
                <a:cs typeface="Myriad Pro"/>
              </a:rPr>
              <a:t>‘</a:t>
            </a:r>
            <a:r>
              <a:rPr sz="1500" spc="15" dirty="0">
                <a:latin typeface="Myriad Pro"/>
                <a:cs typeface="Myriad Pro"/>
              </a:rPr>
              <a:t>I</a:t>
            </a:r>
            <a:r>
              <a:rPr sz="1500" dirty="0">
                <a:latin typeface="Myriad Pro"/>
                <a:cs typeface="Myriad Pro"/>
              </a:rPr>
              <a:t>ma</a:t>
            </a:r>
            <a:r>
              <a:rPr sz="1500" spc="-10" dirty="0">
                <a:latin typeface="Myriad Pro"/>
                <a:cs typeface="Myriad Pro"/>
              </a:rPr>
              <a:t>g</a:t>
            </a:r>
            <a:r>
              <a:rPr sz="1500" dirty="0">
                <a:latin typeface="Myriad Pro"/>
                <a:cs typeface="Myriad Pro"/>
              </a:rPr>
              <a:t>ine!’</a:t>
            </a:r>
            <a:r>
              <a:rPr sz="1500" spc="-130" dirty="0">
                <a:latin typeface="Myriad Pro"/>
                <a:cs typeface="Myriad Pro"/>
              </a:rPr>
              <a:t> </a:t>
            </a:r>
            <a:r>
              <a:rPr sz="1500" dirty="0">
                <a:latin typeface="Myriad Pro"/>
                <a:cs typeface="Myriad Pro"/>
              </a:rPr>
              <a:t>question </a:t>
            </a:r>
            <a:r>
              <a:rPr sz="1500" spc="-10" dirty="0">
                <a:latin typeface="Myriad Pro"/>
                <a:cs typeface="Myriad Pro"/>
              </a:rPr>
              <a:t>t</a:t>
            </a:r>
            <a:r>
              <a:rPr sz="1500" dirty="0">
                <a:latin typeface="Myriad Pro"/>
                <a:cs typeface="Myriad Pro"/>
              </a:rPr>
              <a:t>o inspi</a:t>
            </a:r>
            <a:r>
              <a:rPr sz="1500" spc="-15" dirty="0">
                <a:latin typeface="Myriad Pro"/>
                <a:cs typeface="Myriad Pro"/>
              </a:rPr>
              <a:t>r</a:t>
            </a:r>
            <a:r>
              <a:rPr sz="1500" dirty="0">
                <a:latin typeface="Myriad Pro"/>
                <a:cs typeface="Myriad Pro"/>
              </a:rPr>
              <a:t>e </a:t>
            </a:r>
            <a:r>
              <a:rPr sz="1500" spc="-20" dirty="0">
                <a:latin typeface="Myriad Pro"/>
                <a:cs typeface="Myriad Pro"/>
              </a:rPr>
              <a:t>y</a:t>
            </a:r>
            <a:r>
              <a:rPr sz="1500" dirty="0">
                <a:latin typeface="Myriad Pro"/>
                <a:cs typeface="Myriad Pro"/>
              </a:rPr>
              <a:t>our  poem.</a:t>
            </a:r>
            <a:r>
              <a:rPr sz="1500" spc="-10" dirty="0">
                <a:latin typeface="Myriad Pro"/>
                <a:cs typeface="Myriad Pro"/>
              </a:rPr>
              <a:t> </a:t>
            </a:r>
            <a:r>
              <a:rPr sz="1500" spc="-5" dirty="0">
                <a:latin typeface="Myriad Pro"/>
                <a:cs typeface="Myriad Pro"/>
              </a:rPr>
              <a:t>Use </a:t>
            </a:r>
            <a:r>
              <a:rPr sz="1500" dirty="0">
                <a:latin typeface="Myriad Pro"/>
                <a:cs typeface="Myriad Pro"/>
              </a:rPr>
              <a:t>a</a:t>
            </a:r>
            <a:r>
              <a:rPr sz="1500" spc="-5" dirty="0">
                <a:latin typeface="Myriad Pro"/>
                <a:cs typeface="Myriad Pro"/>
              </a:rPr>
              <a:t> </a:t>
            </a:r>
            <a:r>
              <a:rPr sz="1500" spc="5" dirty="0">
                <a:latin typeface="Myriad Pro"/>
                <a:cs typeface="Myriad Pro"/>
              </a:rPr>
              <a:t>dictionary</a:t>
            </a:r>
            <a:r>
              <a:rPr sz="1500" spc="-5" dirty="0">
                <a:latin typeface="Myriad Pro"/>
                <a:cs typeface="Myriad Pro"/>
              </a:rPr>
              <a:t> </a:t>
            </a:r>
            <a:r>
              <a:rPr sz="1500" dirty="0">
                <a:latin typeface="Myriad Pro"/>
                <a:cs typeface="Myriad Pro"/>
              </a:rPr>
              <a:t>&amp;</a:t>
            </a:r>
            <a:r>
              <a:rPr sz="1500" spc="-5" dirty="0">
                <a:latin typeface="Myriad Pro"/>
                <a:cs typeface="Myriad Pro"/>
              </a:rPr>
              <a:t> </a:t>
            </a:r>
            <a:r>
              <a:rPr sz="1500" dirty="0">
                <a:latin typeface="Myriad Pro"/>
                <a:cs typeface="Myriad Pro"/>
              </a:rPr>
              <a:t>thesaurus</a:t>
            </a:r>
            <a:r>
              <a:rPr sz="1500" spc="-5" dirty="0">
                <a:latin typeface="Myriad Pro"/>
                <a:cs typeface="Myriad Pro"/>
              </a:rPr>
              <a:t> </a:t>
            </a:r>
            <a:r>
              <a:rPr sz="1500" dirty="0">
                <a:latin typeface="Myriad Pro"/>
                <a:cs typeface="Myriad Pro"/>
              </a:rPr>
              <a:t>so</a:t>
            </a:r>
            <a:r>
              <a:rPr sz="1500" spc="-5" dirty="0">
                <a:latin typeface="Myriad Pro"/>
                <a:cs typeface="Myriad Pro"/>
              </a:rPr>
              <a:t> you </a:t>
            </a:r>
            <a:r>
              <a:rPr sz="1500" dirty="0">
                <a:latin typeface="Myriad Pro"/>
                <a:cs typeface="Myriad Pro"/>
              </a:rPr>
              <a:t>can</a:t>
            </a:r>
            <a:r>
              <a:rPr sz="1500" spc="-5" dirty="0">
                <a:latin typeface="Myriad Pro"/>
                <a:cs typeface="Myriad Pro"/>
              </a:rPr>
              <a:t> </a:t>
            </a:r>
            <a:r>
              <a:rPr sz="1500" dirty="0">
                <a:latin typeface="Myriad Pro"/>
                <a:cs typeface="Myriad Pro"/>
              </a:rPr>
              <a:t>use</a:t>
            </a:r>
            <a:r>
              <a:rPr sz="1500" spc="-5" dirty="0">
                <a:latin typeface="Myriad Pro"/>
                <a:cs typeface="Myriad Pro"/>
              </a:rPr>
              <a:t> </a:t>
            </a:r>
            <a:r>
              <a:rPr sz="1500" dirty="0">
                <a:latin typeface="Myriad Pro"/>
                <a:cs typeface="Myriad Pro"/>
              </a:rPr>
              <a:t>higher</a:t>
            </a:r>
            <a:r>
              <a:rPr sz="1500" spc="-5" dirty="0">
                <a:latin typeface="Myriad Pro"/>
                <a:cs typeface="Myriad Pro"/>
              </a:rPr>
              <a:t> level </a:t>
            </a:r>
            <a:r>
              <a:rPr sz="1500" dirty="0">
                <a:latin typeface="Myriad Pro"/>
                <a:cs typeface="Myriad Pro"/>
              </a:rPr>
              <a:t>vocabulary </a:t>
            </a:r>
            <a:r>
              <a:rPr sz="1500" spc="-305" dirty="0">
                <a:latin typeface="Myriad Pro"/>
                <a:cs typeface="Myriad Pro"/>
              </a:rPr>
              <a:t> </a:t>
            </a:r>
            <a:r>
              <a:rPr sz="1500" dirty="0">
                <a:latin typeface="Myriad Pro"/>
                <a:cs typeface="Myriad Pro"/>
              </a:rPr>
              <a:t>as</a:t>
            </a:r>
            <a:r>
              <a:rPr sz="1500" spc="-5" dirty="0">
                <a:latin typeface="Myriad Pro"/>
                <a:cs typeface="Myriad Pro"/>
              </a:rPr>
              <a:t> well</a:t>
            </a:r>
            <a:r>
              <a:rPr sz="1500" dirty="0">
                <a:latin typeface="Myriad Pro"/>
                <a:cs typeface="Myriad Pro"/>
              </a:rPr>
              <a:t> as edit </a:t>
            </a:r>
            <a:r>
              <a:rPr sz="1500" spc="-5" dirty="0">
                <a:latin typeface="Myriad Pro"/>
                <a:cs typeface="Myriad Pro"/>
              </a:rPr>
              <a:t>your</a:t>
            </a:r>
            <a:r>
              <a:rPr sz="1500" dirty="0">
                <a:latin typeface="Myriad Pro"/>
                <a:cs typeface="Myriad Pro"/>
              </a:rPr>
              <a:t> </a:t>
            </a:r>
            <a:r>
              <a:rPr sz="1500" spc="-5" dirty="0">
                <a:latin typeface="Myriad Pro"/>
                <a:cs typeface="Myriad Pro"/>
              </a:rPr>
              <a:t>own </a:t>
            </a:r>
            <a:r>
              <a:rPr sz="1500" dirty="0">
                <a:latin typeface="Myriad Pro"/>
                <a:cs typeface="Myriad Pro"/>
              </a:rPr>
              <a:t>work.</a:t>
            </a:r>
            <a:endParaRPr sz="1500">
              <a:latin typeface="Myriad Pro"/>
              <a:cs typeface="Myriad Pr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95401" y="1219200"/>
            <a:ext cx="6705600" cy="13978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1465" marR="5080" indent="-279400" algn="ctr">
              <a:lnSpc>
                <a:spcPct val="100000"/>
              </a:lnSpc>
              <a:spcBef>
                <a:spcPts val="100"/>
              </a:spcBef>
            </a:pPr>
            <a:r>
              <a:rPr spc="-60" dirty="0"/>
              <a:t>Today</a:t>
            </a:r>
            <a:r>
              <a:rPr spc="-10" dirty="0"/>
              <a:t> </a:t>
            </a:r>
            <a:r>
              <a:rPr spc="-15" dirty="0"/>
              <a:t>you</a:t>
            </a:r>
            <a:r>
              <a:rPr spc="-5" dirty="0"/>
              <a:t> </a:t>
            </a:r>
            <a:r>
              <a:rPr spc="-10" dirty="0"/>
              <a:t>are</a:t>
            </a:r>
            <a:r>
              <a:rPr spc="-5" dirty="0"/>
              <a:t> </a:t>
            </a:r>
            <a:r>
              <a:rPr dirty="0"/>
              <a:t>going</a:t>
            </a:r>
            <a:r>
              <a:rPr spc="-5" dirty="0"/>
              <a:t> </a:t>
            </a:r>
            <a:r>
              <a:rPr spc="-10" dirty="0"/>
              <a:t>to </a:t>
            </a:r>
            <a:r>
              <a:rPr spc="-5" dirty="0"/>
              <a:t>write </a:t>
            </a:r>
            <a:r>
              <a:rPr dirty="0"/>
              <a:t>a</a:t>
            </a:r>
            <a:r>
              <a:rPr spc="-5" dirty="0"/>
              <a:t> </a:t>
            </a:r>
            <a:r>
              <a:rPr dirty="0"/>
              <a:t>poem</a:t>
            </a:r>
            <a:r>
              <a:rPr spc="-5" dirty="0"/>
              <a:t> </a:t>
            </a:r>
            <a:r>
              <a:rPr spc="-10" dirty="0"/>
              <a:t>for </a:t>
            </a:r>
            <a:r>
              <a:rPr spc="-595" dirty="0"/>
              <a:t> </a:t>
            </a:r>
            <a:r>
              <a:rPr spc="-330" dirty="0"/>
              <a:t>Y</a:t>
            </a:r>
            <a:r>
              <a:rPr dirty="0"/>
              <a:t>oung</a:t>
            </a:r>
            <a:r>
              <a:rPr spc="-114" dirty="0"/>
              <a:t> </a:t>
            </a:r>
            <a:r>
              <a:rPr spc="-85" dirty="0"/>
              <a:t>W</a:t>
            </a:r>
            <a:r>
              <a:rPr dirty="0"/>
              <a:t>ri</a:t>
            </a:r>
            <a:r>
              <a:rPr spc="-15" dirty="0"/>
              <a:t>t</a:t>
            </a:r>
            <a:r>
              <a:rPr dirty="0"/>
              <a:t>er</a:t>
            </a:r>
            <a:r>
              <a:rPr spc="-40" dirty="0"/>
              <a:t>s</a:t>
            </a:r>
            <a:r>
              <a:rPr dirty="0"/>
              <a:t>’</a:t>
            </a:r>
            <a:r>
              <a:rPr spc="-204" dirty="0"/>
              <a:t> </a:t>
            </a:r>
            <a:r>
              <a:rPr spc="5" dirty="0"/>
              <a:t>I</a:t>
            </a:r>
            <a:r>
              <a:rPr dirty="0"/>
              <a:t>magine </a:t>
            </a:r>
            <a:r>
              <a:rPr spc="-35" dirty="0"/>
              <a:t>c</a:t>
            </a:r>
            <a:r>
              <a:rPr dirty="0"/>
              <a:t>om</a:t>
            </a:r>
            <a:r>
              <a:rPr spc="5" dirty="0"/>
              <a:t>p</a:t>
            </a:r>
            <a:r>
              <a:rPr dirty="0"/>
              <a:t>etition!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92366" y="2753362"/>
            <a:ext cx="6195060" cy="3053015"/>
          </a:xfrm>
          <a:prstGeom prst="rect">
            <a:avLst/>
          </a:prstGeom>
        </p:spPr>
        <p:txBody>
          <a:bodyPr vert="horz" wrap="square" lIns="0" tIns="1524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00"/>
              </a:spcBef>
            </a:pPr>
            <a:r>
              <a:rPr sz="2100" spc="-5" dirty="0">
                <a:latin typeface="Myriad Pro"/>
                <a:cs typeface="Myriad Pro"/>
              </a:rPr>
              <a:t>Grab</a:t>
            </a:r>
            <a:r>
              <a:rPr sz="2100" spc="-10" dirty="0">
                <a:latin typeface="Myriad Pro"/>
                <a:cs typeface="Myriad Pro"/>
              </a:rPr>
              <a:t> </a:t>
            </a:r>
            <a:r>
              <a:rPr sz="2100" dirty="0">
                <a:latin typeface="Myriad Pro"/>
                <a:cs typeface="Myriad Pro"/>
              </a:rPr>
              <a:t>a</a:t>
            </a:r>
            <a:r>
              <a:rPr sz="2100" spc="-5" dirty="0">
                <a:latin typeface="Myriad Pro"/>
                <a:cs typeface="Myriad Pro"/>
              </a:rPr>
              <a:t> </a:t>
            </a:r>
            <a:r>
              <a:rPr sz="2100" dirty="0">
                <a:latin typeface="Myriad Pro"/>
                <a:cs typeface="Myriad Pro"/>
              </a:rPr>
              <a:t>pen</a:t>
            </a:r>
            <a:r>
              <a:rPr sz="2100" spc="-5" dirty="0">
                <a:latin typeface="Myriad Pro"/>
                <a:cs typeface="Myriad Pro"/>
              </a:rPr>
              <a:t> </a:t>
            </a:r>
            <a:r>
              <a:rPr sz="2100" dirty="0">
                <a:latin typeface="Myriad Pro"/>
                <a:cs typeface="Myriad Pro"/>
              </a:rPr>
              <a:t>or</a:t>
            </a:r>
            <a:r>
              <a:rPr sz="2100" spc="-5" dirty="0">
                <a:latin typeface="Myriad Pro"/>
                <a:cs typeface="Myriad Pro"/>
              </a:rPr>
              <a:t> </a:t>
            </a:r>
            <a:r>
              <a:rPr sz="2100" dirty="0">
                <a:latin typeface="Myriad Pro"/>
                <a:cs typeface="Myriad Pro"/>
              </a:rPr>
              <a:t>open</a:t>
            </a:r>
            <a:r>
              <a:rPr sz="2100" spc="-85" dirty="0">
                <a:latin typeface="Myriad Pro"/>
                <a:cs typeface="Myriad Pro"/>
              </a:rPr>
              <a:t> </a:t>
            </a:r>
            <a:r>
              <a:rPr sz="2100" spc="-25" dirty="0">
                <a:latin typeface="Myriad Pro"/>
                <a:cs typeface="Myriad Pro"/>
              </a:rPr>
              <a:t>Word</a:t>
            </a:r>
            <a:r>
              <a:rPr sz="2100" spc="-5" dirty="0">
                <a:latin typeface="Myriad Pro"/>
                <a:cs typeface="Myriad Pro"/>
              </a:rPr>
              <a:t> etc </a:t>
            </a:r>
            <a:r>
              <a:rPr sz="2100" spc="-10" dirty="0">
                <a:latin typeface="Myriad Pro"/>
                <a:cs typeface="Myriad Pro"/>
              </a:rPr>
              <a:t>to </a:t>
            </a:r>
            <a:r>
              <a:rPr sz="2100" dirty="0">
                <a:latin typeface="Myriad Pro"/>
                <a:cs typeface="Myriad Pro"/>
              </a:rPr>
              <a:t>make</a:t>
            </a:r>
            <a:r>
              <a:rPr sz="2100" spc="-5" dirty="0">
                <a:latin typeface="Myriad Pro"/>
                <a:cs typeface="Myriad Pro"/>
              </a:rPr>
              <a:t> </a:t>
            </a:r>
            <a:r>
              <a:rPr sz="2100" spc="-10" dirty="0">
                <a:latin typeface="Myriad Pro"/>
                <a:cs typeface="Myriad Pro"/>
              </a:rPr>
              <a:t>any</a:t>
            </a:r>
            <a:r>
              <a:rPr sz="2100" spc="-5" dirty="0">
                <a:latin typeface="Myriad Pro"/>
                <a:cs typeface="Myriad Pro"/>
              </a:rPr>
              <a:t> notes...</a:t>
            </a:r>
            <a:endParaRPr sz="2100" dirty="0">
              <a:latin typeface="Myriad Pro"/>
              <a:cs typeface="Myriad Pro"/>
            </a:endParaRPr>
          </a:p>
          <a:p>
            <a:pPr algn="ctr">
              <a:lnSpc>
                <a:spcPct val="100000"/>
              </a:lnSpc>
              <a:spcBef>
                <a:spcPts val="1100"/>
              </a:spcBef>
            </a:pPr>
            <a:r>
              <a:rPr sz="2100" spc="-30" dirty="0">
                <a:latin typeface="Myriad Pro"/>
                <a:cs typeface="Myriad Pro"/>
              </a:rPr>
              <a:t>Let’s</a:t>
            </a:r>
            <a:r>
              <a:rPr sz="2100" spc="-10" dirty="0">
                <a:latin typeface="Myriad Pro"/>
                <a:cs typeface="Myriad Pro"/>
              </a:rPr>
              <a:t> </a:t>
            </a:r>
            <a:r>
              <a:rPr sz="2100" dirty="0">
                <a:latin typeface="Myriad Pro"/>
                <a:cs typeface="Myriad Pro"/>
              </a:rPr>
              <a:t>get</a:t>
            </a:r>
            <a:r>
              <a:rPr sz="2100" spc="-10" dirty="0">
                <a:latin typeface="Myriad Pro"/>
                <a:cs typeface="Myriad Pro"/>
              </a:rPr>
              <a:t> </a:t>
            </a:r>
            <a:r>
              <a:rPr sz="2100" dirty="0">
                <a:latin typeface="Myriad Pro"/>
                <a:cs typeface="Myriad Pro"/>
              </a:rPr>
              <a:t>started!</a:t>
            </a: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550" dirty="0">
              <a:latin typeface="Myriad Pro"/>
              <a:cs typeface="Myriad Pro"/>
            </a:endParaRPr>
          </a:p>
          <a:p>
            <a:pPr algn="ctr">
              <a:lnSpc>
                <a:spcPct val="100000"/>
              </a:lnSpc>
            </a:pPr>
            <a:r>
              <a:rPr sz="2100" b="1" dirty="0">
                <a:latin typeface="Myriad Pro"/>
                <a:cs typeface="Myriad Pro"/>
              </a:rPr>
              <a:t>Quick</a:t>
            </a:r>
            <a:r>
              <a:rPr sz="2100" b="1" spc="-15" dirty="0">
                <a:latin typeface="Myriad Pro"/>
                <a:cs typeface="Myriad Pro"/>
              </a:rPr>
              <a:t> </a:t>
            </a:r>
            <a:r>
              <a:rPr sz="2100" b="1" dirty="0">
                <a:latin typeface="Myriad Pro"/>
                <a:cs typeface="Myriad Pro"/>
              </a:rPr>
              <a:t>Activity</a:t>
            </a:r>
            <a:endParaRPr sz="2100" dirty="0">
              <a:latin typeface="Myriad Pro"/>
              <a:cs typeface="Myriad Pro"/>
            </a:endParaRPr>
          </a:p>
          <a:p>
            <a:pPr marL="12065" marR="5080" algn="ctr">
              <a:lnSpc>
                <a:spcPct val="143700"/>
              </a:lnSpc>
            </a:pPr>
            <a:r>
              <a:rPr sz="2100" b="1" spc="-80" dirty="0">
                <a:latin typeface="Myriad Pro"/>
                <a:cs typeface="Myriad Pro"/>
              </a:rPr>
              <a:t>You</a:t>
            </a:r>
            <a:r>
              <a:rPr sz="2100" b="1" dirty="0">
                <a:latin typeface="Myriad Pro"/>
                <a:cs typeface="Myriad Pro"/>
              </a:rPr>
              <a:t> </a:t>
            </a:r>
            <a:r>
              <a:rPr sz="2100" b="1" spc="-20" dirty="0">
                <a:latin typeface="Myriad Pro"/>
                <a:cs typeface="Myriad Pro"/>
              </a:rPr>
              <a:t>have</a:t>
            </a:r>
            <a:r>
              <a:rPr sz="2100" b="1" dirty="0">
                <a:latin typeface="Myriad Pro"/>
                <a:cs typeface="Myriad Pro"/>
              </a:rPr>
              <a:t> 2 </a:t>
            </a:r>
            <a:r>
              <a:rPr sz="2100" b="1" spc="-5" dirty="0">
                <a:latin typeface="Myriad Pro"/>
                <a:cs typeface="Myriad Pro"/>
              </a:rPr>
              <a:t>minutes</a:t>
            </a:r>
            <a:r>
              <a:rPr sz="2100" b="1" spc="5" dirty="0">
                <a:latin typeface="Myriad Pro"/>
                <a:cs typeface="Myriad Pro"/>
              </a:rPr>
              <a:t> </a:t>
            </a:r>
            <a:r>
              <a:rPr sz="2100" b="1" spc="-10" dirty="0">
                <a:latin typeface="Myriad Pro"/>
                <a:cs typeface="Myriad Pro"/>
              </a:rPr>
              <a:t>to</a:t>
            </a:r>
            <a:r>
              <a:rPr sz="2100" b="1" dirty="0">
                <a:latin typeface="Myriad Pro"/>
                <a:cs typeface="Myriad Pro"/>
              </a:rPr>
              <a:t> </a:t>
            </a:r>
            <a:r>
              <a:rPr sz="2100" b="1" spc="-5" dirty="0">
                <a:latin typeface="Myriad Pro"/>
                <a:cs typeface="Myriad Pro"/>
              </a:rPr>
              <a:t>write</a:t>
            </a:r>
            <a:r>
              <a:rPr sz="2100" b="1" dirty="0">
                <a:latin typeface="Myriad Pro"/>
                <a:cs typeface="Myriad Pro"/>
              </a:rPr>
              <a:t> </a:t>
            </a:r>
            <a:r>
              <a:rPr sz="2100" b="1" spc="-5" dirty="0">
                <a:latin typeface="Myriad Pro"/>
                <a:cs typeface="Myriad Pro"/>
              </a:rPr>
              <a:t>down</a:t>
            </a:r>
            <a:r>
              <a:rPr sz="2100" b="1" spc="5" dirty="0">
                <a:latin typeface="Myriad Pro"/>
                <a:cs typeface="Myriad Pro"/>
              </a:rPr>
              <a:t> </a:t>
            </a:r>
            <a:r>
              <a:rPr sz="2100" b="1" dirty="0">
                <a:latin typeface="Myriad Pro"/>
                <a:cs typeface="Myriad Pro"/>
              </a:rPr>
              <a:t>a </a:t>
            </a:r>
            <a:r>
              <a:rPr sz="2100" b="1" spc="5" dirty="0" smtClean="0">
                <a:latin typeface="Myriad Pro"/>
                <a:cs typeface="Myriad Pro"/>
              </a:rPr>
              <a:t>short</a:t>
            </a:r>
            <a:endParaRPr lang="en-GB" sz="2100" b="1" spc="5" dirty="0" smtClean="0">
              <a:latin typeface="Myriad Pro"/>
              <a:cs typeface="Myriad Pro"/>
            </a:endParaRPr>
          </a:p>
          <a:p>
            <a:pPr marL="12065" marR="5080" algn="ctr">
              <a:lnSpc>
                <a:spcPct val="143700"/>
              </a:lnSpc>
            </a:pPr>
            <a:r>
              <a:rPr lang="en-GB" sz="2100" b="1" dirty="0" smtClean="0">
                <a:latin typeface="Myriad Pro"/>
                <a:cs typeface="Myriad Pro"/>
              </a:rPr>
              <a:t>p</a:t>
            </a:r>
            <a:r>
              <a:rPr sz="2100" b="1" spc="-10" dirty="0" err="1" smtClean="0">
                <a:latin typeface="Myriad Pro"/>
                <a:cs typeface="Myriad Pro"/>
              </a:rPr>
              <a:t>aragraph</a:t>
            </a:r>
            <a:r>
              <a:rPr sz="2100" b="1" spc="-10" dirty="0" smtClean="0">
                <a:latin typeface="Myriad Pro"/>
                <a:cs typeface="Myriad Pro"/>
              </a:rPr>
              <a:t> </a:t>
            </a:r>
            <a:r>
              <a:rPr sz="2100" b="1" spc="-405" dirty="0" smtClean="0">
                <a:latin typeface="Myriad Pro"/>
                <a:cs typeface="Myriad Pro"/>
              </a:rPr>
              <a:t> </a:t>
            </a:r>
            <a:r>
              <a:rPr sz="2100" b="1" dirty="0">
                <a:latin typeface="Myriad Pro"/>
                <a:cs typeface="Myriad Pro"/>
              </a:rPr>
              <a:t>of</a:t>
            </a:r>
            <a:r>
              <a:rPr sz="2100" b="1" spc="-5" dirty="0">
                <a:latin typeface="Myriad Pro"/>
                <a:cs typeface="Myriad Pro"/>
              </a:rPr>
              <a:t> what</a:t>
            </a:r>
            <a:r>
              <a:rPr sz="2100" b="1" dirty="0">
                <a:latin typeface="Myriad Pro"/>
                <a:cs typeface="Myriad Pro"/>
              </a:rPr>
              <a:t> </a:t>
            </a:r>
            <a:r>
              <a:rPr sz="2100" b="1" spc="-15" dirty="0">
                <a:latin typeface="Myriad Pro"/>
                <a:cs typeface="Myriad Pro"/>
              </a:rPr>
              <a:t>you</a:t>
            </a:r>
            <a:r>
              <a:rPr sz="2100" b="1" dirty="0">
                <a:latin typeface="Myriad Pro"/>
                <a:cs typeface="Myriad Pro"/>
              </a:rPr>
              <a:t> think</a:t>
            </a:r>
            <a:r>
              <a:rPr sz="2100" b="1" spc="-5" dirty="0">
                <a:latin typeface="Myriad Pro"/>
                <a:cs typeface="Myriad Pro"/>
              </a:rPr>
              <a:t> </a:t>
            </a:r>
            <a:r>
              <a:rPr sz="2100" b="1" spc="-10" dirty="0">
                <a:latin typeface="Myriad Pro"/>
                <a:cs typeface="Myriad Pro"/>
              </a:rPr>
              <a:t>makes</a:t>
            </a:r>
            <a:r>
              <a:rPr sz="2100" b="1" dirty="0">
                <a:latin typeface="Myriad Pro"/>
                <a:cs typeface="Myriad Pro"/>
              </a:rPr>
              <a:t> a good</a:t>
            </a:r>
            <a:r>
              <a:rPr sz="2100" b="1" spc="-5" dirty="0">
                <a:latin typeface="Myriad Pro"/>
                <a:cs typeface="Myriad Pro"/>
              </a:rPr>
              <a:t> </a:t>
            </a:r>
            <a:r>
              <a:rPr sz="2100" b="1" dirty="0">
                <a:latin typeface="Myriad Pro"/>
                <a:cs typeface="Myriad Pro"/>
              </a:rPr>
              <a:t>poem...</a:t>
            </a:r>
            <a:endParaRPr sz="2100" dirty="0">
              <a:latin typeface="Myriad Pro"/>
              <a:cs typeface="Myriad Pro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00200" y="2075569"/>
            <a:ext cx="5239437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60" dirty="0"/>
              <a:t>It’s</a:t>
            </a:r>
            <a:r>
              <a:rPr spc="-25" dirty="0"/>
              <a:t> </a:t>
            </a:r>
            <a:r>
              <a:rPr dirty="0"/>
              <a:t>time</a:t>
            </a:r>
            <a:r>
              <a:rPr spc="-20" dirty="0"/>
              <a:t> </a:t>
            </a:r>
            <a:r>
              <a:rPr spc="-10" dirty="0"/>
              <a:t>to</a:t>
            </a:r>
            <a:r>
              <a:rPr spc="-20" dirty="0"/>
              <a:t> </a:t>
            </a:r>
            <a:r>
              <a:rPr dirty="0"/>
              <a:t>get</a:t>
            </a:r>
            <a:r>
              <a:rPr spc="-20" dirty="0"/>
              <a:t> </a:t>
            </a:r>
            <a:r>
              <a:rPr dirty="0"/>
              <a:t>writing!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28316" y="2608969"/>
            <a:ext cx="7382284" cy="2372444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270510" indent="-258445">
              <a:lnSpc>
                <a:spcPct val="100000"/>
              </a:lnSpc>
              <a:spcBef>
                <a:spcPts val="1100"/>
              </a:spcBef>
              <a:buChar char="•"/>
              <a:tabLst>
                <a:tab pos="270510" algn="l"/>
                <a:tab pos="271145" algn="l"/>
              </a:tabLst>
            </a:pPr>
            <a:r>
              <a:rPr sz="2000" spc="-55" dirty="0">
                <a:latin typeface="Myriad Pro"/>
                <a:cs typeface="Myriad Pro"/>
              </a:rPr>
              <a:t>You</a:t>
            </a:r>
            <a:r>
              <a:rPr sz="2000" spc="-5" dirty="0">
                <a:latin typeface="Myriad Pro"/>
                <a:cs typeface="Myriad Pro"/>
              </a:rPr>
              <a:t> </a:t>
            </a:r>
            <a:r>
              <a:rPr sz="2000" dirty="0">
                <a:latin typeface="Myriad Pro"/>
                <a:cs typeface="Myriad Pro"/>
              </a:rPr>
              <a:t>can</a:t>
            </a:r>
            <a:r>
              <a:rPr sz="2000" spc="-5" dirty="0">
                <a:latin typeface="Myriad Pro"/>
                <a:cs typeface="Myriad Pro"/>
              </a:rPr>
              <a:t> </a:t>
            </a:r>
            <a:r>
              <a:rPr sz="2000" dirty="0">
                <a:latin typeface="Myriad Pro"/>
                <a:cs typeface="Myriad Pro"/>
              </a:rPr>
              <a:t>choose</a:t>
            </a:r>
            <a:r>
              <a:rPr sz="2000" spc="-5" dirty="0">
                <a:latin typeface="Myriad Pro"/>
                <a:cs typeface="Myriad Pro"/>
              </a:rPr>
              <a:t> </a:t>
            </a:r>
            <a:r>
              <a:rPr sz="2000" dirty="0">
                <a:latin typeface="Myriad Pro"/>
                <a:cs typeface="Myriad Pro"/>
              </a:rPr>
              <a:t>an</a:t>
            </a:r>
            <a:r>
              <a:rPr sz="2000" spc="-5" dirty="0">
                <a:latin typeface="Myriad Pro"/>
                <a:cs typeface="Myriad Pro"/>
              </a:rPr>
              <a:t> </a:t>
            </a:r>
            <a:r>
              <a:rPr sz="2000" dirty="0">
                <a:latin typeface="Myriad Pro"/>
                <a:cs typeface="Myriad Pro"/>
              </a:rPr>
              <a:t>optional </a:t>
            </a:r>
            <a:r>
              <a:rPr sz="2000" spc="5" dirty="0">
                <a:latin typeface="Myriad Pro"/>
                <a:cs typeface="Myriad Pro"/>
              </a:rPr>
              <a:t>poetry</a:t>
            </a:r>
            <a:r>
              <a:rPr sz="2000" spc="-5" dirty="0">
                <a:latin typeface="Myriad Pro"/>
                <a:cs typeface="Myriad Pro"/>
              </a:rPr>
              <a:t> prompt </a:t>
            </a:r>
            <a:r>
              <a:rPr sz="2000" dirty="0">
                <a:latin typeface="Myriad Pro"/>
                <a:cs typeface="Myriad Pro"/>
              </a:rPr>
              <a:t>or</a:t>
            </a:r>
            <a:r>
              <a:rPr sz="2000" spc="-5" dirty="0">
                <a:latin typeface="Myriad Pro"/>
                <a:cs typeface="Myriad Pro"/>
              </a:rPr>
              <a:t> </a:t>
            </a:r>
            <a:r>
              <a:rPr sz="2000" dirty="0">
                <a:latin typeface="Myriad Pro"/>
                <a:cs typeface="Myriad Pro"/>
              </a:rPr>
              <a:t>use</a:t>
            </a:r>
            <a:r>
              <a:rPr sz="2000" spc="-5" dirty="0">
                <a:latin typeface="Myriad Pro"/>
                <a:cs typeface="Myriad Pro"/>
              </a:rPr>
              <a:t> </a:t>
            </a:r>
            <a:r>
              <a:rPr sz="2000" spc="-10" dirty="0">
                <a:latin typeface="Myriad Pro"/>
                <a:cs typeface="Myriad Pro"/>
              </a:rPr>
              <a:t>your</a:t>
            </a:r>
            <a:r>
              <a:rPr sz="2000" dirty="0">
                <a:latin typeface="Myriad Pro"/>
                <a:cs typeface="Myriad Pro"/>
              </a:rPr>
              <a:t> </a:t>
            </a:r>
            <a:r>
              <a:rPr sz="2000" spc="-5" dirty="0">
                <a:latin typeface="Myriad Pro"/>
                <a:cs typeface="Myriad Pro"/>
              </a:rPr>
              <a:t>own </a:t>
            </a:r>
            <a:r>
              <a:rPr sz="2000" dirty="0">
                <a:latin typeface="Myriad Pro"/>
                <a:cs typeface="Myriad Pro"/>
              </a:rPr>
              <a:t>idea</a:t>
            </a:r>
          </a:p>
          <a:p>
            <a:pPr marL="270510" indent="-258445">
              <a:lnSpc>
                <a:spcPct val="100000"/>
              </a:lnSpc>
              <a:spcBef>
                <a:spcPts val="1000"/>
              </a:spcBef>
              <a:buChar char="•"/>
              <a:tabLst>
                <a:tab pos="270510" algn="l"/>
                <a:tab pos="271145" algn="l"/>
              </a:tabLst>
            </a:pPr>
            <a:r>
              <a:rPr sz="2000" spc="-40" dirty="0">
                <a:latin typeface="Myriad Pro"/>
                <a:cs typeface="Myriad Pro"/>
              </a:rPr>
              <a:t>Your</a:t>
            </a:r>
            <a:r>
              <a:rPr sz="2000" spc="-10" dirty="0">
                <a:latin typeface="Myriad Pro"/>
                <a:cs typeface="Myriad Pro"/>
              </a:rPr>
              <a:t> </a:t>
            </a:r>
            <a:r>
              <a:rPr sz="2000" dirty="0">
                <a:latin typeface="Myriad Pro"/>
                <a:cs typeface="Myriad Pro"/>
              </a:rPr>
              <a:t>poem</a:t>
            </a:r>
            <a:r>
              <a:rPr sz="2000" spc="-5" dirty="0">
                <a:latin typeface="Myriad Pro"/>
                <a:cs typeface="Myriad Pro"/>
              </a:rPr>
              <a:t> </a:t>
            </a:r>
            <a:r>
              <a:rPr sz="2000" dirty="0">
                <a:latin typeface="Myriad Pro"/>
                <a:cs typeface="Myriad Pro"/>
              </a:rPr>
              <a:t>can</a:t>
            </a:r>
            <a:r>
              <a:rPr sz="2000" spc="-10" dirty="0">
                <a:latin typeface="Myriad Pro"/>
                <a:cs typeface="Myriad Pro"/>
              </a:rPr>
              <a:t> </a:t>
            </a:r>
            <a:r>
              <a:rPr sz="2000" dirty="0">
                <a:latin typeface="Myriad Pro"/>
                <a:cs typeface="Myriad Pro"/>
              </a:rPr>
              <a:t>be</a:t>
            </a:r>
            <a:r>
              <a:rPr sz="2000" spc="-5" dirty="0">
                <a:latin typeface="Myriad Pro"/>
                <a:cs typeface="Myriad Pro"/>
              </a:rPr>
              <a:t> </a:t>
            </a:r>
            <a:r>
              <a:rPr sz="2000" dirty="0">
                <a:latin typeface="Myriad Pro"/>
                <a:cs typeface="Myriad Pro"/>
              </a:rPr>
              <a:t>in</a:t>
            </a:r>
            <a:r>
              <a:rPr sz="2000" spc="-5" dirty="0">
                <a:latin typeface="Myriad Pro"/>
                <a:cs typeface="Myriad Pro"/>
              </a:rPr>
              <a:t> </a:t>
            </a:r>
            <a:r>
              <a:rPr sz="2000" spc="-10" dirty="0">
                <a:latin typeface="Myriad Pro"/>
                <a:cs typeface="Myriad Pro"/>
              </a:rPr>
              <a:t>any </a:t>
            </a:r>
            <a:r>
              <a:rPr sz="2000" dirty="0">
                <a:latin typeface="Myriad Pro"/>
                <a:cs typeface="Myriad Pro"/>
              </a:rPr>
              <a:t>poetic</a:t>
            </a:r>
            <a:r>
              <a:rPr sz="2000" spc="-5" dirty="0">
                <a:latin typeface="Myriad Pro"/>
                <a:cs typeface="Myriad Pro"/>
              </a:rPr>
              <a:t> </a:t>
            </a:r>
            <a:r>
              <a:rPr sz="2000" dirty="0">
                <a:latin typeface="Myriad Pro"/>
                <a:cs typeface="Myriad Pro"/>
              </a:rPr>
              <a:t>style</a:t>
            </a:r>
          </a:p>
          <a:p>
            <a:pPr marL="12700" marR="605790">
              <a:lnSpc>
                <a:spcPct val="100000"/>
              </a:lnSpc>
              <a:spcBef>
                <a:spcPts val="1000"/>
              </a:spcBef>
              <a:buChar char="•"/>
              <a:tabLst>
                <a:tab pos="270510" algn="l"/>
                <a:tab pos="271145" algn="l"/>
              </a:tabLst>
            </a:pPr>
            <a:r>
              <a:rPr lang="en-GB" sz="2000" spc="-40" dirty="0" smtClean="0">
                <a:latin typeface="Myriad Pro"/>
                <a:cs typeface="Myriad Pro"/>
              </a:rPr>
              <a:t>   </a:t>
            </a:r>
            <a:r>
              <a:rPr sz="2000" spc="-40" dirty="0" smtClean="0">
                <a:latin typeface="Myriad Pro"/>
                <a:cs typeface="Myriad Pro"/>
              </a:rPr>
              <a:t>Your</a:t>
            </a:r>
            <a:r>
              <a:rPr sz="2000" spc="-5" dirty="0" smtClean="0">
                <a:latin typeface="Myriad Pro"/>
                <a:cs typeface="Myriad Pro"/>
              </a:rPr>
              <a:t> </a:t>
            </a:r>
            <a:r>
              <a:rPr sz="2000" dirty="0">
                <a:latin typeface="Myriad Pro"/>
                <a:cs typeface="Myriad Pro"/>
              </a:rPr>
              <a:t>poem</a:t>
            </a:r>
            <a:r>
              <a:rPr sz="2000" spc="-5" dirty="0">
                <a:latin typeface="Myriad Pro"/>
                <a:cs typeface="Myriad Pro"/>
              </a:rPr>
              <a:t> </a:t>
            </a:r>
            <a:r>
              <a:rPr sz="2000" dirty="0">
                <a:latin typeface="Myriad Pro"/>
                <a:cs typeface="Myriad Pro"/>
              </a:rPr>
              <a:t>must</a:t>
            </a:r>
            <a:r>
              <a:rPr sz="2000" spc="-5" dirty="0">
                <a:latin typeface="Myriad Pro"/>
                <a:cs typeface="Myriad Pro"/>
              </a:rPr>
              <a:t> </a:t>
            </a:r>
            <a:r>
              <a:rPr sz="2000" dirty="0">
                <a:latin typeface="Myriad Pro"/>
                <a:cs typeface="Myriad Pro"/>
              </a:rPr>
              <a:t>be</a:t>
            </a:r>
            <a:r>
              <a:rPr sz="2000" spc="-5" dirty="0">
                <a:latin typeface="Myriad Pro"/>
                <a:cs typeface="Myriad Pro"/>
              </a:rPr>
              <a:t> your own original work </a:t>
            </a:r>
            <a:r>
              <a:rPr sz="2000" dirty="0">
                <a:latin typeface="Myriad Pro"/>
                <a:cs typeface="Myriad Pro"/>
              </a:rPr>
              <a:t>–</a:t>
            </a:r>
            <a:r>
              <a:rPr sz="2000" spc="-5" dirty="0">
                <a:latin typeface="Myriad Pro"/>
                <a:cs typeface="Myriad Pro"/>
              </a:rPr>
              <a:t> </a:t>
            </a:r>
            <a:r>
              <a:rPr sz="2000" dirty="0">
                <a:latin typeface="Myriad Pro"/>
                <a:cs typeface="Myriad Pro"/>
              </a:rPr>
              <a:t>not</a:t>
            </a:r>
            <a:r>
              <a:rPr sz="2000" spc="-5" dirty="0">
                <a:latin typeface="Myriad Pro"/>
                <a:cs typeface="Myriad Pro"/>
              </a:rPr>
              <a:t> </a:t>
            </a:r>
            <a:r>
              <a:rPr sz="2000" dirty="0">
                <a:latin typeface="Myriad Pro"/>
                <a:cs typeface="Myriad Pro"/>
              </a:rPr>
              <a:t>a </a:t>
            </a:r>
            <a:r>
              <a:rPr sz="2000" spc="-10" dirty="0">
                <a:latin typeface="Myriad Pro"/>
                <a:cs typeface="Myriad Pro"/>
              </a:rPr>
              <a:t>copy</a:t>
            </a:r>
            <a:r>
              <a:rPr sz="2000" spc="-5" dirty="0">
                <a:latin typeface="Myriad Pro"/>
                <a:cs typeface="Myriad Pro"/>
              </a:rPr>
              <a:t> </a:t>
            </a:r>
            <a:r>
              <a:rPr sz="2000" dirty="0">
                <a:latin typeface="Myriad Pro"/>
                <a:cs typeface="Myriad Pro"/>
              </a:rPr>
              <a:t>of </a:t>
            </a:r>
            <a:r>
              <a:rPr sz="2000" spc="-409" dirty="0">
                <a:latin typeface="Myriad Pro"/>
                <a:cs typeface="Myriad Pro"/>
              </a:rPr>
              <a:t> </a:t>
            </a:r>
            <a:r>
              <a:rPr sz="2000" dirty="0">
                <a:latin typeface="Myriad Pro"/>
                <a:cs typeface="Myriad Pro"/>
              </a:rPr>
              <a:t>someone</a:t>
            </a:r>
            <a:r>
              <a:rPr sz="2000" spc="-5" dirty="0">
                <a:latin typeface="Myriad Pro"/>
                <a:cs typeface="Myriad Pro"/>
              </a:rPr>
              <a:t> </a:t>
            </a:r>
            <a:r>
              <a:rPr sz="2000" spc="-30" dirty="0">
                <a:latin typeface="Myriad Pro"/>
                <a:cs typeface="Myriad Pro"/>
              </a:rPr>
              <a:t>else’s!</a:t>
            </a:r>
            <a:endParaRPr sz="2000" dirty="0">
              <a:latin typeface="Myriad Pro"/>
              <a:cs typeface="Myriad Pro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</a:pPr>
            <a:r>
              <a:rPr sz="2000" spc="10" dirty="0">
                <a:latin typeface="Myriad Pro"/>
                <a:cs typeface="Myriad Pro"/>
              </a:rPr>
              <a:t>If</a:t>
            </a:r>
            <a:r>
              <a:rPr sz="2000" spc="-5" dirty="0">
                <a:latin typeface="Myriad Pro"/>
                <a:cs typeface="Myriad Pro"/>
              </a:rPr>
              <a:t> </a:t>
            </a:r>
            <a:r>
              <a:rPr sz="2000" spc="-10" dirty="0">
                <a:latin typeface="Myriad Pro"/>
                <a:cs typeface="Myriad Pro"/>
              </a:rPr>
              <a:t>you</a:t>
            </a:r>
            <a:r>
              <a:rPr sz="2000" spc="-5" dirty="0">
                <a:latin typeface="Myriad Pro"/>
                <a:cs typeface="Myriad Pro"/>
              </a:rPr>
              <a:t> </a:t>
            </a:r>
            <a:r>
              <a:rPr sz="2000" spc="-10" dirty="0">
                <a:latin typeface="Myriad Pro"/>
                <a:cs typeface="Myriad Pro"/>
              </a:rPr>
              <a:t>have</a:t>
            </a:r>
            <a:r>
              <a:rPr sz="2000" dirty="0">
                <a:latin typeface="Myriad Pro"/>
                <a:cs typeface="Myriad Pro"/>
              </a:rPr>
              <a:t> </a:t>
            </a:r>
            <a:r>
              <a:rPr sz="2000" spc="-10" dirty="0">
                <a:latin typeface="Myriad Pro"/>
                <a:cs typeface="Myriad Pro"/>
              </a:rPr>
              <a:t>any</a:t>
            </a:r>
            <a:r>
              <a:rPr sz="2000" spc="-5" dirty="0">
                <a:latin typeface="Myriad Pro"/>
                <a:cs typeface="Myriad Pro"/>
              </a:rPr>
              <a:t> questions,</a:t>
            </a:r>
            <a:r>
              <a:rPr sz="2000" dirty="0">
                <a:latin typeface="Myriad Pro"/>
                <a:cs typeface="Myriad Pro"/>
              </a:rPr>
              <a:t> please</a:t>
            </a:r>
            <a:r>
              <a:rPr sz="2000" spc="-5" dirty="0">
                <a:latin typeface="Myriad Pro"/>
                <a:cs typeface="Myriad Pro"/>
              </a:rPr>
              <a:t> </a:t>
            </a:r>
            <a:r>
              <a:rPr sz="2000" dirty="0">
                <a:latin typeface="Myriad Pro"/>
                <a:cs typeface="Myriad Pro"/>
              </a:rPr>
              <a:t>ask</a:t>
            </a:r>
            <a:r>
              <a:rPr sz="2000" spc="-5" dirty="0">
                <a:latin typeface="Myriad Pro"/>
                <a:cs typeface="Myriad Pro"/>
              </a:rPr>
              <a:t> your</a:t>
            </a:r>
            <a:r>
              <a:rPr sz="2000" dirty="0">
                <a:latin typeface="Myriad Pro"/>
                <a:cs typeface="Myriad Pro"/>
              </a:rPr>
              <a:t> </a:t>
            </a:r>
            <a:r>
              <a:rPr sz="2000" spc="-5" dirty="0">
                <a:latin typeface="Myriad Pro"/>
                <a:cs typeface="Myriad Pro"/>
              </a:rPr>
              <a:t>teacher now!</a:t>
            </a:r>
            <a:endParaRPr sz="2000" dirty="0">
              <a:latin typeface="Myriad Pro"/>
              <a:cs typeface="Myriad Pro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28801" y="1489161"/>
            <a:ext cx="4551136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Review</a:t>
            </a:r>
            <a:r>
              <a:rPr spc="-30" dirty="0"/>
              <a:t> </a:t>
            </a:r>
            <a:r>
              <a:rPr spc="-15" dirty="0"/>
              <a:t>your</a:t>
            </a:r>
            <a:r>
              <a:rPr spc="-25" dirty="0"/>
              <a:t> </a:t>
            </a:r>
            <a:r>
              <a:rPr dirty="0"/>
              <a:t>poem: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58143" y="1971761"/>
            <a:ext cx="6794500" cy="3731791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270510" indent="-258445">
              <a:lnSpc>
                <a:spcPct val="100000"/>
              </a:lnSpc>
              <a:spcBef>
                <a:spcPts val="1100"/>
              </a:spcBef>
              <a:buChar char="•"/>
              <a:tabLst>
                <a:tab pos="270510" algn="l"/>
                <a:tab pos="271145" algn="l"/>
              </a:tabLst>
            </a:pPr>
            <a:r>
              <a:rPr sz="2000" dirty="0">
                <a:latin typeface="Myriad Pro"/>
                <a:cs typeface="Myriad Pro"/>
              </a:rPr>
              <a:t>Does</a:t>
            </a:r>
            <a:r>
              <a:rPr sz="2000" spc="-15" dirty="0">
                <a:latin typeface="Myriad Pro"/>
                <a:cs typeface="Myriad Pro"/>
              </a:rPr>
              <a:t> </a:t>
            </a:r>
            <a:r>
              <a:rPr sz="2000" dirty="0">
                <a:latin typeface="Myriad Pro"/>
                <a:cs typeface="Myriad Pro"/>
              </a:rPr>
              <a:t>it</a:t>
            </a:r>
            <a:r>
              <a:rPr sz="2000" spc="-10" dirty="0">
                <a:latin typeface="Myriad Pro"/>
                <a:cs typeface="Myriad Pro"/>
              </a:rPr>
              <a:t> </a:t>
            </a:r>
            <a:r>
              <a:rPr sz="2000" dirty="0">
                <a:latin typeface="Myriad Pro"/>
                <a:cs typeface="Myriad Pro"/>
              </a:rPr>
              <a:t>make</a:t>
            </a:r>
            <a:r>
              <a:rPr sz="2000" spc="-15" dirty="0">
                <a:latin typeface="Myriad Pro"/>
                <a:cs typeface="Myriad Pro"/>
              </a:rPr>
              <a:t> </a:t>
            </a:r>
            <a:r>
              <a:rPr sz="2000" dirty="0">
                <a:latin typeface="Myriad Pro"/>
                <a:cs typeface="Myriad Pro"/>
              </a:rPr>
              <a:t>sense?</a:t>
            </a:r>
          </a:p>
          <a:p>
            <a:pPr marL="12700" marR="113664">
              <a:lnSpc>
                <a:spcPct val="100000"/>
              </a:lnSpc>
              <a:spcBef>
                <a:spcPts val="1000"/>
              </a:spcBef>
              <a:buChar char="•"/>
              <a:tabLst>
                <a:tab pos="270510" algn="l"/>
                <a:tab pos="271145" algn="l"/>
              </a:tabLst>
            </a:pPr>
            <a:r>
              <a:rPr lang="en-GB" sz="2000" spc="10" dirty="0" smtClean="0">
                <a:latin typeface="Myriad Pro"/>
                <a:cs typeface="Myriad Pro"/>
              </a:rPr>
              <a:t>   </a:t>
            </a:r>
            <a:r>
              <a:rPr sz="2000" spc="10" dirty="0" smtClean="0">
                <a:latin typeface="Myriad Pro"/>
                <a:cs typeface="Myriad Pro"/>
              </a:rPr>
              <a:t>If </a:t>
            </a:r>
            <a:r>
              <a:rPr sz="2000" spc="-10" dirty="0">
                <a:latin typeface="Myriad Pro"/>
                <a:cs typeface="Myriad Pro"/>
              </a:rPr>
              <a:t>you have </a:t>
            </a:r>
            <a:r>
              <a:rPr sz="2000" dirty="0">
                <a:latin typeface="Myriad Pro"/>
                <a:cs typeface="Myriad Pro"/>
              </a:rPr>
              <a:t>used a poetic </a:t>
            </a:r>
            <a:r>
              <a:rPr sz="2000" spc="-10" dirty="0">
                <a:latin typeface="Myriad Pro"/>
                <a:cs typeface="Myriad Pro"/>
              </a:rPr>
              <a:t>form </a:t>
            </a:r>
            <a:r>
              <a:rPr sz="2000" dirty="0">
                <a:latin typeface="Myriad Pro"/>
                <a:cs typeface="Myriad Pro"/>
              </a:rPr>
              <a:t>with </a:t>
            </a:r>
            <a:r>
              <a:rPr sz="2000" spc="-5" dirty="0">
                <a:latin typeface="Myriad Pro"/>
                <a:cs typeface="Myriad Pro"/>
              </a:rPr>
              <a:t>rules, </a:t>
            </a:r>
            <a:r>
              <a:rPr sz="2000" dirty="0">
                <a:latin typeface="Myriad Pro"/>
                <a:cs typeface="Myriad Pro"/>
              </a:rPr>
              <a:t>does it </a:t>
            </a:r>
            <a:r>
              <a:rPr sz="2000" spc="-10" dirty="0">
                <a:latin typeface="Myriad Pro"/>
                <a:cs typeface="Myriad Pro"/>
              </a:rPr>
              <a:t>follow </a:t>
            </a:r>
            <a:r>
              <a:rPr sz="2000" dirty="0">
                <a:latin typeface="Myriad Pro"/>
                <a:cs typeface="Myriad Pro"/>
              </a:rPr>
              <a:t>them </a:t>
            </a:r>
            <a:r>
              <a:rPr sz="2000" spc="-409" dirty="0">
                <a:latin typeface="Myriad Pro"/>
                <a:cs typeface="Myriad Pro"/>
              </a:rPr>
              <a:t> </a:t>
            </a:r>
            <a:r>
              <a:rPr sz="2000" spc="-15" dirty="0">
                <a:latin typeface="Myriad Pro"/>
                <a:cs typeface="Myriad Pro"/>
              </a:rPr>
              <a:t>(e.g.</a:t>
            </a:r>
            <a:r>
              <a:rPr sz="2000" spc="-5" dirty="0">
                <a:latin typeface="Myriad Pro"/>
                <a:cs typeface="Myriad Pro"/>
              </a:rPr>
              <a:t> </a:t>
            </a:r>
            <a:r>
              <a:rPr sz="2000" dirty="0">
                <a:latin typeface="Myriad Pro"/>
                <a:cs typeface="Myriad Pro"/>
              </a:rPr>
              <a:t>a sonnet)</a:t>
            </a:r>
          </a:p>
          <a:p>
            <a:pPr marL="270510" indent="-258445">
              <a:lnSpc>
                <a:spcPct val="100000"/>
              </a:lnSpc>
              <a:spcBef>
                <a:spcPts val="1000"/>
              </a:spcBef>
              <a:buChar char="•"/>
              <a:tabLst>
                <a:tab pos="270510" algn="l"/>
                <a:tab pos="271145" algn="l"/>
              </a:tabLst>
            </a:pPr>
            <a:r>
              <a:rPr sz="2000" spc="10" dirty="0">
                <a:latin typeface="Myriad Pro"/>
                <a:cs typeface="Myriad Pro"/>
              </a:rPr>
              <a:t>If</a:t>
            </a:r>
            <a:r>
              <a:rPr sz="2000" spc="-5" dirty="0">
                <a:latin typeface="Myriad Pro"/>
                <a:cs typeface="Myriad Pro"/>
              </a:rPr>
              <a:t> </a:t>
            </a:r>
            <a:r>
              <a:rPr sz="2000" spc="-10" dirty="0">
                <a:latin typeface="Myriad Pro"/>
                <a:cs typeface="Myriad Pro"/>
              </a:rPr>
              <a:t>you</a:t>
            </a:r>
            <a:r>
              <a:rPr sz="2000" spc="-5" dirty="0">
                <a:latin typeface="Myriad Pro"/>
                <a:cs typeface="Myriad Pro"/>
              </a:rPr>
              <a:t> </a:t>
            </a:r>
            <a:r>
              <a:rPr sz="2000" spc="-10" dirty="0">
                <a:latin typeface="Myriad Pro"/>
                <a:cs typeface="Myriad Pro"/>
              </a:rPr>
              <a:t>have</a:t>
            </a:r>
            <a:r>
              <a:rPr sz="2000" spc="-5" dirty="0">
                <a:latin typeface="Myriad Pro"/>
                <a:cs typeface="Myriad Pro"/>
              </a:rPr>
              <a:t> </a:t>
            </a:r>
            <a:r>
              <a:rPr sz="2000" dirty="0">
                <a:latin typeface="Myriad Pro"/>
                <a:cs typeface="Myriad Pro"/>
              </a:rPr>
              <a:t>used</a:t>
            </a:r>
            <a:r>
              <a:rPr sz="2000" spc="-5" dirty="0">
                <a:latin typeface="Myriad Pro"/>
                <a:cs typeface="Myriad Pro"/>
              </a:rPr>
              <a:t> </a:t>
            </a:r>
            <a:r>
              <a:rPr sz="2000" dirty="0">
                <a:latin typeface="Myriad Pro"/>
                <a:cs typeface="Myriad Pro"/>
              </a:rPr>
              <a:t>speech,</a:t>
            </a:r>
            <a:r>
              <a:rPr sz="2000" spc="-5" dirty="0">
                <a:latin typeface="Myriad Pro"/>
                <a:cs typeface="Myriad Pro"/>
              </a:rPr>
              <a:t> </a:t>
            </a:r>
            <a:r>
              <a:rPr sz="2000" dirty="0">
                <a:latin typeface="Myriad Pro"/>
                <a:cs typeface="Myriad Pro"/>
              </a:rPr>
              <a:t>is</a:t>
            </a:r>
            <a:r>
              <a:rPr sz="2000" spc="-5" dirty="0">
                <a:latin typeface="Myriad Pro"/>
                <a:cs typeface="Myriad Pro"/>
              </a:rPr>
              <a:t> </a:t>
            </a:r>
            <a:r>
              <a:rPr sz="2000" dirty="0">
                <a:latin typeface="Myriad Pro"/>
                <a:cs typeface="Myriad Pro"/>
              </a:rPr>
              <a:t>it</a:t>
            </a:r>
            <a:r>
              <a:rPr sz="2000" spc="-5" dirty="0">
                <a:latin typeface="Myriad Pro"/>
                <a:cs typeface="Myriad Pro"/>
              </a:rPr>
              <a:t> </a:t>
            </a:r>
            <a:r>
              <a:rPr sz="2000" dirty="0">
                <a:latin typeface="Myriad Pro"/>
                <a:cs typeface="Myriad Pro"/>
              </a:rPr>
              <a:t>clear</a:t>
            </a:r>
            <a:r>
              <a:rPr sz="2000" spc="-5" dirty="0">
                <a:latin typeface="Myriad Pro"/>
                <a:cs typeface="Myriad Pro"/>
              </a:rPr>
              <a:t> </a:t>
            </a:r>
            <a:r>
              <a:rPr sz="2000" dirty="0">
                <a:latin typeface="Myriad Pro"/>
                <a:cs typeface="Myriad Pro"/>
              </a:rPr>
              <a:t>who</a:t>
            </a:r>
            <a:r>
              <a:rPr sz="2000" spc="-5" dirty="0">
                <a:latin typeface="Myriad Pro"/>
                <a:cs typeface="Myriad Pro"/>
              </a:rPr>
              <a:t> </a:t>
            </a:r>
            <a:r>
              <a:rPr sz="2000" dirty="0">
                <a:latin typeface="Myriad Pro"/>
                <a:cs typeface="Myriad Pro"/>
              </a:rPr>
              <a:t>is</a:t>
            </a:r>
            <a:r>
              <a:rPr sz="2000" spc="-5" dirty="0">
                <a:latin typeface="Myriad Pro"/>
                <a:cs typeface="Myriad Pro"/>
              </a:rPr>
              <a:t> </a:t>
            </a:r>
            <a:r>
              <a:rPr sz="2000" dirty="0">
                <a:latin typeface="Myriad Pro"/>
                <a:cs typeface="Myriad Pro"/>
              </a:rPr>
              <a:t>speaking</a:t>
            </a:r>
            <a:r>
              <a:rPr sz="2000" spc="-5" dirty="0">
                <a:latin typeface="Myriad Pro"/>
                <a:cs typeface="Myriad Pro"/>
              </a:rPr>
              <a:t> </a:t>
            </a:r>
            <a:r>
              <a:rPr sz="2000" dirty="0">
                <a:latin typeface="Myriad Pro"/>
                <a:cs typeface="Myriad Pro"/>
              </a:rPr>
              <a:t>and</a:t>
            </a:r>
            <a:r>
              <a:rPr sz="2000" spc="-5" dirty="0">
                <a:latin typeface="Myriad Pro"/>
                <a:cs typeface="Myriad Pro"/>
              </a:rPr>
              <a:t> </a:t>
            </a:r>
            <a:r>
              <a:rPr sz="2000" dirty="0">
                <a:latin typeface="Myriad Pro"/>
                <a:cs typeface="Myriad Pro"/>
              </a:rPr>
              <a:t>when?</a:t>
            </a:r>
          </a:p>
          <a:p>
            <a:pPr marL="12700" marR="236854">
              <a:lnSpc>
                <a:spcPct val="100000"/>
              </a:lnSpc>
              <a:spcBef>
                <a:spcPts val="1000"/>
              </a:spcBef>
              <a:buChar char="•"/>
              <a:tabLst>
                <a:tab pos="270510" algn="l"/>
                <a:tab pos="271145" algn="l"/>
              </a:tabLst>
            </a:pPr>
            <a:r>
              <a:rPr lang="en-GB" sz="2000" dirty="0" smtClean="0">
                <a:latin typeface="Myriad Pro"/>
                <a:cs typeface="Myriad Pro"/>
              </a:rPr>
              <a:t>   </a:t>
            </a:r>
            <a:r>
              <a:rPr sz="2000" dirty="0" smtClean="0">
                <a:latin typeface="Myriad Pro"/>
                <a:cs typeface="Myriad Pro"/>
              </a:rPr>
              <a:t>Does</a:t>
            </a:r>
            <a:r>
              <a:rPr sz="2000" spc="-10" dirty="0" smtClean="0">
                <a:latin typeface="Myriad Pro"/>
                <a:cs typeface="Myriad Pro"/>
              </a:rPr>
              <a:t> </a:t>
            </a:r>
            <a:r>
              <a:rPr sz="2000" spc="-5" dirty="0">
                <a:latin typeface="Myriad Pro"/>
                <a:cs typeface="Myriad Pro"/>
              </a:rPr>
              <a:t>your </a:t>
            </a:r>
            <a:r>
              <a:rPr sz="2000" dirty="0">
                <a:latin typeface="Myriad Pro"/>
                <a:cs typeface="Myriad Pro"/>
              </a:rPr>
              <a:t>poem</a:t>
            </a:r>
            <a:r>
              <a:rPr sz="2000" spc="-5" dirty="0">
                <a:latin typeface="Myriad Pro"/>
                <a:cs typeface="Myriad Pro"/>
              </a:rPr>
              <a:t> </a:t>
            </a:r>
            <a:r>
              <a:rPr sz="2000" spc="-10" dirty="0">
                <a:latin typeface="Myriad Pro"/>
                <a:cs typeface="Myriad Pro"/>
              </a:rPr>
              <a:t>flow</a:t>
            </a:r>
            <a:r>
              <a:rPr sz="2000" spc="-5" dirty="0">
                <a:latin typeface="Myriad Pro"/>
                <a:cs typeface="Myriad Pro"/>
              </a:rPr>
              <a:t> </a:t>
            </a:r>
            <a:r>
              <a:rPr sz="2000" dirty="0">
                <a:latin typeface="Myriad Pro"/>
                <a:cs typeface="Myriad Pro"/>
              </a:rPr>
              <a:t>–</a:t>
            </a:r>
            <a:r>
              <a:rPr sz="2000" spc="-5" dirty="0">
                <a:latin typeface="Myriad Pro"/>
                <a:cs typeface="Myriad Pro"/>
              </a:rPr>
              <a:t> read </a:t>
            </a:r>
            <a:r>
              <a:rPr sz="2000" dirty="0">
                <a:latin typeface="Myriad Pro"/>
                <a:cs typeface="Myriad Pro"/>
              </a:rPr>
              <a:t>it</a:t>
            </a:r>
            <a:r>
              <a:rPr sz="2000" spc="-5" dirty="0">
                <a:latin typeface="Myriad Pro"/>
                <a:cs typeface="Myriad Pro"/>
              </a:rPr>
              <a:t> </a:t>
            </a:r>
            <a:r>
              <a:rPr sz="2000" dirty="0">
                <a:latin typeface="Myriad Pro"/>
                <a:cs typeface="Myriad Pro"/>
              </a:rPr>
              <a:t>aloud</a:t>
            </a:r>
            <a:r>
              <a:rPr sz="2000" spc="-5" dirty="0">
                <a:latin typeface="Myriad Pro"/>
                <a:cs typeface="Myriad Pro"/>
              </a:rPr>
              <a:t> </a:t>
            </a:r>
            <a:r>
              <a:rPr sz="2000" dirty="0">
                <a:latin typeface="Myriad Pro"/>
                <a:cs typeface="Myriad Pro"/>
              </a:rPr>
              <a:t>&amp;</a:t>
            </a:r>
            <a:r>
              <a:rPr sz="2000" spc="-5" dirty="0">
                <a:latin typeface="Myriad Pro"/>
                <a:cs typeface="Myriad Pro"/>
              </a:rPr>
              <a:t> </a:t>
            </a:r>
            <a:r>
              <a:rPr sz="2000" dirty="0">
                <a:latin typeface="Myriad Pro"/>
                <a:cs typeface="Myriad Pro"/>
              </a:rPr>
              <a:t>make</a:t>
            </a:r>
            <a:r>
              <a:rPr sz="2000" spc="-5" dirty="0">
                <a:latin typeface="Myriad Pro"/>
                <a:cs typeface="Myriad Pro"/>
              </a:rPr>
              <a:t> </a:t>
            </a:r>
            <a:r>
              <a:rPr sz="2000" spc="-10" dirty="0">
                <a:latin typeface="Myriad Pro"/>
                <a:cs typeface="Myriad Pro"/>
              </a:rPr>
              <a:t>any</a:t>
            </a:r>
            <a:r>
              <a:rPr sz="2000" spc="-5" dirty="0">
                <a:latin typeface="Myriad Pro"/>
                <a:cs typeface="Myriad Pro"/>
              </a:rPr>
              <a:t> changes, </a:t>
            </a:r>
            <a:r>
              <a:rPr sz="2000" dirty="0">
                <a:latin typeface="Myriad Pro"/>
                <a:cs typeface="Myriad Pro"/>
              </a:rPr>
              <a:t>if </a:t>
            </a:r>
            <a:r>
              <a:rPr sz="2000" spc="-409" dirty="0">
                <a:latin typeface="Myriad Pro"/>
                <a:cs typeface="Myriad Pro"/>
              </a:rPr>
              <a:t> </a:t>
            </a:r>
            <a:r>
              <a:rPr sz="2000" spc="-5" dirty="0">
                <a:latin typeface="Myriad Pro"/>
                <a:cs typeface="Myriad Pro"/>
              </a:rPr>
              <a:t>needed.</a:t>
            </a:r>
            <a:endParaRPr sz="2000" dirty="0">
              <a:latin typeface="Myriad Pro"/>
              <a:cs typeface="Myriad Pro"/>
            </a:endParaRPr>
          </a:p>
          <a:p>
            <a:pPr marL="12700" marR="151765">
              <a:lnSpc>
                <a:spcPct val="100000"/>
              </a:lnSpc>
              <a:spcBef>
                <a:spcPts val="1000"/>
              </a:spcBef>
            </a:pPr>
            <a:r>
              <a:rPr sz="2000" spc="10" dirty="0">
                <a:latin typeface="Myriad Pro"/>
                <a:cs typeface="Myriad Pro"/>
              </a:rPr>
              <a:t>If</a:t>
            </a:r>
            <a:r>
              <a:rPr sz="2000" spc="-5" dirty="0">
                <a:latin typeface="Myriad Pro"/>
                <a:cs typeface="Myriad Pro"/>
              </a:rPr>
              <a:t> </a:t>
            </a:r>
            <a:r>
              <a:rPr sz="2000" spc="-10" dirty="0">
                <a:latin typeface="Myriad Pro"/>
                <a:cs typeface="Myriad Pro"/>
              </a:rPr>
              <a:t>you</a:t>
            </a:r>
            <a:r>
              <a:rPr sz="2000" spc="-5" dirty="0">
                <a:latin typeface="Myriad Pro"/>
                <a:cs typeface="Myriad Pro"/>
              </a:rPr>
              <a:t> </a:t>
            </a:r>
            <a:r>
              <a:rPr sz="2000" spc="-10" dirty="0">
                <a:latin typeface="Myriad Pro"/>
                <a:cs typeface="Myriad Pro"/>
              </a:rPr>
              <a:t>are</a:t>
            </a:r>
            <a:r>
              <a:rPr sz="2000" spc="-5" dirty="0">
                <a:latin typeface="Myriad Pro"/>
                <a:cs typeface="Myriad Pro"/>
              </a:rPr>
              <a:t> </a:t>
            </a:r>
            <a:r>
              <a:rPr sz="2000" dirty="0">
                <a:latin typeface="Myriad Pro"/>
                <a:cs typeface="Myriad Pro"/>
              </a:rPr>
              <a:t>able </a:t>
            </a:r>
            <a:r>
              <a:rPr sz="2000" spc="-10" dirty="0">
                <a:latin typeface="Myriad Pro"/>
                <a:cs typeface="Myriad Pro"/>
              </a:rPr>
              <a:t>to</a:t>
            </a:r>
            <a:r>
              <a:rPr sz="2000" spc="-5" dirty="0">
                <a:latin typeface="Myriad Pro"/>
                <a:cs typeface="Myriad Pro"/>
              </a:rPr>
              <a:t> share your </a:t>
            </a:r>
            <a:r>
              <a:rPr sz="2000" dirty="0">
                <a:latin typeface="Myriad Pro"/>
                <a:cs typeface="Myriad Pro"/>
              </a:rPr>
              <a:t>poem with</a:t>
            </a:r>
            <a:r>
              <a:rPr sz="2000" spc="-5" dirty="0">
                <a:latin typeface="Myriad Pro"/>
                <a:cs typeface="Myriad Pro"/>
              </a:rPr>
              <a:t> </a:t>
            </a:r>
            <a:r>
              <a:rPr sz="2000" dirty="0">
                <a:latin typeface="Myriad Pro"/>
                <a:cs typeface="Myriad Pro"/>
              </a:rPr>
              <a:t>a</a:t>
            </a:r>
            <a:r>
              <a:rPr sz="2000" spc="-5" dirty="0">
                <a:latin typeface="Myriad Pro"/>
                <a:cs typeface="Myriad Pro"/>
              </a:rPr>
              <a:t> classmate</a:t>
            </a:r>
            <a:r>
              <a:rPr sz="2000" dirty="0">
                <a:latin typeface="Myriad Pro"/>
                <a:cs typeface="Myriad Pro"/>
              </a:rPr>
              <a:t> </a:t>
            </a:r>
            <a:r>
              <a:rPr sz="2000" spc="-10" dirty="0">
                <a:latin typeface="Myriad Pro"/>
                <a:cs typeface="Myriad Pro"/>
              </a:rPr>
              <a:t>to</a:t>
            </a:r>
            <a:r>
              <a:rPr sz="2000" spc="-5" dirty="0">
                <a:latin typeface="Myriad Pro"/>
                <a:cs typeface="Myriad Pro"/>
              </a:rPr>
              <a:t> provide </a:t>
            </a:r>
            <a:r>
              <a:rPr sz="2000" dirty="0">
                <a:latin typeface="Myriad Pro"/>
                <a:cs typeface="Myriad Pro"/>
              </a:rPr>
              <a:t> </a:t>
            </a:r>
            <a:r>
              <a:rPr sz="2000" spc="-5" dirty="0">
                <a:latin typeface="Myriad Pro"/>
                <a:cs typeface="Myriad Pro"/>
              </a:rPr>
              <a:t>feedback </a:t>
            </a:r>
            <a:r>
              <a:rPr sz="2000" spc="-10" dirty="0">
                <a:latin typeface="Myriad Pro"/>
                <a:cs typeface="Myriad Pro"/>
              </a:rPr>
              <a:t>to</a:t>
            </a:r>
            <a:r>
              <a:rPr sz="2000" spc="-5" dirty="0">
                <a:latin typeface="Myriad Pro"/>
                <a:cs typeface="Myriad Pro"/>
              </a:rPr>
              <a:t> </a:t>
            </a:r>
            <a:r>
              <a:rPr sz="2000" spc="-10" dirty="0">
                <a:latin typeface="Myriad Pro"/>
                <a:cs typeface="Myriad Pro"/>
              </a:rPr>
              <a:t>you</a:t>
            </a:r>
            <a:r>
              <a:rPr sz="2000" spc="-5" dirty="0">
                <a:latin typeface="Myriad Pro"/>
                <a:cs typeface="Myriad Pro"/>
              </a:rPr>
              <a:t> </a:t>
            </a:r>
            <a:r>
              <a:rPr sz="2000" dirty="0">
                <a:latin typeface="Myriad Pro"/>
                <a:cs typeface="Myriad Pro"/>
              </a:rPr>
              <a:t>please</a:t>
            </a:r>
            <a:r>
              <a:rPr sz="2000" spc="-5" dirty="0">
                <a:latin typeface="Myriad Pro"/>
                <a:cs typeface="Myriad Pro"/>
              </a:rPr>
              <a:t> </a:t>
            </a:r>
            <a:r>
              <a:rPr sz="2000" dirty="0">
                <a:latin typeface="Myriad Pro"/>
                <a:cs typeface="Myriad Pro"/>
              </a:rPr>
              <a:t>do!</a:t>
            </a:r>
            <a:r>
              <a:rPr sz="2000" spc="-5" dirty="0">
                <a:latin typeface="Myriad Pro"/>
                <a:cs typeface="Myriad Pro"/>
              </a:rPr>
              <a:t> Ask </a:t>
            </a:r>
            <a:r>
              <a:rPr sz="2000" dirty="0">
                <a:latin typeface="Myriad Pro"/>
                <a:cs typeface="Myriad Pro"/>
              </a:rPr>
              <a:t>them</a:t>
            </a:r>
            <a:r>
              <a:rPr sz="2000" spc="-5" dirty="0">
                <a:latin typeface="Myriad Pro"/>
                <a:cs typeface="Myriad Pro"/>
              </a:rPr>
              <a:t> </a:t>
            </a:r>
            <a:r>
              <a:rPr sz="2000" spc="-10" dirty="0">
                <a:latin typeface="Myriad Pro"/>
                <a:cs typeface="Myriad Pro"/>
              </a:rPr>
              <a:t>to</a:t>
            </a:r>
            <a:r>
              <a:rPr sz="2000" spc="-5" dirty="0">
                <a:latin typeface="Myriad Pro"/>
                <a:cs typeface="Myriad Pro"/>
              </a:rPr>
              <a:t> tell </a:t>
            </a:r>
            <a:r>
              <a:rPr sz="2000" spc="-10" dirty="0">
                <a:latin typeface="Myriad Pro"/>
                <a:cs typeface="Myriad Pro"/>
              </a:rPr>
              <a:t>you</a:t>
            </a:r>
            <a:r>
              <a:rPr sz="2000" spc="-5" dirty="0">
                <a:latin typeface="Myriad Pro"/>
                <a:cs typeface="Myriad Pro"/>
              </a:rPr>
              <a:t> </a:t>
            </a:r>
            <a:r>
              <a:rPr sz="2000" spc="-10" dirty="0">
                <a:latin typeface="Myriad Pro"/>
                <a:cs typeface="Myriad Pro"/>
              </a:rPr>
              <a:t>why</a:t>
            </a:r>
            <a:r>
              <a:rPr sz="2000" spc="-5" dirty="0">
                <a:latin typeface="Myriad Pro"/>
                <a:cs typeface="Myriad Pro"/>
              </a:rPr>
              <a:t> </a:t>
            </a:r>
            <a:r>
              <a:rPr sz="2000" dirty="0">
                <a:latin typeface="Myriad Pro"/>
                <a:cs typeface="Myriad Pro"/>
              </a:rPr>
              <a:t>they like</a:t>
            </a:r>
            <a:r>
              <a:rPr sz="2000" spc="-5" dirty="0">
                <a:latin typeface="Myriad Pro"/>
                <a:cs typeface="Myriad Pro"/>
              </a:rPr>
              <a:t> </a:t>
            </a:r>
            <a:r>
              <a:rPr sz="2000" dirty="0">
                <a:latin typeface="Myriad Pro"/>
                <a:cs typeface="Myriad Pro"/>
              </a:rPr>
              <a:t>it </a:t>
            </a:r>
            <a:r>
              <a:rPr sz="2000" spc="-409" dirty="0">
                <a:latin typeface="Myriad Pro"/>
                <a:cs typeface="Myriad Pro"/>
              </a:rPr>
              <a:t> </a:t>
            </a:r>
            <a:r>
              <a:rPr sz="2000" dirty="0">
                <a:latin typeface="Myriad Pro"/>
                <a:cs typeface="Myriad Pro"/>
              </a:rPr>
              <a:t>and</a:t>
            </a:r>
            <a:r>
              <a:rPr sz="2000" spc="-5" dirty="0">
                <a:latin typeface="Myriad Pro"/>
                <a:cs typeface="Myriad Pro"/>
              </a:rPr>
              <a:t> </a:t>
            </a:r>
            <a:r>
              <a:rPr sz="2000" dirty="0">
                <a:latin typeface="Myriad Pro"/>
                <a:cs typeface="Myriad Pro"/>
              </a:rPr>
              <a:t>one thing </a:t>
            </a:r>
            <a:r>
              <a:rPr sz="2000" spc="-10" dirty="0">
                <a:latin typeface="Myriad Pro"/>
                <a:cs typeface="Myriad Pro"/>
              </a:rPr>
              <a:t>you</a:t>
            </a:r>
            <a:r>
              <a:rPr sz="2000" dirty="0">
                <a:latin typeface="Myriad Pro"/>
                <a:cs typeface="Myriad Pro"/>
              </a:rPr>
              <a:t> </a:t>
            </a:r>
            <a:r>
              <a:rPr sz="2000" spc="-5" dirty="0">
                <a:latin typeface="Myriad Pro"/>
                <a:cs typeface="Myriad Pro"/>
              </a:rPr>
              <a:t>could </a:t>
            </a:r>
            <a:r>
              <a:rPr sz="2000" dirty="0">
                <a:latin typeface="Myriad Pro"/>
                <a:cs typeface="Myriad Pro"/>
              </a:rPr>
              <a:t>do </a:t>
            </a:r>
            <a:r>
              <a:rPr sz="2000" spc="-10" dirty="0">
                <a:latin typeface="Myriad Pro"/>
                <a:cs typeface="Myriad Pro"/>
              </a:rPr>
              <a:t>to</a:t>
            </a:r>
            <a:r>
              <a:rPr sz="2000" dirty="0">
                <a:latin typeface="Myriad Pro"/>
                <a:cs typeface="Myriad Pro"/>
              </a:rPr>
              <a:t> </a:t>
            </a:r>
            <a:r>
              <a:rPr sz="2000" spc="-10" dirty="0">
                <a:latin typeface="Myriad Pro"/>
                <a:cs typeface="Myriad Pro"/>
              </a:rPr>
              <a:t>improve</a:t>
            </a:r>
            <a:r>
              <a:rPr sz="2000" dirty="0">
                <a:latin typeface="Myriad Pro"/>
                <a:cs typeface="Myriad Pro"/>
              </a:rPr>
              <a:t> </a:t>
            </a:r>
            <a:r>
              <a:rPr sz="2000" spc="-5" dirty="0">
                <a:latin typeface="Myriad Pro"/>
                <a:cs typeface="Myriad Pro"/>
              </a:rPr>
              <a:t>it.</a:t>
            </a:r>
            <a:endParaRPr sz="2000" dirty="0">
              <a:latin typeface="Myriad Pro"/>
              <a:cs typeface="Myriad Pro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044" y="0"/>
            <a:ext cx="9132955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62000" y="2133600"/>
            <a:ext cx="7391399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33525" marR="5080" indent="-1521460">
              <a:lnSpc>
                <a:spcPct val="100000"/>
              </a:lnSpc>
              <a:spcBef>
                <a:spcPts val="100"/>
              </a:spcBef>
            </a:pPr>
            <a:r>
              <a:rPr sz="2400" spc="-60" dirty="0"/>
              <a:t>It’s</a:t>
            </a:r>
            <a:r>
              <a:rPr sz="2400" spc="-15" dirty="0"/>
              <a:t> </a:t>
            </a:r>
            <a:r>
              <a:rPr sz="2400" dirty="0"/>
              <a:t>time</a:t>
            </a:r>
            <a:r>
              <a:rPr sz="2400" spc="-10" dirty="0"/>
              <a:t> to </a:t>
            </a:r>
            <a:r>
              <a:rPr sz="2400" dirty="0"/>
              <a:t>submit</a:t>
            </a:r>
            <a:r>
              <a:rPr sz="2400" spc="-10" dirty="0"/>
              <a:t> </a:t>
            </a:r>
            <a:r>
              <a:rPr sz="2400" spc="-15" dirty="0"/>
              <a:t>your</a:t>
            </a:r>
            <a:r>
              <a:rPr sz="2400" spc="-10" dirty="0"/>
              <a:t> </a:t>
            </a:r>
            <a:r>
              <a:rPr sz="2400" spc="-15" dirty="0"/>
              <a:t>work</a:t>
            </a:r>
            <a:r>
              <a:rPr sz="2400" spc="-10" dirty="0"/>
              <a:t> to </a:t>
            </a:r>
            <a:r>
              <a:rPr sz="2400" spc="-595" dirty="0"/>
              <a:t> </a:t>
            </a:r>
            <a:r>
              <a:rPr sz="2400" spc="-15" dirty="0"/>
              <a:t>your</a:t>
            </a:r>
            <a:r>
              <a:rPr sz="2400" spc="-5" dirty="0"/>
              <a:t> </a:t>
            </a:r>
            <a:r>
              <a:rPr sz="2400" spc="-30" dirty="0"/>
              <a:t>teacher.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67630" y="2609120"/>
            <a:ext cx="6978015" cy="2726387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200660" indent="-188595">
              <a:lnSpc>
                <a:spcPct val="100000"/>
              </a:lnSpc>
              <a:spcBef>
                <a:spcPts val="1300"/>
              </a:spcBef>
              <a:buChar char="•"/>
              <a:tabLst>
                <a:tab pos="201295" algn="l"/>
              </a:tabLst>
            </a:pPr>
            <a:r>
              <a:rPr sz="2100" spc="5" dirty="0">
                <a:latin typeface="Myriad Pro"/>
                <a:cs typeface="Myriad Pro"/>
              </a:rPr>
              <a:t>So</a:t>
            </a:r>
            <a:r>
              <a:rPr sz="2100" spc="-5" dirty="0">
                <a:latin typeface="Myriad Pro"/>
                <a:cs typeface="Myriad Pro"/>
              </a:rPr>
              <a:t> </a:t>
            </a:r>
            <a:r>
              <a:rPr sz="2100" dirty="0">
                <a:latin typeface="Myriad Pro"/>
                <a:cs typeface="Myriad Pro"/>
              </a:rPr>
              <a:t>hand</a:t>
            </a:r>
            <a:r>
              <a:rPr sz="2100" spc="-5" dirty="0">
                <a:latin typeface="Myriad Pro"/>
                <a:cs typeface="Myriad Pro"/>
              </a:rPr>
              <a:t> </a:t>
            </a:r>
            <a:r>
              <a:rPr sz="2100" dirty="0">
                <a:latin typeface="Myriad Pro"/>
                <a:cs typeface="Myriad Pro"/>
              </a:rPr>
              <a:t>in</a:t>
            </a:r>
            <a:r>
              <a:rPr sz="2100" spc="-5" dirty="0">
                <a:latin typeface="Myriad Pro"/>
                <a:cs typeface="Myriad Pro"/>
              </a:rPr>
              <a:t> </a:t>
            </a:r>
            <a:r>
              <a:rPr sz="2100" dirty="0">
                <a:latin typeface="Myriad Pro"/>
                <a:cs typeface="Myriad Pro"/>
              </a:rPr>
              <a:t>the </a:t>
            </a:r>
            <a:r>
              <a:rPr sz="2100" spc="-10" dirty="0">
                <a:latin typeface="Myriad Pro"/>
                <a:cs typeface="Myriad Pro"/>
              </a:rPr>
              <a:t>form</a:t>
            </a:r>
            <a:r>
              <a:rPr sz="2100" spc="-5" dirty="0">
                <a:latin typeface="Myriad Pro"/>
                <a:cs typeface="Myriad Pro"/>
              </a:rPr>
              <a:t> </a:t>
            </a:r>
            <a:r>
              <a:rPr sz="2100" dirty="0">
                <a:latin typeface="Myriad Pro"/>
                <a:cs typeface="Myriad Pro"/>
              </a:rPr>
              <a:t>if</a:t>
            </a:r>
            <a:r>
              <a:rPr sz="2100" spc="-5" dirty="0">
                <a:latin typeface="Myriad Pro"/>
                <a:cs typeface="Myriad Pro"/>
              </a:rPr>
              <a:t> </a:t>
            </a:r>
            <a:r>
              <a:rPr sz="2100" spc="-20" dirty="0">
                <a:latin typeface="Myriad Pro"/>
                <a:cs typeface="Myriad Pro"/>
              </a:rPr>
              <a:t>you’ve</a:t>
            </a:r>
            <a:r>
              <a:rPr sz="2100" spc="-5" dirty="0">
                <a:latin typeface="Myriad Pro"/>
                <a:cs typeface="Myriad Pro"/>
              </a:rPr>
              <a:t> written</a:t>
            </a:r>
            <a:r>
              <a:rPr sz="2100" dirty="0">
                <a:latin typeface="Myriad Pro"/>
                <a:cs typeface="Myriad Pro"/>
              </a:rPr>
              <a:t> it</a:t>
            </a:r>
            <a:r>
              <a:rPr sz="2100" spc="-5" dirty="0">
                <a:latin typeface="Myriad Pro"/>
                <a:cs typeface="Myriad Pro"/>
              </a:rPr>
              <a:t> </a:t>
            </a:r>
            <a:r>
              <a:rPr sz="2100" dirty="0">
                <a:latin typeface="Myriad Pro"/>
                <a:cs typeface="Myriad Pro"/>
              </a:rPr>
              <a:t>in</a:t>
            </a:r>
            <a:r>
              <a:rPr sz="2100" spc="-5" dirty="0">
                <a:latin typeface="Myriad Pro"/>
                <a:cs typeface="Myriad Pro"/>
              </a:rPr>
              <a:t> </a:t>
            </a:r>
            <a:r>
              <a:rPr sz="2100" dirty="0">
                <a:latin typeface="Myriad Pro"/>
                <a:cs typeface="Myriad Pro"/>
              </a:rPr>
              <a:t>lesson.</a:t>
            </a:r>
          </a:p>
          <a:p>
            <a:pPr marL="12700" marR="367030">
              <a:lnSpc>
                <a:spcPct val="100000"/>
              </a:lnSpc>
              <a:spcBef>
                <a:spcPts val="1195"/>
              </a:spcBef>
              <a:buChar char="•"/>
              <a:tabLst>
                <a:tab pos="201295" algn="l"/>
              </a:tabLst>
            </a:pPr>
            <a:r>
              <a:rPr lang="en-GB" sz="2100" dirty="0" smtClean="0">
                <a:latin typeface="Myriad Pro"/>
                <a:cs typeface="Myriad Pro"/>
              </a:rPr>
              <a:t>  </a:t>
            </a:r>
            <a:r>
              <a:rPr sz="2100" dirty="0" smtClean="0">
                <a:latin typeface="Myriad Pro"/>
                <a:cs typeface="Myriad Pro"/>
              </a:rPr>
              <a:t>Email</a:t>
            </a:r>
            <a:r>
              <a:rPr sz="2100" spc="-5" dirty="0" smtClean="0">
                <a:latin typeface="Myriad Pro"/>
                <a:cs typeface="Myriad Pro"/>
              </a:rPr>
              <a:t> </a:t>
            </a:r>
            <a:r>
              <a:rPr sz="2100" dirty="0">
                <a:latin typeface="Myriad Pro"/>
                <a:cs typeface="Myriad Pro"/>
              </a:rPr>
              <a:t>or upload</a:t>
            </a:r>
            <a:r>
              <a:rPr sz="2100" spc="-5" dirty="0">
                <a:latin typeface="Myriad Pro"/>
                <a:cs typeface="Myriad Pro"/>
              </a:rPr>
              <a:t> </a:t>
            </a:r>
            <a:r>
              <a:rPr sz="2100" spc="-10" dirty="0">
                <a:latin typeface="Myriad Pro"/>
                <a:cs typeface="Myriad Pro"/>
              </a:rPr>
              <a:t>your</a:t>
            </a:r>
            <a:r>
              <a:rPr sz="2100" dirty="0">
                <a:latin typeface="Myriad Pro"/>
                <a:cs typeface="Myriad Pro"/>
              </a:rPr>
              <a:t> </a:t>
            </a:r>
            <a:r>
              <a:rPr sz="2100" spc="-5" dirty="0">
                <a:latin typeface="Myriad Pro"/>
                <a:cs typeface="Myriad Pro"/>
              </a:rPr>
              <a:t>work </a:t>
            </a:r>
            <a:r>
              <a:rPr sz="2100" spc="-10" dirty="0">
                <a:latin typeface="Myriad Pro"/>
                <a:cs typeface="Myriad Pro"/>
              </a:rPr>
              <a:t>to</a:t>
            </a:r>
            <a:r>
              <a:rPr sz="2100" dirty="0">
                <a:latin typeface="Myriad Pro"/>
                <a:cs typeface="Myriad Pro"/>
              </a:rPr>
              <a:t> </a:t>
            </a:r>
            <a:r>
              <a:rPr sz="2100" spc="-10" dirty="0">
                <a:latin typeface="Myriad Pro"/>
                <a:cs typeface="Myriad Pro"/>
              </a:rPr>
              <a:t>your</a:t>
            </a:r>
            <a:r>
              <a:rPr sz="2100" spc="-5" dirty="0">
                <a:latin typeface="Myriad Pro"/>
                <a:cs typeface="Myriad Pro"/>
              </a:rPr>
              <a:t> teacher</a:t>
            </a:r>
            <a:r>
              <a:rPr sz="2100" dirty="0">
                <a:latin typeface="Myriad Pro"/>
                <a:cs typeface="Myriad Pro"/>
              </a:rPr>
              <a:t> if</a:t>
            </a:r>
            <a:r>
              <a:rPr sz="2100" spc="-5" dirty="0">
                <a:latin typeface="Myriad Pro"/>
                <a:cs typeface="Myriad Pro"/>
              </a:rPr>
              <a:t> homework</a:t>
            </a:r>
            <a:r>
              <a:rPr sz="2100" dirty="0">
                <a:latin typeface="Myriad Pro"/>
                <a:cs typeface="Myriad Pro"/>
              </a:rPr>
              <a:t> or </a:t>
            </a:r>
            <a:r>
              <a:rPr sz="2100" spc="-430" dirty="0">
                <a:latin typeface="Myriad Pro"/>
                <a:cs typeface="Myriad Pro"/>
              </a:rPr>
              <a:t> </a:t>
            </a:r>
            <a:r>
              <a:rPr sz="2100" spc="-10" dirty="0">
                <a:latin typeface="Myriad Pro"/>
                <a:cs typeface="Myriad Pro"/>
              </a:rPr>
              <a:t>remote</a:t>
            </a:r>
            <a:r>
              <a:rPr sz="2100" spc="-5" dirty="0">
                <a:latin typeface="Myriad Pro"/>
                <a:cs typeface="Myriad Pro"/>
              </a:rPr>
              <a:t> </a:t>
            </a:r>
            <a:r>
              <a:rPr sz="2100" dirty="0">
                <a:latin typeface="Myriad Pro"/>
                <a:cs typeface="Myriad Pro"/>
              </a:rPr>
              <a:t>learning</a:t>
            </a:r>
          </a:p>
          <a:p>
            <a:pPr marL="200660" indent="-188595">
              <a:lnSpc>
                <a:spcPct val="100000"/>
              </a:lnSpc>
              <a:spcBef>
                <a:spcPts val="1200"/>
              </a:spcBef>
              <a:buChar char="•"/>
              <a:tabLst>
                <a:tab pos="201295" algn="l"/>
              </a:tabLst>
            </a:pPr>
            <a:r>
              <a:rPr sz="2100" dirty="0">
                <a:latin typeface="Myriad Pro"/>
                <a:cs typeface="Myriad Pro"/>
              </a:rPr>
              <a:t>Click</a:t>
            </a:r>
            <a:r>
              <a:rPr sz="2100" spc="-175" dirty="0">
                <a:latin typeface="Myriad Pro"/>
                <a:cs typeface="Myriad Pro"/>
              </a:rPr>
              <a:t> </a:t>
            </a:r>
            <a:r>
              <a:rPr sz="2100" spc="-5" dirty="0">
                <a:latin typeface="Myriad Pro"/>
                <a:cs typeface="Myriad Pro"/>
              </a:rPr>
              <a:t>“finishe</a:t>
            </a:r>
            <a:r>
              <a:rPr sz="2100" spc="5" dirty="0">
                <a:latin typeface="Myriad Pro"/>
                <a:cs typeface="Myriad Pro"/>
              </a:rPr>
              <a:t>d</a:t>
            </a:r>
            <a:r>
              <a:rPr sz="2100" dirty="0">
                <a:latin typeface="Myriad Pro"/>
                <a:cs typeface="Myriad Pro"/>
              </a:rPr>
              <a:t>”</a:t>
            </a:r>
            <a:r>
              <a:rPr sz="2100" spc="-185" dirty="0">
                <a:latin typeface="Myriad Pro"/>
                <a:cs typeface="Myriad Pro"/>
              </a:rPr>
              <a:t> </a:t>
            </a:r>
            <a:r>
              <a:rPr sz="2100" dirty="0">
                <a:latin typeface="Myriad Pro"/>
                <a:cs typeface="Myriad Pro"/>
              </a:rPr>
              <a:t>on </a:t>
            </a:r>
            <a:r>
              <a:rPr sz="2100" spc="-25" dirty="0">
                <a:latin typeface="Myriad Pro"/>
                <a:cs typeface="Myriad Pro"/>
              </a:rPr>
              <a:t>y</a:t>
            </a:r>
            <a:r>
              <a:rPr sz="2100" dirty="0">
                <a:latin typeface="Myriad Pro"/>
                <a:cs typeface="Myriad Pro"/>
              </a:rPr>
              <a:t>our </a:t>
            </a:r>
            <a:r>
              <a:rPr sz="2100" spc="-25" dirty="0">
                <a:latin typeface="Myriad Pro"/>
                <a:cs typeface="Myriad Pro"/>
              </a:rPr>
              <a:t>w</a:t>
            </a:r>
            <a:r>
              <a:rPr sz="2100" dirty="0">
                <a:latin typeface="Myriad Pro"/>
                <a:cs typeface="Myriad Pro"/>
              </a:rPr>
              <a:t>o</a:t>
            </a:r>
            <a:r>
              <a:rPr sz="2100" spc="5" dirty="0">
                <a:latin typeface="Myriad Pro"/>
                <a:cs typeface="Myriad Pro"/>
              </a:rPr>
              <a:t>r</a:t>
            </a:r>
            <a:r>
              <a:rPr sz="2100" dirty="0">
                <a:latin typeface="Myriad Pro"/>
                <a:cs typeface="Myriad Pro"/>
              </a:rPr>
              <a:t>k if using the online w</a:t>
            </a:r>
            <a:r>
              <a:rPr sz="2100" spc="5" dirty="0">
                <a:latin typeface="Myriad Pro"/>
                <a:cs typeface="Myriad Pro"/>
              </a:rPr>
              <a:t>r</a:t>
            </a:r>
            <a:r>
              <a:rPr sz="2100" dirty="0">
                <a:latin typeface="Myriad Pro"/>
                <a:cs typeface="Myriad Pro"/>
              </a:rPr>
              <a:t>iting po</a:t>
            </a:r>
            <a:r>
              <a:rPr sz="2100" spc="50" dirty="0">
                <a:latin typeface="Myriad Pro"/>
                <a:cs typeface="Myriad Pro"/>
              </a:rPr>
              <a:t>r</a:t>
            </a:r>
            <a:r>
              <a:rPr sz="2100" dirty="0">
                <a:latin typeface="Myriad Pro"/>
                <a:cs typeface="Myriad Pro"/>
              </a:rPr>
              <a:t>tal</a:t>
            </a: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950" dirty="0">
              <a:latin typeface="Myriad Pro"/>
              <a:cs typeface="Myriad Pro"/>
            </a:endParaRPr>
          </a:p>
          <a:p>
            <a:pPr marL="12700">
              <a:lnSpc>
                <a:spcPct val="100000"/>
              </a:lnSpc>
            </a:pPr>
            <a:r>
              <a:rPr sz="2100" dirty="0">
                <a:latin typeface="Myriad Pro"/>
                <a:cs typeface="Myriad Pro"/>
              </a:rPr>
              <a:t>Make</a:t>
            </a:r>
            <a:r>
              <a:rPr sz="2100" spc="-5" dirty="0">
                <a:latin typeface="Myriad Pro"/>
                <a:cs typeface="Myriad Pro"/>
              </a:rPr>
              <a:t> </a:t>
            </a:r>
            <a:r>
              <a:rPr sz="2100" spc="-10" dirty="0">
                <a:latin typeface="Myriad Pro"/>
                <a:cs typeface="Myriad Pro"/>
              </a:rPr>
              <a:t>sure</a:t>
            </a:r>
            <a:r>
              <a:rPr sz="2100" spc="-5" dirty="0">
                <a:latin typeface="Myriad Pro"/>
                <a:cs typeface="Myriad Pro"/>
              </a:rPr>
              <a:t> </a:t>
            </a:r>
            <a:r>
              <a:rPr sz="2100" spc="-10" dirty="0">
                <a:latin typeface="Myriad Pro"/>
                <a:cs typeface="Myriad Pro"/>
              </a:rPr>
              <a:t>your</a:t>
            </a:r>
            <a:r>
              <a:rPr sz="2100" dirty="0">
                <a:latin typeface="Myriad Pro"/>
                <a:cs typeface="Myriad Pro"/>
              </a:rPr>
              <a:t> name</a:t>
            </a:r>
            <a:r>
              <a:rPr sz="2100" spc="-5" dirty="0">
                <a:latin typeface="Myriad Pro"/>
                <a:cs typeface="Myriad Pro"/>
              </a:rPr>
              <a:t> </a:t>
            </a:r>
            <a:r>
              <a:rPr sz="2100" dirty="0">
                <a:latin typeface="Myriad Pro"/>
                <a:cs typeface="Myriad Pro"/>
              </a:rPr>
              <a:t>and age</a:t>
            </a:r>
            <a:r>
              <a:rPr sz="2100" spc="-5" dirty="0">
                <a:latin typeface="Myriad Pro"/>
                <a:cs typeface="Myriad Pro"/>
              </a:rPr>
              <a:t> </a:t>
            </a:r>
            <a:r>
              <a:rPr sz="2100" spc="-10" dirty="0">
                <a:latin typeface="Myriad Pro"/>
                <a:cs typeface="Myriad Pro"/>
              </a:rPr>
              <a:t>are</a:t>
            </a:r>
            <a:r>
              <a:rPr sz="2100" dirty="0">
                <a:latin typeface="Myriad Pro"/>
                <a:cs typeface="Myriad Pro"/>
              </a:rPr>
              <a:t> on</a:t>
            </a:r>
            <a:r>
              <a:rPr sz="2100" spc="-5" dirty="0">
                <a:latin typeface="Myriad Pro"/>
                <a:cs typeface="Myriad Pro"/>
              </a:rPr>
              <a:t> </a:t>
            </a:r>
            <a:r>
              <a:rPr sz="2100" spc="-10" dirty="0">
                <a:latin typeface="Myriad Pro"/>
                <a:cs typeface="Myriad Pro"/>
              </a:rPr>
              <a:t>your</a:t>
            </a:r>
            <a:r>
              <a:rPr sz="2100" dirty="0">
                <a:latin typeface="Myriad Pro"/>
                <a:cs typeface="Myriad Pro"/>
              </a:rPr>
              <a:t> </a:t>
            </a:r>
            <a:r>
              <a:rPr sz="2100" spc="-5" dirty="0">
                <a:latin typeface="Myriad Pro"/>
                <a:cs typeface="Myriad Pro"/>
              </a:rPr>
              <a:t>work!</a:t>
            </a:r>
            <a:endParaRPr sz="2100" dirty="0">
              <a:latin typeface="Myriad Pro"/>
              <a:cs typeface="Myriad Pro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36937" y="4985246"/>
            <a:ext cx="3692463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b="1" spc="40" dirty="0">
                <a:solidFill>
                  <a:srgbClr val="FFFFFF"/>
                </a:solidFill>
                <a:latin typeface="Myriad Pro"/>
                <a:cs typeface="Myriad Pro"/>
                <a:hlinkClick r:id="rId2"/>
              </a:rPr>
              <a:t>ww</a:t>
            </a:r>
            <a:r>
              <a:rPr sz="2300" b="1" spc="-114" dirty="0">
                <a:solidFill>
                  <a:srgbClr val="FFFFFF"/>
                </a:solidFill>
                <a:latin typeface="Myriad Pro"/>
                <a:cs typeface="Myriad Pro"/>
                <a:hlinkClick r:id="rId2"/>
              </a:rPr>
              <a:t>w</a:t>
            </a:r>
            <a:r>
              <a:rPr sz="2300" b="1" dirty="0">
                <a:solidFill>
                  <a:srgbClr val="FFFFFF"/>
                </a:solidFill>
                <a:latin typeface="Myriad Pro"/>
                <a:cs typeface="Myriad Pro"/>
                <a:hlinkClick r:id="rId2"/>
              </a:rPr>
              <a:t>.</a:t>
            </a:r>
            <a:r>
              <a:rPr sz="2300" b="1" spc="-35" dirty="0">
                <a:solidFill>
                  <a:srgbClr val="FFFFFF"/>
                </a:solidFill>
                <a:latin typeface="Myriad Pro"/>
                <a:cs typeface="Myriad Pro"/>
                <a:hlinkClick r:id="rId2"/>
              </a:rPr>
              <a:t>y</a:t>
            </a:r>
            <a:r>
              <a:rPr sz="2300" b="1" dirty="0">
                <a:solidFill>
                  <a:srgbClr val="FFFFFF"/>
                </a:solidFill>
                <a:latin typeface="Myriad Pro"/>
                <a:cs typeface="Myriad Pro"/>
                <a:hlinkClick r:id="rId2"/>
              </a:rPr>
              <a:t>oungwri</a:t>
            </a:r>
            <a:r>
              <a:rPr sz="2300" b="1" spc="-15" dirty="0">
                <a:solidFill>
                  <a:srgbClr val="FFFFFF"/>
                </a:solidFill>
                <a:latin typeface="Myriad Pro"/>
                <a:cs typeface="Myriad Pro"/>
                <a:hlinkClick r:id="rId2"/>
              </a:rPr>
              <a:t>t</a:t>
            </a:r>
            <a:r>
              <a:rPr sz="2300" b="1" dirty="0">
                <a:solidFill>
                  <a:srgbClr val="FFFFFF"/>
                </a:solidFill>
                <a:latin typeface="Myriad Pro"/>
                <a:cs typeface="Myriad Pro"/>
                <a:hlinkClick r:id="rId2"/>
              </a:rPr>
              <a:t>er</a:t>
            </a:r>
            <a:r>
              <a:rPr sz="2300" b="1" spc="-25" dirty="0">
                <a:solidFill>
                  <a:srgbClr val="FFFFFF"/>
                </a:solidFill>
                <a:latin typeface="Myriad Pro"/>
                <a:cs typeface="Myriad Pro"/>
                <a:hlinkClick r:id="rId2"/>
              </a:rPr>
              <a:t>s</a:t>
            </a:r>
            <a:r>
              <a:rPr sz="2300" b="1" dirty="0">
                <a:solidFill>
                  <a:srgbClr val="FFFFFF"/>
                </a:solidFill>
                <a:latin typeface="Myriad Pro"/>
                <a:cs typeface="Myriad Pro"/>
                <a:hlinkClick r:id="rId2"/>
              </a:rPr>
              <a:t>.</a:t>
            </a:r>
            <a:r>
              <a:rPr sz="2300" b="1" spc="-30" dirty="0">
                <a:solidFill>
                  <a:srgbClr val="FFFFFF"/>
                </a:solidFill>
                <a:latin typeface="Myriad Pro"/>
                <a:cs typeface="Myriad Pro"/>
                <a:hlinkClick r:id="rId2"/>
              </a:rPr>
              <a:t>c</a:t>
            </a:r>
            <a:r>
              <a:rPr sz="2300" b="1" spc="-80" dirty="0">
                <a:solidFill>
                  <a:srgbClr val="FFFFFF"/>
                </a:solidFill>
                <a:latin typeface="Myriad Pro"/>
                <a:cs typeface="Myriad Pro"/>
                <a:hlinkClick r:id="rId2"/>
              </a:rPr>
              <a:t>o</a:t>
            </a:r>
            <a:r>
              <a:rPr sz="2300" b="1" dirty="0">
                <a:solidFill>
                  <a:srgbClr val="FFFFFF"/>
                </a:solidFill>
                <a:latin typeface="Myriad Pro"/>
                <a:cs typeface="Myriad Pro"/>
                <a:hlinkClick r:id="rId2"/>
              </a:rPr>
              <a:t>.uk</a:t>
            </a:r>
            <a:endParaRPr sz="2300" dirty="0">
              <a:latin typeface="Myriad Pro"/>
              <a:cs typeface="Myriad Pr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18774" y="5783363"/>
            <a:ext cx="1930400" cy="2984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800" b="1" spc="95" dirty="0">
                <a:solidFill>
                  <a:srgbClr val="FFFFFF"/>
                </a:solidFill>
                <a:latin typeface="Century Gothic"/>
                <a:cs typeface="Century Gothic"/>
              </a:rPr>
              <a:t>YoungWritersUK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699433" y="5759854"/>
            <a:ext cx="2092325" cy="3371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50" b="1" spc="-10" dirty="0">
                <a:solidFill>
                  <a:srgbClr val="FFFFFF"/>
                </a:solidFill>
                <a:latin typeface="Century Gothic"/>
                <a:cs typeface="Century Gothic"/>
              </a:rPr>
              <a:t>YoungWritersCW</a:t>
            </a:r>
            <a:endParaRPr sz="2050">
              <a:latin typeface="Century Gothic"/>
              <a:cs typeface="Century Gothic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755370" y="5781150"/>
            <a:ext cx="5551170" cy="318135"/>
            <a:chOff x="755370" y="5781150"/>
            <a:chExt cx="5551170" cy="318135"/>
          </a:xfrm>
        </p:grpSpPr>
        <p:sp>
          <p:nvSpPr>
            <p:cNvPr id="6" name="object 6"/>
            <p:cNvSpPr/>
            <p:nvPr/>
          </p:nvSpPr>
          <p:spPr>
            <a:xfrm>
              <a:off x="755370" y="5781154"/>
              <a:ext cx="2899410" cy="318135"/>
            </a:xfrm>
            <a:custGeom>
              <a:avLst/>
              <a:gdLst/>
              <a:ahLst/>
              <a:cxnLst/>
              <a:rect l="l" t="t" r="r" b="b"/>
              <a:pathLst>
                <a:path w="2899410" h="318135">
                  <a:moveTo>
                    <a:pt x="317576" y="159410"/>
                  </a:moveTo>
                  <a:lnTo>
                    <a:pt x="317487" y="158915"/>
                  </a:lnTo>
                  <a:lnTo>
                    <a:pt x="309676" y="109181"/>
                  </a:lnTo>
                  <a:lnTo>
                    <a:pt x="306616" y="103212"/>
                  </a:lnTo>
                  <a:lnTo>
                    <a:pt x="204228" y="103212"/>
                  </a:lnTo>
                  <a:lnTo>
                    <a:pt x="178587" y="103212"/>
                  </a:lnTo>
                  <a:lnTo>
                    <a:pt x="177825" y="107200"/>
                  </a:lnTo>
                  <a:lnTo>
                    <a:pt x="177698" y="129501"/>
                  </a:lnTo>
                  <a:lnTo>
                    <a:pt x="204317" y="129603"/>
                  </a:lnTo>
                  <a:lnTo>
                    <a:pt x="201079" y="158915"/>
                  </a:lnTo>
                  <a:lnTo>
                    <a:pt x="177584" y="158826"/>
                  </a:lnTo>
                  <a:lnTo>
                    <a:pt x="177253" y="243852"/>
                  </a:lnTo>
                  <a:lnTo>
                    <a:pt x="142100" y="243725"/>
                  </a:lnTo>
                  <a:lnTo>
                    <a:pt x="142430" y="158686"/>
                  </a:lnTo>
                  <a:lnTo>
                    <a:pt x="124853" y="158623"/>
                  </a:lnTo>
                  <a:lnTo>
                    <a:pt x="124968" y="129298"/>
                  </a:lnTo>
                  <a:lnTo>
                    <a:pt x="142544" y="129362"/>
                  </a:lnTo>
                  <a:lnTo>
                    <a:pt x="142608" y="111785"/>
                  </a:lnTo>
                  <a:lnTo>
                    <a:pt x="144653" y="95745"/>
                  </a:lnTo>
                  <a:lnTo>
                    <a:pt x="151193" y="83781"/>
                  </a:lnTo>
                  <a:lnTo>
                    <a:pt x="163004" y="76327"/>
                  </a:lnTo>
                  <a:lnTo>
                    <a:pt x="180860" y="73799"/>
                  </a:lnTo>
                  <a:lnTo>
                    <a:pt x="204343" y="73888"/>
                  </a:lnTo>
                  <a:lnTo>
                    <a:pt x="204228" y="103212"/>
                  </a:lnTo>
                  <a:lnTo>
                    <a:pt x="306565" y="103111"/>
                  </a:lnTo>
                  <a:lnTo>
                    <a:pt x="287299" y="65506"/>
                  </a:lnTo>
                  <a:lnTo>
                    <a:pt x="253060" y="31000"/>
                  </a:lnTo>
                  <a:lnTo>
                    <a:pt x="209562" y="8293"/>
                  </a:lnTo>
                  <a:lnTo>
                    <a:pt x="159410" y="0"/>
                  </a:lnTo>
                  <a:lnTo>
                    <a:pt x="109194" y="7899"/>
                  </a:lnTo>
                  <a:lnTo>
                    <a:pt x="65519" y="30264"/>
                  </a:lnTo>
                  <a:lnTo>
                    <a:pt x="31000" y="64503"/>
                  </a:lnTo>
                  <a:lnTo>
                    <a:pt x="8293" y="108000"/>
                  </a:lnTo>
                  <a:lnTo>
                    <a:pt x="0" y="158165"/>
                  </a:lnTo>
                  <a:lnTo>
                    <a:pt x="7899" y="208394"/>
                  </a:lnTo>
                  <a:lnTo>
                    <a:pt x="30276" y="252082"/>
                  </a:lnTo>
                  <a:lnTo>
                    <a:pt x="64516" y="286575"/>
                  </a:lnTo>
                  <a:lnTo>
                    <a:pt x="108013" y="309283"/>
                  </a:lnTo>
                  <a:lnTo>
                    <a:pt x="158165" y="317576"/>
                  </a:lnTo>
                  <a:lnTo>
                    <a:pt x="208381" y="309676"/>
                  </a:lnTo>
                  <a:lnTo>
                    <a:pt x="252056" y="287312"/>
                  </a:lnTo>
                  <a:lnTo>
                    <a:pt x="286562" y="253072"/>
                  </a:lnTo>
                  <a:lnTo>
                    <a:pt x="291376" y="243852"/>
                  </a:lnTo>
                  <a:lnTo>
                    <a:pt x="309283" y="209575"/>
                  </a:lnTo>
                  <a:lnTo>
                    <a:pt x="317576" y="159410"/>
                  </a:lnTo>
                  <a:close/>
                </a:path>
                <a:path w="2899410" h="318135">
                  <a:moveTo>
                    <a:pt x="2898889" y="159410"/>
                  </a:moveTo>
                  <a:lnTo>
                    <a:pt x="2890990" y="109194"/>
                  </a:lnTo>
                  <a:lnTo>
                    <a:pt x="2890393" y="108013"/>
                  </a:lnTo>
                  <a:lnTo>
                    <a:pt x="2883535" y="94640"/>
                  </a:lnTo>
                  <a:lnTo>
                    <a:pt x="2882176" y="91986"/>
                  </a:lnTo>
                  <a:lnTo>
                    <a:pt x="2868625" y="65506"/>
                  </a:lnTo>
                  <a:lnTo>
                    <a:pt x="2834386" y="31000"/>
                  </a:lnTo>
                  <a:lnTo>
                    <a:pt x="2822638" y="24879"/>
                  </a:lnTo>
                  <a:lnTo>
                    <a:pt x="2822638" y="108013"/>
                  </a:lnTo>
                  <a:lnTo>
                    <a:pt x="2818104" y="114769"/>
                  </a:lnTo>
                  <a:lnTo>
                    <a:pt x="2812326" y="120700"/>
                  </a:lnTo>
                  <a:lnTo>
                    <a:pt x="2805709" y="125450"/>
                  </a:lnTo>
                  <a:lnTo>
                    <a:pt x="2805773" y="130035"/>
                  </a:lnTo>
                  <a:lnTo>
                    <a:pt x="2799384" y="163652"/>
                  </a:lnTo>
                  <a:lnTo>
                    <a:pt x="2780779" y="194513"/>
                  </a:lnTo>
                  <a:lnTo>
                    <a:pt x="2750566" y="216979"/>
                  </a:lnTo>
                  <a:lnTo>
                    <a:pt x="2709303" y="225552"/>
                  </a:lnTo>
                  <a:lnTo>
                    <a:pt x="2695257" y="224485"/>
                  </a:lnTo>
                  <a:lnTo>
                    <a:pt x="2681859" y="221462"/>
                  </a:lnTo>
                  <a:lnTo>
                    <a:pt x="2669260" y="216649"/>
                  </a:lnTo>
                  <a:lnTo>
                    <a:pt x="2657576" y="210172"/>
                  </a:lnTo>
                  <a:lnTo>
                    <a:pt x="2660205" y="210527"/>
                  </a:lnTo>
                  <a:lnTo>
                    <a:pt x="2662910" y="210693"/>
                  </a:lnTo>
                  <a:lnTo>
                    <a:pt x="2665615" y="210705"/>
                  </a:lnTo>
                  <a:lnTo>
                    <a:pt x="2672181" y="210172"/>
                  </a:lnTo>
                  <a:lnTo>
                    <a:pt x="2677223" y="209765"/>
                  </a:lnTo>
                  <a:lnTo>
                    <a:pt x="2688209" y="206959"/>
                  </a:lnTo>
                  <a:lnTo>
                    <a:pt x="2698394" y="202438"/>
                  </a:lnTo>
                  <a:lnTo>
                    <a:pt x="2707614" y="196367"/>
                  </a:lnTo>
                  <a:lnTo>
                    <a:pt x="2697073" y="194449"/>
                  </a:lnTo>
                  <a:lnTo>
                    <a:pt x="2687942" y="189509"/>
                  </a:lnTo>
                  <a:lnTo>
                    <a:pt x="2680792" y="182118"/>
                  </a:lnTo>
                  <a:lnTo>
                    <a:pt x="2676182" y="172808"/>
                  </a:lnTo>
                  <a:lnTo>
                    <a:pt x="2678239" y="173189"/>
                  </a:lnTo>
                  <a:lnTo>
                    <a:pt x="2680335" y="173418"/>
                  </a:lnTo>
                  <a:lnTo>
                    <a:pt x="2685592" y="173443"/>
                  </a:lnTo>
                  <a:lnTo>
                    <a:pt x="2688564" y="173037"/>
                  </a:lnTo>
                  <a:lnTo>
                    <a:pt x="2689441" y="172808"/>
                  </a:lnTo>
                  <a:lnTo>
                    <a:pt x="2691434" y="172288"/>
                  </a:lnTo>
                  <a:lnTo>
                    <a:pt x="2680678" y="168059"/>
                  </a:lnTo>
                  <a:lnTo>
                    <a:pt x="2672118" y="160616"/>
                  </a:lnTo>
                  <a:lnTo>
                    <a:pt x="2666454" y="150698"/>
                  </a:lnTo>
                  <a:lnTo>
                    <a:pt x="2664447" y="139039"/>
                  </a:lnTo>
                  <a:lnTo>
                    <a:pt x="2664447" y="138620"/>
                  </a:lnTo>
                  <a:lnTo>
                    <a:pt x="2669019" y="141147"/>
                  </a:lnTo>
                  <a:lnTo>
                    <a:pt x="2674201" y="142697"/>
                  </a:lnTo>
                  <a:lnTo>
                    <a:pt x="2679763" y="142913"/>
                  </a:lnTo>
                  <a:lnTo>
                    <a:pt x="2674797" y="138620"/>
                  </a:lnTo>
                  <a:lnTo>
                    <a:pt x="2673604" y="137591"/>
                  </a:lnTo>
                  <a:lnTo>
                    <a:pt x="2668867" y="130937"/>
                  </a:lnTo>
                  <a:lnTo>
                    <a:pt x="2665857" y="123215"/>
                  </a:lnTo>
                  <a:lnTo>
                    <a:pt x="2664815" y="114769"/>
                  </a:lnTo>
                  <a:lnTo>
                    <a:pt x="2664828" y="108534"/>
                  </a:lnTo>
                  <a:lnTo>
                    <a:pt x="2666530" y="102743"/>
                  </a:lnTo>
                  <a:lnTo>
                    <a:pt x="2669451" y="97764"/>
                  </a:lnTo>
                  <a:lnTo>
                    <a:pt x="2683357" y="111772"/>
                  </a:lnTo>
                  <a:lnTo>
                    <a:pt x="2699893" y="122682"/>
                  </a:lnTo>
                  <a:lnTo>
                    <a:pt x="2718574" y="130035"/>
                  </a:lnTo>
                  <a:lnTo>
                    <a:pt x="2738945" y="133350"/>
                  </a:lnTo>
                  <a:lnTo>
                    <a:pt x="2738399" y="130937"/>
                  </a:lnTo>
                  <a:lnTo>
                    <a:pt x="2738094" y="128346"/>
                  </a:lnTo>
                  <a:lnTo>
                    <a:pt x="2758871" y="94589"/>
                  </a:lnTo>
                  <a:lnTo>
                    <a:pt x="2772054" y="91986"/>
                  </a:lnTo>
                  <a:lnTo>
                    <a:pt x="2779128" y="92760"/>
                  </a:lnTo>
                  <a:lnTo>
                    <a:pt x="2785694" y="94907"/>
                  </a:lnTo>
                  <a:lnTo>
                    <a:pt x="2791587" y="98298"/>
                  </a:lnTo>
                  <a:lnTo>
                    <a:pt x="2796641" y="102755"/>
                  </a:lnTo>
                  <a:lnTo>
                    <a:pt x="2804350" y="101269"/>
                  </a:lnTo>
                  <a:lnTo>
                    <a:pt x="2811615" y="98475"/>
                  </a:lnTo>
                  <a:lnTo>
                    <a:pt x="2818142" y="94640"/>
                  </a:lnTo>
                  <a:lnTo>
                    <a:pt x="2815602" y="102489"/>
                  </a:lnTo>
                  <a:lnTo>
                    <a:pt x="2810192" y="109105"/>
                  </a:lnTo>
                  <a:lnTo>
                    <a:pt x="2803194" y="113271"/>
                  </a:lnTo>
                  <a:lnTo>
                    <a:pt x="2810065" y="112458"/>
                  </a:lnTo>
                  <a:lnTo>
                    <a:pt x="2822638" y="24879"/>
                  </a:lnTo>
                  <a:lnTo>
                    <a:pt x="2740723" y="0"/>
                  </a:lnTo>
                  <a:lnTo>
                    <a:pt x="2690495" y="7899"/>
                  </a:lnTo>
                  <a:lnTo>
                    <a:pt x="2646819" y="30276"/>
                  </a:lnTo>
                  <a:lnTo>
                    <a:pt x="2612313" y="64503"/>
                  </a:lnTo>
                  <a:lnTo>
                    <a:pt x="2589606" y="108013"/>
                  </a:lnTo>
                  <a:lnTo>
                    <a:pt x="2581313" y="158165"/>
                  </a:lnTo>
                  <a:lnTo>
                    <a:pt x="2589212" y="208381"/>
                  </a:lnTo>
                  <a:lnTo>
                    <a:pt x="2611590" y="252056"/>
                  </a:lnTo>
                  <a:lnTo>
                    <a:pt x="2645829" y="286562"/>
                  </a:lnTo>
                  <a:lnTo>
                    <a:pt x="2689326" y="309283"/>
                  </a:lnTo>
                  <a:lnTo>
                    <a:pt x="2739491" y="317576"/>
                  </a:lnTo>
                  <a:lnTo>
                    <a:pt x="2789707" y="309676"/>
                  </a:lnTo>
                  <a:lnTo>
                    <a:pt x="2833382" y="287299"/>
                  </a:lnTo>
                  <a:lnTo>
                    <a:pt x="2867888" y="253047"/>
                  </a:lnTo>
                  <a:lnTo>
                    <a:pt x="2882239" y="225552"/>
                  </a:lnTo>
                  <a:lnTo>
                    <a:pt x="2890596" y="209550"/>
                  </a:lnTo>
                  <a:lnTo>
                    <a:pt x="2898889" y="15941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74269" y="5858638"/>
              <a:ext cx="159715" cy="16261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6002285" y="5785289"/>
              <a:ext cx="304165" cy="309880"/>
            </a:xfrm>
            <a:custGeom>
              <a:avLst/>
              <a:gdLst/>
              <a:ahLst/>
              <a:cxnLst/>
              <a:rect l="l" t="t" r="r" b="b"/>
              <a:pathLst>
                <a:path w="304164" h="309879">
                  <a:moveTo>
                    <a:pt x="149110" y="0"/>
                  </a:moveTo>
                  <a:lnTo>
                    <a:pt x="101261" y="8728"/>
                  </a:lnTo>
                  <a:lnTo>
                    <a:pt x="59966" y="31419"/>
                  </a:lnTo>
                  <a:lnTo>
                    <a:pt x="27683" y="65479"/>
                  </a:lnTo>
                  <a:lnTo>
                    <a:pt x="6871" y="108316"/>
                  </a:lnTo>
                  <a:lnTo>
                    <a:pt x="0" y="157250"/>
                  </a:lnTo>
                  <a:lnTo>
                    <a:pt x="3" y="157429"/>
                  </a:lnTo>
                  <a:lnTo>
                    <a:pt x="8595" y="206078"/>
                  </a:lnTo>
                  <a:lnTo>
                    <a:pt x="30906" y="248147"/>
                  </a:lnTo>
                  <a:lnTo>
                    <a:pt x="64372" y="281045"/>
                  </a:lnTo>
                  <a:lnTo>
                    <a:pt x="106443" y="302267"/>
                  </a:lnTo>
                  <a:lnTo>
                    <a:pt x="154524" y="309301"/>
                  </a:lnTo>
                  <a:lnTo>
                    <a:pt x="202427" y="300573"/>
                  </a:lnTo>
                  <a:lnTo>
                    <a:pt x="243725" y="277880"/>
                  </a:lnTo>
                  <a:lnTo>
                    <a:pt x="268202" y="252056"/>
                  </a:lnTo>
                  <a:lnTo>
                    <a:pt x="110070" y="252056"/>
                  </a:lnTo>
                  <a:lnTo>
                    <a:pt x="89993" y="248290"/>
                  </a:lnTo>
                  <a:lnTo>
                    <a:pt x="73447" y="237355"/>
                  </a:lnTo>
                  <a:lnTo>
                    <a:pt x="62125" y="220911"/>
                  </a:lnTo>
                  <a:lnTo>
                    <a:pt x="57721" y="200621"/>
                  </a:lnTo>
                  <a:lnTo>
                    <a:pt x="56159" y="112013"/>
                  </a:lnTo>
                  <a:lnTo>
                    <a:pt x="59847" y="91583"/>
                  </a:lnTo>
                  <a:lnTo>
                    <a:pt x="70581" y="74753"/>
                  </a:lnTo>
                  <a:lnTo>
                    <a:pt x="86729" y="63241"/>
                  </a:lnTo>
                  <a:lnTo>
                    <a:pt x="106654" y="58762"/>
                  </a:lnTo>
                  <a:lnTo>
                    <a:pt x="193624" y="57238"/>
                  </a:lnTo>
                  <a:lnTo>
                    <a:pt x="268802" y="57238"/>
                  </a:lnTo>
                  <a:lnTo>
                    <a:pt x="239319" y="28254"/>
                  </a:lnTo>
                  <a:lnTo>
                    <a:pt x="197245" y="7035"/>
                  </a:lnTo>
                  <a:lnTo>
                    <a:pt x="149110" y="0"/>
                  </a:lnTo>
                  <a:close/>
                </a:path>
                <a:path w="304164" h="309879">
                  <a:moveTo>
                    <a:pt x="268802" y="57238"/>
                  </a:moveTo>
                  <a:lnTo>
                    <a:pt x="193624" y="57238"/>
                  </a:lnTo>
                  <a:lnTo>
                    <a:pt x="213694" y="61000"/>
                  </a:lnTo>
                  <a:lnTo>
                    <a:pt x="230238" y="71935"/>
                  </a:lnTo>
                  <a:lnTo>
                    <a:pt x="241562" y="88382"/>
                  </a:lnTo>
                  <a:lnTo>
                    <a:pt x="245973" y="108673"/>
                  </a:lnTo>
                  <a:lnTo>
                    <a:pt x="247535" y="197281"/>
                  </a:lnTo>
                  <a:lnTo>
                    <a:pt x="243848" y="217714"/>
                  </a:lnTo>
                  <a:lnTo>
                    <a:pt x="233111" y="234545"/>
                  </a:lnTo>
                  <a:lnTo>
                    <a:pt x="216960" y="246053"/>
                  </a:lnTo>
                  <a:lnTo>
                    <a:pt x="197027" y="250520"/>
                  </a:lnTo>
                  <a:lnTo>
                    <a:pt x="110070" y="252056"/>
                  </a:lnTo>
                  <a:lnTo>
                    <a:pt x="268202" y="252056"/>
                  </a:lnTo>
                  <a:lnTo>
                    <a:pt x="276007" y="243822"/>
                  </a:lnTo>
                  <a:lnTo>
                    <a:pt x="296817" y="200991"/>
                  </a:lnTo>
                  <a:lnTo>
                    <a:pt x="303679" y="152092"/>
                  </a:lnTo>
                  <a:lnTo>
                    <a:pt x="303675" y="151869"/>
                  </a:lnTo>
                  <a:lnTo>
                    <a:pt x="295093" y="103230"/>
                  </a:lnTo>
                  <a:lnTo>
                    <a:pt x="272785" y="61154"/>
                  </a:lnTo>
                  <a:lnTo>
                    <a:pt x="268802" y="5723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6363020" y="5735687"/>
            <a:ext cx="1993900" cy="3371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50" b="1" spc="-10" dirty="0">
                <a:solidFill>
                  <a:srgbClr val="FFFFFF"/>
                </a:solidFill>
                <a:latin typeface="Century Gothic"/>
                <a:cs typeface="Century Gothic"/>
              </a:rPr>
              <a:t>youngwriterscw</a:t>
            </a:r>
            <a:endParaRPr sz="205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18828" y="5371743"/>
            <a:ext cx="2646474" cy="41913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67037" y="827440"/>
            <a:ext cx="4596765" cy="1426210"/>
          </a:xfrm>
          <a:prstGeom prst="rect">
            <a:avLst/>
          </a:prstGeom>
        </p:spPr>
        <p:txBody>
          <a:bodyPr vert="horz" wrap="square" lIns="0" tIns="2038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605"/>
              </a:spcBef>
            </a:pPr>
            <a:r>
              <a:rPr sz="4000" spc="-5" dirty="0">
                <a:solidFill>
                  <a:srgbClr val="A3C514"/>
                </a:solidFill>
                <a:latin typeface="Arial"/>
                <a:cs typeface="Arial"/>
              </a:rPr>
              <a:t>Hello!</a:t>
            </a:r>
            <a:endParaRPr sz="4000">
              <a:latin typeface="Arial"/>
              <a:cs typeface="Arial"/>
            </a:endParaRPr>
          </a:p>
          <a:p>
            <a:pPr marL="12700" marR="5080" algn="ctr">
              <a:lnSpc>
                <a:spcPct val="100000"/>
              </a:lnSpc>
              <a:spcBef>
                <a:spcPts val="640"/>
              </a:spcBef>
            </a:pPr>
            <a:r>
              <a:rPr sz="1700" dirty="0">
                <a:solidFill>
                  <a:srgbClr val="1D1D1B"/>
                </a:solidFill>
                <a:latin typeface="Arial"/>
                <a:cs typeface="Arial"/>
              </a:rPr>
              <a:t>Thank</a:t>
            </a:r>
            <a:r>
              <a:rPr sz="1700" spc="-20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1700" spc="-5" dirty="0">
                <a:solidFill>
                  <a:srgbClr val="1D1D1B"/>
                </a:solidFill>
                <a:latin typeface="Arial"/>
                <a:cs typeface="Arial"/>
              </a:rPr>
              <a:t>you</a:t>
            </a:r>
            <a:r>
              <a:rPr sz="1700" spc="-25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1D1D1B"/>
                </a:solidFill>
                <a:latin typeface="Arial"/>
                <a:cs typeface="Arial"/>
              </a:rPr>
              <a:t>for</a:t>
            </a:r>
            <a:r>
              <a:rPr sz="1700" spc="-20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1D1D1B"/>
                </a:solidFill>
                <a:latin typeface="Arial"/>
                <a:cs typeface="Arial"/>
              </a:rPr>
              <a:t>downloading</a:t>
            </a:r>
            <a:r>
              <a:rPr sz="1700" spc="-15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1D1D1B"/>
                </a:solidFill>
                <a:latin typeface="Arial"/>
                <a:cs typeface="Arial"/>
              </a:rPr>
              <a:t>this</a:t>
            </a:r>
            <a:r>
              <a:rPr sz="1700" spc="-20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1D1D1B"/>
                </a:solidFill>
                <a:latin typeface="Arial"/>
                <a:cs typeface="Arial"/>
              </a:rPr>
              <a:t>PowerPoint, </a:t>
            </a:r>
            <a:r>
              <a:rPr sz="1700" spc="-459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1D1D1B"/>
                </a:solidFill>
                <a:latin typeface="Arial"/>
                <a:cs typeface="Arial"/>
              </a:rPr>
              <a:t>here</a:t>
            </a:r>
            <a:r>
              <a:rPr sz="1700" spc="-10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1700" spc="-5" dirty="0">
                <a:solidFill>
                  <a:srgbClr val="1D1D1B"/>
                </a:solidFill>
                <a:latin typeface="Arial"/>
                <a:cs typeface="Arial"/>
              </a:rPr>
              <a:t>are</a:t>
            </a:r>
            <a:r>
              <a:rPr sz="1700" spc="-10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1D1D1B"/>
                </a:solidFill>
                <a:latin typeface="Arial"/>
                <a:cs typeface="Arial"/>
              </a:rPr>
              <a:t>a</a:t>
            </a:r>
            <a:r>
              <a:rPr sz="1700" spc="-15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1700" spc="-5" dirty="0">
                <a:solidFill>
                  <a:srgbClr val="1D1D1B"/>
                </a:solidFill>
                <a:latin typeface="Arial"/>
                <a:cs typeface="Arial"/>
              </a:rPr>
              <a:t>couple</a:t>
            </a:r>
            <a:r>
              <a:rPr sz="1700" spc="-10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1D1D1B"/>
                </a:solidFill>
                <a:latin typeface="Arial"/>
                <a:cs typeface="Arial"/>
              </a:rPr>
              <a:t>of</a:t>
            </a:r>
            <a:r>
              <a:rPr sz="1700" spc="-5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1D1D1B"/>
                </a:solidFill>
                <a:latin typeface="Arial"/>
                <a:cs typeface="Arial"/>
              </a:rPr>
              <a:t>quick</a:t>
            </a:r>
            <a:r>
              <a:rPr sz="1700" spc="-10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1D1D1B"/>
                </a:solidFill>
                <a:latin typeface="Arial"/>
                <a:cs typeface="Arial"/>
              </a:rPr>
              <a:t>notes</a:t>
            </a:r>
            <a:r>
              <a:rPr sz="1700" spc="-5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1D1D1B"/>
                </a:solidFill>
                <a:latin typeface="Arial"/>
                <a:cs typeface="Arial"/>
              </a:rPr>
              <a:t>for</a:t>
            </a:r>
            <a:r>
              <a:rPr sz="1700" spc="-5" dirty="0">
                <a:solidFill>
                  <a:srgbClr val="1D1D1B"/>
                </a:solidFill>
                <a:latin typeface="Arial"/>
                <a:cs typeface="Arial"/>
              </a:rPr>
              <a:t> you...</a:t>
            </a:r>
            <a:endParaRPr sz="17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37853" y="2618884"/>
            <a:ext cx="5717540" cy="213135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043305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rgbClr val="1D1D1B"/>
                </a:solidFill>
                <a:latin typeface="Arial"/>
                <a:cs typeface="Arial"/>
              </a:rPr>
              <a:t>Slide </a:t>
            </a:r>
            <a:r>
              <a:rPr lang="en-GB" sz="1600" dirty="0" smtClean="0">
                <a:solidFill>
                  <a:srgbClr val="1D1D1B"/>
                </a:solidFill>
                <a:latin typeface="Arial"/>
                <a:cs typeface="Arial"/>
              </a:rPr>
              <a:t>5</a:t>
            </a:r>
            <a:r>
              <a:rPr sz="1600" dirty="0" smtClean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1D1D1B"/>
                </a:solidFill>
                <a:latin typeface="Arial"/>
                <a:cs typeface="Arial"/>
              </a:rPr>
              <a:t>is left blank </a:t>
            </a:r>
            <a:r>
              <a:rPr sz="1600" dirty="0">
                <a:solidFill>
                  <a:srgbClr val="1D1D1B"/>
                </a:solidFill>
                <a:latin typeface="Arial"/>
                <a:cs typeface="Arial"/>
              </a:rPr>
              <a:t>for you to </a:t>
            </a:r>
            <a:r>
              <a:rPr sz="1600" spc="-5" dirty="0">
                <a:solidFill>
                  <a:srgbClr val="1D1D1B"/>
                </a:solidFill>
                <a:latin typeface="Arial"/>
                <a:cs typeface="Arial"/>
              </a:rPr>
              <a:t>add </a:t>
            </a:r>
            <a:r>
              <a:rPr sz="1600" dirty="0">
                <a:solidFill>
                  <a:srgbClr val="1D1D1B"/>
                </a:solidFill>
                <a:latin typeface="Arial"/>
                <a:cs typeface="Arial"/>
              </a:rPr>
              <a:t>your </a:t>
            </a:r>
            <a:r>
              <a:rPr sz="1600" spc="-5" dirty="0">
                <a:solidFill>
                  <a:srgbClr val="1D1D1B"/>
                </a:solidFill>
                <a:latin typeface="Arial"/>
                <a:cs typeface="Arial"/>
              </a:rPr>
              <a:t>own learning </a:t>
            </a:r>
            <a:r>
              <a:rPr sz="1600" spc="-430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1D1D1B"/>
                </a:solidFill>
                <a:latin typeface="Arial"/>
                <a:cs typeface="Arial"/>
              </a:rPr>
              <a:t>outcomes</a:t>
            </a:r>
            <a:r>
              <a:rPr sz="1600" spc="-10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D1D1B"/>
                </a:solidFill>
                <a:latin typeface="Arial"/>
                <a:cs typeface="Arial"/>
              </a:rPr>
              <a:t>/ success</a:t>
            </a:r>
            <a:r>
              <a:rPr sz="1600" spc="-5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D1D1B"/>
                </a:solidFill>
                <a:latin typeface="Arial"/>
                <a:cs typeface="Arial"/>
              </a:rPr>
              <a:t>criteria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330"/>
              </a:spcBef>
            </a:pPr>
            <a:r>
              <a:rPr sz="1600" dirty="0">
                <a:solidFill>
                  <a:srgbClr val="1D1D1B"/>
                </a:solidFill>
                <a:latin typeface="Arial"/>
                <a:cs typeface="Arial"/>
              </a:rPr>
              <a:t>The PowerPoint </a:t>
            </a:r>
            <a:r>
              <a:rPr sz="1600" spc="-5" dirty="0">
                <a:solidFill>
                  <a:srgbClr val="1D1D1B"/>
                </a:solidFill>
                <a:latin typeface="Arial"/>
                <a:cs typeface="Arial"/>
              </a:rPr>
              <a:t>is editable, </a:t>
            </a:r>
            <a:r>
              <a:rPr sz="1600" dirty="0">
                <a:solidFill>
                  <a:srgbClr val="1D1D1B"/>
                </a:solidFill>
                <a:latin typeface="Arial"/>
                <a:cs typeface="Arial"/>
              </a:rPr>
              <a:t>so you can </a:t>
            </a:r>
            <a:r>
              <a:rPr sz="1600" spc="-5" dirty="0">
                <a:solidFill>
                  <a:srgbClr val="1D1D1B"/>
                </a:solidFill>
                <a:latin typeface="Arial"/>
                <a:cs typeface="Arial"/>
              </a:rPr>
              <a:t>add images and info, or </a:t>
            </a:r>
            <a:r>
              <a:rPr sz="1600" spc="-430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1D1D1B"/>
                </a:solidFill>
                <a:latin typeface="Arial"/>
                <a:cs typeface="Arial"/>
              </a:rPr>
              <a:t>examples</a:t>
            </a:r>
            <a:r>
              <a:rPr sz="1600" spc="-10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1D1D1B"/>
                </a:solidFill>
                <a:latin typeface="Arial"/>
                <a:cs typeface="Arial"/>
              </a:rPr>
              <a:t>etc, </a:t>
            </a:r>
            <a:r>
              <a:rPr sz="1600" dirty="0">
                <a:solidFill>
                  <a:srgbClr val="1D1D1B"/>
                </a:solidFill>
                <a:latin typeface="Arial"/>
                <a:cs typeface="Arial"/>
              </a:rPr>
              <a:t>should you</a:t>
            </a:r>
            <a:r>
              <a:rPr sz="1600" spc="-5" dirty="0">
                <a:solidFill>
                  <a:srgbClr val="1D1D1B"/>
                </a:solidFill>
                <a:latin typeface="Arial"/>
                <a:cs typeface="Arial"/>
              </a:rPr>
              <a:t> wish </a:t>
            </a:r>
            <a:r>
              <a:rPr sz="1600" dirty="0">
                <a:solidFill>
                  <a:srgbClr val="1D1D1B"/>
                </a:solidFill>
                <a:latin typeface="Arial"/>
                <a:cs typeface="Arial"/>
              </a:rPr>
              <a:t>to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30"/>
              </a:spcBef>
            </a:pPr>
            <a:r>
              <a:rPr sz="1600" spc="-15" dirty="0">
                <a:solidFill>
                  <a:srgbClr val="1D1D1B"/>
                </a:solidFill>
                <a:latin typeface="Arial"/>
                <a:cs typeface="Arial"/>
              </a:rPr>
              <a:t>We </a:t>
            </a:r>
            <a:r>
              <a:rPr sz="1600" spc="-5" dirty="0">
                <a:solidFill>
                  <a:srgbClr val="1D1D1B"/>
                </a:solidFill>
                <a:latin typeface="Arial"/>
                <a:cs typeface="Arial"/>
              </a:rPr>
              <a:t>hope</a:t>
            </a:r>
            <a:r>
              <a:rPr sz="1600" spc="-10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D1D1B"/>
                </a:solidFill>
                <a:latin typeface="Arial"/>
                <a:cs typeface="Arial"/>
              </a:rPr>
              <a:t>you</a:t>
            </a:r>
            <a:r>
              <a:rPr sz="1600" spc="-10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1D1D1B"/>
                </a:solidFill>
                <a:latin typeface="Arial"/>
                <a:cs typeface="Arial"/>
              </a:rPr>
              <a:t>and</a:t>
            </a:r>
            <a:r>
              <a:rPr sz="1600" spc="-10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D1D1B"/>
                </a:solidFill>
                <a:latin typeface="Arial"/>
                <a:cs typeface="Arial"/>
              </a:rPr>
              <a:t>your</a:t>
            </a:r>
            <a:r>
              <a:rPr sz="1600" spc="-10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D1D1B"/>
                </a:solidFill>
                <a:latin typeface="Arial"/>
                <a:cs typeface="Arial"/>
              </a:rPr>
              <a:t>students</a:t>
            </a:r>
            <a:r>
              <a:rPr sz="1600" spc="-5" dirty="0">
                <a:solidFill>
                  <a:srgbClr val="1D1D1B"/>
                </a:solidFill>
                <a:latin typeface="Arial"/>
                <a:cs typeface="Arial"/>
              </a:rPr>
              <a:t> enjoy</a:t>
            </a:r>
            <a:r>
              <a:rPr sz="1600" spc="-15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D1D1B"/>
                </a:solidFill>
                <a:latin typeface="Arial"/>
                <a:cs typeface="Arial"/>
              </a:rPr>
              <a:t>this</a:t>
            </a:r>
            <a:r>
              <a:rPr sz="1600" spc="-5" dirty="0">
                <a:solidFill>
                  <a:srgbClr val="1D1D1B"/>
                </a:solidFill>
                <a:latin typeface="Arial"/>
                <a:cs typeface="Arial"/>
              </a:rPr>
              <a:t> lesson!</a:t>
            </a:r>
            <a:endParaRPr sz="1600" dirty="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621172" y="2571744"/>
            <a:ext cx="605155" cy="605155"/>
            <a:chOff x="1621172" y="2571744"/>
            <a:chExt cx="605155" cy="605155"/>
          </a:xfrm>
        </p:grpSpPr>
        <p:sp>
          <p:nvSpPr>
            <p:cNvPr id="6" name="object 6"/>
            <p:cNvSpPr/>
            <p:nvPr/>
          </p:nvSpPr>
          <p:spPr>
            <a:xfrm>
              <a:off x="1621172" y="2571744"/>
              <a:ext cx="605155" cy="605155"/>
            </a:xfrm>
            <a:custGeom>
              <a:avLst/>
              <a:gdLst/>
              <a:ahLst/>
              <a:cxnLst/>
              <a:rect l="l" t="t" r="r" b="b"/>
              <a:pathLst>
                <a:path w="605155" h="605155">
                  <a:moveTo>
                    <a:pt x="302361" y="0"/>
                  </a:moveTo>
                  <a:lnTo>
                    <a:pt x="253316" y="3957"/>
                  </a:lnTo>
                  <a:lnTo>
                    <a:pt x="206790" y="15415"/>
                  </a:lnTo>
                  <a:lnTo>
                    <a:pt x="163407" y="33751"/>
                  </a:lnTo>
                  <a:lnTo>
                    <a:pt x="123789" y="58341"/>
                  </a:lnTo>
                  <a:lnTo>
                    <a:pt x="88558" y="88565"/>
                  </a:lnTo>
                  <a:lnTo>
                    <a:pt x="58337" y="123797"/>
                  </a:lnTo>
                  <a:lnTo>
                    <a:pt x="33748" y="163417"/>
                  </a:lnTo>
                  <a:lnTo>
                    <a:pt x="15414" y="206802"/>
                  </a:lnTo>
                  <a:lnTo>
                    <a:pt x="3957" y="253328"/>
                  </a:lnTo>
                  <a:lnTo>
                    <a:pt x="0" y="302374"/>
                  </a:lnTo>
                  <a:lnTo>
                    <a:pt x="3957" y="351419"/>
                  </a:lnTo>
                  <a:lnTo>
                    <a:pt x="15414" y="397946"/>
                  </a:lnTo>
                  <a:lnTo>
                    <a:pt x="33748" y="441330"/>
                  </a:lnTo>
                  <a:lnTo>
                    <a:pt x="58337" y="480950"/>
                  </a:lnTo>
                  <a:lnTo>
                    <a:pt x="88558" y="516183"/>
                  </a:lnTo>
                  <a:lnTo>
                    <a:pt x="123789" y="546406"/>
                  </a:lnTo>
                  <a:lnTo>
                    <a:pt x="163407" y="570997"/>
                  </a:lnTo>
                  <a:lnTo>
                    <a:pt x="206790" y="589332"/>
                  </a:lnTo>
                  <a:lnTo>
                    <a:pt x="253316" y="600790"/>
                  </a:lnTo>
                  <a:lnTo>
                    <a:pt x="302361" y="604748"/>
                  </a:lnTo>
                  <a:lnTo>
                    <a:pt x="351410" y="600790"/>
                  </a:lnTo>
                  <a:lnTo>
                    <a:pt x="397938" y="589332"/>
                  </a:lnTo>
                  <a:lnTo>
                    <a:pt x="441323" y="570997"/>
                  </a:lnTo>
                  <a:lnTo>
                    <a:pt x="480943" y="546406"/>
                  </a:lnTo>
                  <a:lnTo>
                    <a:pt x="516175" y="516183"/>
                  </a:lnTo>
                  <a:lnTo>
                    <a:pt x="546397" y="480950"/>
                  </a:lnTo>
                  <a:lnTo>
                    <a:pt x="570986" y="441330"/>
                  </a:lnTo>
                  <a:lnTo>
                    <a:pt x="589321" y="397946"/>
                  </a:lnTo>
                  <a:lnTo>
                    <a:pt x="600778" y="351419"/>
                  </a:lnTo>
                  <a:lnTo>
                    <a:pt x="604735" y="302374"/>
                  </a:lnTo>
                  <a:lnTo>
                    <a:pt x="600778" y="253328"/>
                  </a:lnTo>
                  <a:lnTo>
                    <a:pt x="589321" y="206802"/>
                  </a:lnTo>
                  <a:lnTo>
                    <a:pt x="570986" y="163417"/>
                  </a:lnTo>
                  <a:lnTo>
                    <a:pt x="546397" y="123797"/>
                  </a:lnTo>
                  <a:lnTo>
                    <a:pt x="516175" y="88565"/>
                  </a:lnTo>
                  <a:lnTo>
                    <a:pt x="480943" y="58341"/>
                  </a:lnTo>
                  <a:lnTo>
                    <a:pt x="441323" y="33751"/>
                  </a:lnTo>
                  <a:lnTo>
                    <a:pt x="397938" y="15415"/>
                  </a:lnTo>
                  <a:lnTo>
                    <a:pt x="351410" y="3957"/>
                  </a:lnTo>
                  <a:lnTo>
                    <a:pt x="302361" y="0"/>
                  </a:lnTo>
                  <a:close/>
                </a:path>
              </a:pathLst>
            </a:custGeom>
            <a:solidFill>
              <a:srgbClr val="009E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756115" y="2745894"/>
              <a:ext cx="363220" cy="273685"/>
            </a:xfrm>
            <a:custGeom>
              <a:avLst/>
              <a:gdLst/>
              <a:ahLst/>
              <a:cxnLst/>
              <a:rect l="l" t="t" r="r" b="b"/>
              <a:pathLst>
                <a:path w="363219" h="273685">
                  <a:moveTo>
                    <a:pt x="307411" y="0"/>
                  </a:moveTo>
                  <a:lnTo>
                    <a:pt x="286549" y="4057"/>
                  </a:lnTo>
                  <a:lnTo>
                    <a:pt x="268208" y="16230"/>
                  </a:lnTo>
                  <a:lnTo>
                    <a:pt x="145030" y="139420"/>
                  </a:lnTo>
                  <a:lnTo>
                    <a:pt x="94637" y="89014"/>
                  </a:lnTo>
                  <a:lnTo>
                    <a:pt x="55433" y="72783"/>
                  </a:lnTo>
                  <a:lnTo>
                    <a:pt x="16240" y="89014"/>
                  </a:lnTo>
                  <a:lnTo>
                    <a:pt x="0" y="128222"/>
                  </a:lnTo>
                  <a:lnTo>
                    <a:pt x="4060" y="149078"/>
                  </a:lnTo>
                  <a:lnTo>
                    <a:pt x="16240" y="167411"/>
                  </a:lnTo>
                  <a:lnTo>
                    <a:pt x="105825" y="257009"/>
                  </a:lnTo>
                  <a:lnTo>
                    <a:pt x="124165" y="269182"/>
                  </a:lnTo>
                  <a:lnTo>
                    <a:pt x="145024" y="273240"/>
                  </a:lnTo>
                  <a:lnTo>
                    <a:pt x="165883" y="269182"/>
                  </a:lnTo>
                  <a:lnTo>
                    <a:pt x="184223" y="257009"/>
                  </a:lnTo>
                  <a:lnTo>
                    <a:pt x="346605" y="94627"/>
                  </a:lnTo>
                  <a:lnTo>
                    <a:pt x="358785" y="76286"/>
                  </a:lnTo>
                  <a:lnTo>
                    <a:pt x="362845" y="55424"/>
                  </a:lnTo>
                  <a:lnTo>
                    <a:pt x="358785" y="34564"/>
                  </a:lnTo>
                  <a:lnTo>
                    <a:pt x="346605" y="16230"/>
                  </a:lnTo>
                  <a:lnTo>
                    <a:pt x="328270" y="4057"/>
                  </a:lnTo>
                  <a:lnTo>
                    <a:pt x="30741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1621172" y="3481518"/>
            <a:ext cx="605155" cy="605155"/>
            <a:chOff x="1621172" y="3481518"/>
            <a:chExt cx="605155" cy="605155"/>
          </a:xfrm>
        </p:grpSpPr>
        <p:sp>
          <p:nvSpPr>
            <p:cNvPr id="9" name="object 9"/>
            <p:cNvSpPr/>
            <p:nvPr/>
          </p:nvSpPr>
          <p:spPr>
            <a:xfrm>
              <a:off x="1621172" y="3481518"/>
              <a:ext cx="605155" cy="605155"/>
            </a:xfrm>
            <a:custGeom>
              <a:avLst/>
              <a:gdLst/>
              <a:ahLst/>
              <a:cxnLst/>
              <a:rect l="l" t="t" r="r" b="b"/>
              <a:pathLst>
                <a:path w="605155" h="605154">
                  <a:moveTo>
                    <a:pt x="302361" y="0"/>
                  </a:moveTo>
                  <a:lnTo>
                    <a:pt x="253316" y="3957"/>
                  </a:lnTo>
                  <a:lnTo>
                    <a:pt x="206790" y="15415"/>
                  </a:lnTo>
                  <a:lnTo>
                    <a:pt x="163407" y="33751"/>
                  </a:lnTo>
                  <a:lnTo>
                    <a:pt x="123789" y="58341"/>
                  </a:lnTo>
                  <a:lnTo>
                    <a:pt x="88558" y="88565"/>
                  </a:lnTo>
                  <a:lnTo>
                    <a:pt x="58337" y="123797"/>
                  </a:lnTo>
                  <a:lnTo>
                    <a:pt x="33748" y="163417"/>
                  </a:lnTo>
                  <a:lnTo>
                    <a:pt x="15414" y="206802"/>
                  </a:lnTo>
                  <a:lnTo>
                    <a:pt x="3957" y="253328"/>
                  </a:lnTo>
                  <a:lnTo>
                    <a:pt x="0" y="302374"/>
                  </a:lnTo>
                  <a:lnTo>
                    <a:pt x="3957" y="351419"/>
                  </a:lnTo>
                  <a:lnTo>
                    <a:pt x="15414" y="397946"/>
                  </a:lnTo>
                  <a:lnTo>
                    <a:pt x="33748" y="441330"/>
                  </a:lnTo>
                  <a:lnTo>
                    <a:pt x="58337" y="480950"/>
                  </a:lnTo>
                  <a:lnTo>
                    <a:pt x="88558" y="516183"/>
                  </a:lnTo>
                  <a:lnTo>
                    <a:pt x="123789" y="546406"/>
                  </a:lnTo>
                  <a:lnTo>
                    <a:pt x="163407" y="570997"/>
                  </a:lnTo>
                  <a:lnTo>
                    <a:pt x="206790" y="589332"/>
                  </a:lnTo>
                  <a:lnTo>
                    <a:pt x="253316" y="600790"/>
                  </a:lnTo>
                  <a:lnTo>
                    <a:pt x="302361" y="604748"/>
                  </a:lnTo>
                  <a:lnTo>
                    <a:pt x="351410" y="600790"/>
                  </a:lnTo>
                  <a:lnTo>
                    <a:pt x="397938" y="589332"/>
                  </a:lnTo>
                  <a:lnTo>
                    <a:pt x="441323" y="570997"/>
                  </a:lnTo>
                  <a:lnTo>
                    <a:pt x="480943" y="546406"/>
                  </a:lnTo>
                  <a:lnTo>
                    <a:pt x="516175" y="516183"/>
                  </a:lnTo>
                  <a:lnTo>
                    <a:pt x="546397" y="480950"/>
                  </a:lnTo>
                  <a:lnTo>
                    <a:pt x="570986" y="441330"/>
                  </a:lnTo>
                  <a:lnTo>
                    <a:pt x="589321" y="397946"/>
                  </a:lnTo>
                  <a:lnTo>
                    <a:pt x="600778" y="351419"/>
                  </a:lnTo>
                  <a:lnTo>
                    <a:pt x="604735" y="302374"/>
                  </a:lnTo>
                  <a:lnTo>
                    <a:pt x="600778" y="253328"/>
                  </a:lnTo>
                  <a:lnTo>
                    <a:pt x="589321" y="206802"/>
                  </a:lnTo>
                  <a:lnTo>
                    <a:pt x="570986" y="163417"/>
                  </a:lnTo>
                  <a:lnTo>
                    <a:pt x="546397" y="123797"/>
                  </a:lnTo>
                  <a:lnTo>
                    <a:pt x="516175" y="88565"/>
                  </a:lnTo>
                  <a:lnTo>
                    <a:pt x="480943" y="58341"/>
                  </a:lnTo>
                  <a:lnTo>
                    <a:pt x="441323" y="33751"/>
                  </a:lnTo>
                  <a:lnTo>
                    <a:pt x="397938" y="15415"/>
                  </a:lnTo>
                  <a:lnTo>
                    <a:pt x="351410" y="3957"/>
                  </a:lnTo>
                  <a:lnTo>
                    <a:pt x="302361" y="0"/>
                  </a:lnTo>
                  <a:close/>
                </a:path>
              </a:pathLst>
            </a:custGeom>
            <a:solidFill>
              <a:srgbClr val="009E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756115" y="3655672"/>
              <a:ext cx="363220" cy="273685"/>
            </a:xfrm>
            <a:custGeom>
              <a:avLst/>
              <a:gdLst/>
              <a:ahLst/>
              <a:cxnLst/>
              <a:rect l="l" t="t" r="r" b="b"/>
              <a:pathLst>
                <a:path w="363219" h="273685">
                  <a:moveTo>
                    <a:pt x="307411" y="0"/>
                  </a:moveTo>
                  <a:lnTo>
                    <a:pt x="286549" y="4060"/>
                  </a:lnTo>
                  <a:lnTo>
                    <a:pt x="268208" y="16240"/>
                  </a:lnTo>
                  <a:lnTo>
                    <a:pt x="145030" y="139417"/>
                  </a:lnTo>
                  <a:lnTo>
                    <a:pt x="94637" y="89023"/>
                  </a:lnTo>
                  <a:lnTo>
                    <a:pt x="55433" y="72783"/>
                  </a:lnTo>
                  <a:lnTo>
                    <a:pt x="16240" y="89023"/>
                  </a:lnTo>
                  <a:lnTo>
                    <a:pt x="0" y="128222"/>
                  </a:lnTo>
                  <a:lnTo>
                    <a:pt x="4060" y="149081"/>
                  </a:lnTo>
                  <a:lnTo>
                    <a:pt x="16240" y="167420"/>
                  </a:lnTo>
                  <a:lnTo>
                    <a:pt x="105825" y="257006"/>
                  </a:lnTo>
                  <a:lnTo>
                    <a:pt x="124165" y="269186"/>
                  </a:lnTo>
                  <a:lnTo>
                    <a:pt x="145024" y="273246"/>
                  </a:lnTo>
                  <a:lnTo>
                    <a:pt x="165883" y="269186"/>
                  </a:lnTo>
                  <a:lnTo>
                    <a:pt x="184223" y="257006"/>
                  </a:lnTo>
                  <a:lnTo>
                    <a:pt x="346605" y="94624"/>
                  </a:lnTo>
                  <a:lnTo>
                    <a:pt x="358785" y="76290"/>
                  </a:lnTo>
                  <a:lnTo>
                    <a:pt x="362845" y="55432"/>
                  </a:lnTo>
                  <a:lnTo>
                    <a:pt x="358785" y="34574"/>
                  </a:lnTo>
                  <a:lnTo>
                    <a:pt x="346605" y="16240"/>
                  </a:lnTo>
                  <a:lnTo>
                    <a:pt x="328270" y="4060"/>
                  </a:lnTo>
                  <a:lnTo>
                    <a:pt x="30741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/>
          <p:nvPr/>
        </p:nvSpPr>
        <p:spPr>
          <a:xfrm>
            <a:off x="1618145" y="4285738"/>
            <a:ext cx="608965" cy="608965"/>
          </a:xfrm>
          <a:custGeom>
            <a:avLst/>
            <a:gdLst/>
            <a:ahLst/>
            <a:cxnLst/>
            <a:rect l="l" t="t" r="r" b="b"/>
            <a:pathLst>
              <a:path w="608964" h="608964">
                <a:moveTo>
                  <a:pt x="304380" y="0"/>
                </a:moveTo>
                <a:lnTo>
                  <a:pt x="255010" y="3984"/>
                </a:lnTo>
                <a:lnTo>
                  <a:pt x="208175" y="15518"/>
                </a:lnTo>
                <a:lnTo>
                  <a:pt x="164503" y="33975"/>
                </a:lnTo>
                <a:lnTo>
                  <a:pt x="124620" y="58730"/>
                </a:lnTo>
                <a:lnTo>
                  <a:pt x="89153" y="89153"/>
                </a:lnTo>
                <a:lnTo>
                  <a:pt x="58730" y="124620"/>
                </a:lnTo>
                <a:lnTo>
                  <a:pt x="33975" y="164503"/>
                </a:lnTo>
                <a:lnTo>
                  <a:pt x="15518" y="208175"/>
                </a:lnTo>
                <a:lnTo>
                  <a:pt x="3984" y="255010"/>
                </a:lnTo>
                <a:lnTo>
                  <a:pt x="0" y="304380"/>
                </a:lnTo>
                <a:lnTo>
                  <a:pt x="3984" y="353754"/>
                </a:lnTo>
                <a:lnTo>
                  <a:pt x="15518" y="400592"/>
                </a:lnTo>
                <a:lnTo>
                  <a:pt x="33975" y="444266"/>
                </a:lnTo>
                <a:lnTo>
                  <a:pt x="58730" y="484150"/>
                </a:lnTo>
                <a:lnTo>
                  <a:pt x="89154" y="519618"/>
                </a:lnTo>
                <a:lnTo>
                  <a:pt x="124620" y="550043"/>
                </a:lnTo>
                <a:lnTo>
                  <a:pt x="164503" y="574798"/>
                </a:lnTo>
                <a:lnTo>
                  <a:pt x="208175" y="593256"/>
                </a:lnTo>
                <a:lnTo>
                  <a:pt x="255010" y="604790"/>
                </a:lnTo>
                <a:lnTo>
                  <a:pt x="304380" y="608774"/>
                </a:lnTo>
                <a:lnTo>
                  <a:pt x="353754" y="604790"/>
                </a:lnTo>
                <a:lnTo>
                  <a:pt x="400592" y="593256"/>
                </a:lnTo>
                <a:lnTo>
                  <a:pt x="444266" y="574798"/>
                </a:lnTo>
                <a:lnTo>
                  <a:pt x="484150" y="550043"/>
                </a:lnTo>
                <a:lnTo>
                  <a:pt x="519618" y="519618"/>
                </a:lnTo>
                <a:lnTo>
                  <a:pt x="550043" y="484150"/>
                </a:lnTo>
                <a:lnTo>
                  <a:pt x="555901" y="474713"/>
                </a:lnTo>
                <a:lnTo>
                  <a:pt x="309410" y="474713"/>
                </a:lnTo>
                <a:lnTo>
                  <a:pt x="259555" y="468060"/>
                </a:lnTo>
                <a:lnTo>
                  <a:pt x="213747" y="448995"/>
                </a:lnTo>
                <a:lnTo>
                  <a:pt x="174311" y="418863"/>
                </a:lnTo>
                <a:lnTo>
                  <a:pt x="143573" y="379006"/>
                </a:lnTo>
                <a:lnTo>
                  <a:pt x="141202" y="371968"/>
                </a:lnTo>
                <a:lnTo>
                  <a:pt x="141697" y="364813"/>
                </a:lnTo>
                <a:lnTo>
                  <a:pt x="144834" y="358364"/>
                </a:lnTo>
                <a:lnTo>
                  <a:pt x="150393" y="353440"/>
                </a:lnTo>
                <a:lnTo>
                  <a:pt x="157432" y="351070"/>
                </a:lnTo>
                <a:lnTo>
                  <a:pt x="605007" y="351070"/>
                </a:lnTo>
                <a:lnTo>
                  <a:pt x="608774" y="304380"/>
                </a:lnTo>
                <a:lnTo>
                  <a:pt x="604790" y="255010"/>
                </a:lnTo>
                <a:lnTo>
                  <a:pt x="603853" y="251205"/>
                </a:lnTo>
                <a:lnTo>
                  <a:pt x="215874" y="251205"/>
                </a:lnTo>
                <a:lnTo>
                  <a:pt x="201318" y="248265"/>
                </a:lnTo>
                <a:lnTo>
                  <a:pt x="189430" y="240247"/>
                </a:lnTo>
                <a:lnTo>
                  <a:pt x="181413" y="228354"/>
                </a:lnTo>
                <a:lnTo>
                  <a:pt x="178473" y="213791"/>
                </a:lnTo>
                <a:lnTo>
                  <a:pt x="181413" y="199228"/>
                </a:lnTo>
                <a:lnTo>
                  <a:pt x="189430" y="187336"/>
                </a:lnTo>
                <a:lnTo>
                  <a:pt x="201318" y="179317"/>
                </a:lnTo>
                <a:lnTo>
                  <a:pt x="215874" y="176377"/>
                </a:lnTo>
                <a:lnTo>
                  <a:pt x="579816" y="176377"/>
                </a:lnTo>
                <a:lnTo>
                  <a:pt x="574798" y="164503"/>
                </a:lnTo>
                <a:lnTo>
                  <a:pt x="550043" y="124620"/>
                </a:lnTo>
                <a:lnTo>
                  <a:pt x="519618" y="89153"/>
                </a:lnTo>
                <a:lnTo>
                  <a:pt x="484150" y="58730"/>
                </a:lnTo>
                <a:lnTo>
                  <a:pt x="444266" y="33975"/>
                </a:lnTo>
                <a:lnTo>
                  <a:pt x="400592" y="15518"/>
                </a:lnTo>
                <a:lnTo>
                  <a:pt x="353754" y="3984"/>
                </a:lnTo>
                <a:lnTo>
                  <a:pt x="304380" y="0"/>
                </a:lnTo>
                <a:close/>
              </a:path>
              <a:path w="608964" h="608964">
                <a:moveTo>
                  <a:pt x="605007" y="351070"/>
                </a:moveTo>
                <a:lnTo>
                  <a:pt x="461376" y="351070"/>
                </a:lnTo>
                <a:lnTo>
                  <a:pt x="468414" y="353440"/>
                </a:lnTo>
                <a:lnTo>
                  <a:pt x="473978" y="358364"/>
                </a:lnTo>
                <a:lnTo>
                  <a:pt x="477115" y="364813"/>
                </a:lnTo>
                <a:lnTo>
                  <a:pt x="477606" y="371968"/>
                </a:lnTo>
                <a:lnTo>
                  <a:pt x="475234" y="379006"/>
                </a:lnTo>
                <a:lnTo>
                  <a:pt x="444496" y="418863"/>
                </a:lnTo>
                <a:lnTo>
                  <a:pt x="405061" y="448995"/>
                </a:lnTo>
                <a:lnTo>
                  <a:pt x="359257" y="468060"/>
                </a:lnTo>
                <a:lnTo>
                  <a:pt x="309410" y="474713"/>
                </a:lnTo>
                <a:lnTo>
                  <a:pt x="555901" y="474713"/>
                </a:lnTo>
                <a:lnTo>
                  <a:pt x="574798" y="444266"/>
                </a:lnTo>
                <a:lnTo>
                  <a:pt x="593256" y="400592"/>
                </a:lnTo>
                <a:lnTo>
                  <a:pt x="604790" y="353754"/>
                </a:lnTo>
                <a:lnTo>
                  <a:pt x="605007" y="351070"/>
                </a:lnTo>
                <a:close/>
              </a:path>
              <a:path w="608964" h="608964">
                <a:moveTo>
                  <a:pt x="461376" y="351070"/>
                </a:moveTo>
                <a:lnTo>
                  <a:pt x="157432" y="351070"/>
                </a:lnTo>
                <a:lnTo>
                  <a:pt x="164590" y="351564"/>
                </a:lnTo>
                <a:lnTo>
                  <a:pt x="171040" y="354701"/>
                </a:lnTo>
                <a:lnTo>
                  <a:pt x="175958" y="360260"/>
                </a:lnTo>
                <a:lnTo>
                  <a:pt x="200694" y="392354"/>
                </a:lnTo>
                <a:lnTo>
                  <a:pt x="232430" y="416612"/>
                </a:lnTo>
                <a:lnTo>
                  <a:pt x="269293" y="431957"/>
                </a:lnTo>
                <a:lnTo>
                  <a:pt x="309410" y="437311"/>
                </a:lnTo>
                <a:lnTo>
                  <a:pt x="349525" y="431957"/>
                </a:lnTo>
                <a:lnTo>
                  <a:pt x="386384" y="416612"/>
                </a:lnTo>
                <a:lnTo>
                  <a:pt x="418120" y="392354"/>
                </a:lnTo>
                <a:lnTo>
                  <a:pt x="442861" y="360260"/>
                </a:lnTo>
                <a:lnTo>
                  <a:pt x="447777" y="354701"/>
                </a:lnTo>
                <a:lnTo>
                  <a:pt x="454223" y="351564"/>
                </a:lnTo>
                <a:lnTo>
                  <a:pt x="461376" y="351070"/>
                </a:lnTo>
                <a:close/>
              </a:path>
              <a:path w="608964" h="608964">
                <a:moveTo>
                  <a:pt x="402932" y="176377"/>
                </a:moveTo>
                <a:lnTo>
                  <a:pt x="215874" y="176377"/>
                </a:lnTo>
                <a:lnTo>
                  <a:pt x="230437" y="179317"/>
                </a:lnTo>
                <a:lnTo>
                  <a:pt x="242330" y="187336"/>
                </a:lnTo>
                <a:lnTo>
                  <a:pt x="250348" y="199228"/>
                </a:lnTo>
                <a:lnTo>
                  <a:pt x="253288" y="213791"/>
                </a:lnTo>
                <a:lnTo>
                  <a:pt x="250348" y="228354"/>
                </a:lnTo>
                <a:lnTo>
                  <a:pt x="242330" y="240247"/>
                </a:lnTo>
                <a:lnTo>
                  <a:pt x="230437" y="248265"/>
                </a:lnTo>
                <a:lnTo>
                  <a:pt x="215874" y="251205"/>
                </a:lnTo>
                <a:lnTo>
                  <a:pt x="402932" y="251205"/>
                </a:lnTo>
                <a:lnTo>
                  <a:pt x="388369" y="248265"/>
                </a:lnTo>
                <a:lnTo>
                  <a:pt x="376477" y="240247"/>
                </a:lnTo>
                <a:lnTo>
                  <a:pt x="368458" y="228354"/>
                </a:lnTo>
                <a:lnTo>
                  <a:pt x="365518" y="213791"/>
                </a:lnTo>
                <a:lnTo>
                  <a:pt x="368458" y="199228"/>
                </a:lnTo>
                <a:lnTo>
                  <a:pt x="376477" y="187336"/>
                </a:lnTo>
                <a:lnTo>
                  <a:pt x="388369" y="179317"/>
                </a:lnTo>
                <a:lnTo>
                  <a:pt x="402932" y="176377"/>
                </a:lnTo>
                <a:close/>
              </a:path>
              <a:path w="608964" h="608964">
                <a:moveTo>
                  <a:pt x="579816" y="176377"/>
                </a:moveTo>
                <a:lnTo>
                  <a:pt x="402932" y="176377"/>
                </a:lnTo>
                <a:lnTo>
                  <a:pt x="417488" y="179317"/>
                </a:lnTo>
                <a:lnTo>
                  <a:pt x="429377" y="187336"/>
                </a:lnTo>
                <a:lnTo>
                  <a:pt x="437394" y="199228"/>
                </a:lnTo>
                <a:lnTo>
                  <a:pt x="440334" y="213791"/>
                </a:lnTo>
                <a:lnTo>
                  <a:pt x="437394" y="228354"/>
                </a:lnTo>
                <a:lnTo>
                  <a:pt x="429377" y="240247"/>
                </a:lnTo>
                <a:lnTo>
                  <a:pt x="417488" y="248265"/>
                </a:lnTo>
                <a:lnTo>
                  <a:pt x="402932" y="251205"/>
                </a:lnTo>
                <a:lnTo>
                  <a:pt x="603853" y="251205"/>
                </a:lnTo>
                <a:lnTo>
                  <a:pt x="593256" y="208175"/>
                </a:lnTo>
                <a:lnTo>
                  <a:pt x="579816" y="176377"/>
                </a:lnTo>
                <a:close/>
              </a:path>
            </a:pathLst>
          </a:custGeom>
          <a:solidFill>
            <a:srgbClr val="009EE1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3000" y="1371600"/>
            <a:ext cx="7269539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68145" marR="5080" indent="-165608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Learning</a:t>
            </a:r>
            <a:r>
              <a:rPr spc="-20" dirty="0"/>
              <a:t> </a:t>
            </a:r>
            <a:r>
              <a:rPr spc="-5" dirty="0"/>
              <a:t>Outcomes</a:t>
            </a:r>
            <a:r>
              <a:rPr spc="-20" dirty="0"/>
              <a:t> </a:t>
            </a:r>
            <a:r>
              <a:rPr dirty="0"/>
              <a:t>&amp;</a:t>
            </a:r>
            <a:r>
              <a:rPr spc="-20" dirty="0"/>
              <a:t> </a:t>
            </a:r>
            <a:r>
              <a:rPr spc="-10" dirty="0"/>
              <a:t>Success</a:t>
            </a:r>
            <a:r>
              <a:rPr spc="-20" dirty="0"/>
              <a:t> </a:t>
            </a:r>
            <a:r>
              <a:rPr spc="-5" dirty="0"/>
              <a:t>Criteria </a:t>
            </a:r>
            <a:r>
              <a:rPr spc="-590" dirty="0"/>
              <a:t> </a:t>
            </a:r>
            <a:r>
              <a:rPr spc="-10" dirty="0"/>
              <a:t>for</a:t>
            </a:r>
            <a:r>
              <a:rPr spc="-5" dirty="0"/>
              <a:t> </a:t>
            </a:r>
            <a:r>
              <a:rPr spc="-40" dirty="0"/>
              <a:t>today’s</a:t>
            </a:r>
            <a:r>
              <a:rPr spc="-5" dirty="0"/>
              <a:t> </a:t>
            </a:r>
            <a:r>
              <a:rPr dirty="0"/>
              <a:t>lesson: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76401" y="728810"/>
            <a:ext cx="5791199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771525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Watch</a:t>
            </a:r>
            <a:r>
              <a:rPr spc="-10" dirty="0"/>
              <a:t> </a:t>
            </a:r>
            <a:r>
              <a:rPr dirty="0"/>
              <a:t>the</a:t>
            </a:r>
            <a:r>
              <a:rPr spc="-5" dirty="0"/>
              <a:t> </a:t>
            </a:r>
            <a:r>
              <a:rPr dirty="0"/>
              <a:t>video</a:t>
            </a:r>
            <a:r>
              <a:rPr spc="-5" dirty="0"/>
              <a:t> </a:t>
            </a:r>
            <a:r>
              <a:rPr spc="-10" dirty="0"/>
              <a:t>that </a:t>
            </a:r>
            <a:r>
              <a:rPr spc="-5" dirty="0"/>
              <a:t> </a:t>
            </a:r>
            <a:r>
              <a:rPr spc="-10" dirty="0"/>
              <a:t>introduces</a:t>
            </a:r>
            <a:r>
              <a:rPr spc="-15" dirty="0"/>
              <a:t> you</a:t>
            </a:r>
            <a:r>
              <a:rPr spc="-10" dirty="0"/>
              <a:t> to </a:t>
            </a:r>
            <a:r>
              <a:rPr dirty="0"/>
              <a:t>the</a:t>
            </a:r>
            <a:r>
              <a:rPr spc="-10" dirty="0"/>
              <a:t> </a:t>
            </a:r>
            <a:r>
              <a:rPr spc="5" dirty="0"/>
              <a:t>activity: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598444" y="1985645"/>
            <a:ext cx="3921125" cy="2891155"/>
            <a:chOff x="2598444" y="1747719"/>
            <a:chExt cx="3921125" cy="2891155"/>
          </a:xfrm>
        </p:grpSpPr>
        <p:sp>
          <p:nvSpPr>
            <p:cNvPr id="4" name="object 4"/>
            <p:cNvSpPr/>
            <p:nvPr/>
          </p:nvSpPr>
          <p:spPr>
            <a:xfrm>
              <a:off x="2598444" y="1747719"/>
              <a:ext cx="3921125" cy="2891155"/>
            </a:xfrm>
            <a:custGeom>
              <a:avLst/>
              <a:gdLst/>
              <a:ahLst/>
              <a:cxnLst/>
              <a:rect l="l" t="t" r="r" b="b"/>
              <a:pathLst>
                <a:path w="3921125" h="2891154">
                  <a:moveTo>
                    <a:pt x="3879367" y="0"/>
                  </a:moveTo>
                  <a:lnTo>
                    <a:pt x="41630" y="0"/>
                  </a:lnTo>
                  <a:lnTo>
                    <a:pt x="25428" y="3270"/>
                  </a:lnTo>
                  <a:lnTo>
                    <a:pt x="12195" y="12188"/>
                  </a:lnTo>
                  <a:lnTo>
                    <a:pt x="3272" y="25417"/>
                  </a:lnTo>
                  <a:lnTo>
                    <a:pt x="0" y="41617"/>
                  </a:lnTo>
                  <a:lnTo>
                    <a:pt x="0" y="2849499"/>
                  </a:lnTo>
                  <a:lnTo>
                    <a:pt x="3272" y="2865694"/>
                  </a:lnTo>
                  <a:lnTo>
                    <a:pt x="12195" y="2878923"/>
                  </a:lnTo>
                  <a:lnTo>
                    <a:pt x="25428" y="2887844"/>
                  </a:lnTo>
                  <a:lnTo>
                    <a:pt x="41630" y="2891116"/>
                  </a:lnTo>
                  <a:lnTo>
                    <a:pt x="3879367" y="2891116"/>
                  </a:lnTo>
                  <a:lnTo>
                    <a:pt x="3895567" y="2887844"/>
                  </a:lnTo>
                  <a:lnTo>
                    <a:pt x="3908796" y="2878923"/>
                  </a:lnTo>
                  <a:lnTo>
                    <a:pt x="3917715" y="2865694"/>
                  </a:lnTo>
                  <a:lnTo>
                    <a:pt x="3920985" y="2849499"/>
                  </a:lnTo>
                  <a:lnTo>
                    <a:pt x="3920985" y="41617"/>
                  </a:lnTo>
                  <a:lnTo>
                    <a:pt x="3917715" y="25417"/>
                  </a:lnTo>
                  <a:lnTo>
                    <a:pt x="3908796" y="12188"/>
                  </a:lnTo>
                  <a:lnTo>
                    <a:pt x="3895567" y="3270"/>
                  </a:lnTo>
                  <a:lnTo>
                    <a:pt x="3879367" y="0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90012" y="1839290"/>
              <a:ext cx="3743921" cy="249472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690012" y="4465573"/>
              <a:ext cx="245745" cy="100330"/>
            </a:xfrm>
            <a:custGeom>
              <a:avLst/>
              <a:gdLst/>
              <a:ahLst/>
              <a:cxnLst/>
              <a:rect l="l" t="t" r="r" b="b"/>
              <a:pathLst>
                <a:path w="245744" h="100329">
                  <a:moveTo>
                    <a:pt x="89357" y="50012"/>
                  </a:moveTo>
                  <a:lnTo>
                    <a:pt x="0" y="368"/>
                  </a:lnTo>
                  <a:lnTo>
                    <a:pt x="0" y="99669"/>
                  </a:lnTo>
                  <a:lnTo>
                    <a:pt x="89357" y="50012"/>
                  </a:lnTo>
                  <a:close/>
                </a:path>
                <a:path w="245744" h="100329">
                  <a:moveTo>
                    <a:pt x="188912" y="0"/>
                  </a:moveTo>
                  <a:lnTo>
                    <a:pt x="147599" y="0"/>
                  </a:lnTo>
                  <a:lnTo>
                    <a:pt x="147599" y="100012"/>
                  </a:lnTo>
                  <a:lnTo>
                    <a:pt x="188912" y="100012"/>
                  </a:lnTo>
                  <a:lnTo>
                    <a:pt x="188912" y="0"/>
                  </a:lnTo>
                  <a:close/>
                </a:path>
                <a:path w="245744" h="100329">
                  <a:moveTo>
                    <a:pt x="245478" y="0"/>
                  </a:moveTo>
                  <a:lnTo>
                    <a:pt x="204152" y="0"/>
                  </a:lnTo>
                  <a:lnTo>
                    <a:pt x="204152" y="100012"/>
                  </a:lnTo>
                  <a:lnTo>
                    <a:pt x="245478" y="100012"/>
                  </a:lnTo>
                  <a:lnTo>
                    <a:pt x="24547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91794" y="4470852"/>
              <a:ext cx="105115" cy="8945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68078" y="4455243"/>
              <a:ext cx="159778" cy="120689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3161753" y="4499508"/>
              <a:ext cx="2529840" cy="32384"/>
            </a:xfrm>
            <a:custGeom>
              <a:avLst/>
              <a:gdLst/>
              <a:ahLst/>
              <a:cxnLst/>
              <a:rect l="l" t="t" r="r" b="b"/>
              <a:pathLst>
                <a:path w="2529840" h="32385">
                  <a:moveTo>
                    <a:pt x="2529357" y="0"/>
                  </a:moveTo>
                  <a:lnTo>
                    <a:pt x="0" y="0"/>
                  </a:lnTo>
                  <a:lnTo>
                    <a:pt x="0" y="32143"/>
                  </a:lnTo>
                  <a:lnTo>
                    <a:pt x="2529357" y="32143"/>
                  </a:lnTo>
                  <a:lnTo>
                    <a:pt x="2529357" y="0"/>
                  </a:lnTo>
                  <a:close/>
                </a:path>
              </a:pathLst>
            </a:custGeom>
            <a:solidFill>
              <a:srgbClr val="FFFFFF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161754" y="4479696"/>
              <a:ext cx="1503680" cy="72390"/>
            </a:xfrm>
            <a:custGeom>
              <a:avLst/>
              <a:gdLst/>
              <a:ahLst/>
              <a:cxnLst/>
              <a:rect l="l" t="t" r="r" b="b"/>
              <a:pathLst>
                <a:path w="1503679" h="72389">
                  <a:moveTo>
                    <a:pt x="1503159" y="0"/>
                  </a:moveTo>
                  <a:lnTo>
                    <a:pt x="1475244" y="0"/>
                  </a:lnTo>
                  <a:lnTo>
                    <a:pt x="1475244" y="19812"/>
                  </a:lnTo>
                  <a:lnTo>
                    <a:pt x="0" y="19812"/>
                  </a:lnTo>
                  <a:lnTo>
                    <a:pt x="0" y="51955"/>
                  </a:lnTo>
                  <a:lnTo>
                    <a:pt x="1475244" y="51955"/>
                  </a:lnTo>
                  <a:lnTo>
                    <a:pt x="1475244" y="71793"/>
                  </a:lnTo>
                  <a:lnTo>
                    <a:pt x="1503159" y="71793"/>
                  </a:lnTo>
                  <a:lnTo>
                    <a:pt x="15031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61876" y="4481856"/>
              <a:ext cx="174091" cy="6696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5965881" y="4479466"/>
              <a:ext cx="34925" cy="72390"/>
            </a:xfrm>
            <a:custGeom>
              <a:avLst/>
              <a:gdLst/>
              <a:ahLst/>
              <a:cxnLst/>
              <a:rect l="l" t="t" r="r" b="b"/>
              <a:pathLst>
                <a:path w="34925" h="72389">
                  <a:moveTo>
                    <a:pt x="34582" y="0"/>
                  </a:moveTo>
                  <a:lnTo>
                    <a:pt x="27800" y="0"/>
                  </a:lnTo>
                  <a:lnTo>
                    <a:pt x="0" y="72237"/>
                  </a:lnTo>
                  <a:lnTo>
                    <a:pt x="6680" y="72237"/>
                  </a:lnTo>
                  <a:lnTo>
                    <a:pt x="3458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028169" y="4481854"/>
              <a:ext cx="176893" cy="66967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4137145" y="2728638"/>
              <a:ext cx="843915" cy="843915"/>
            </a:xfrm>
            <a:custGeom>
              <a:avLst/>
              <a:gdLst/>
              <a:ahLst/>
              <a:cxnLst/>
              <a:rect l="l" t="t" r="r" b="b"/>
              <a:pathLst>
                <a:path w="843914" h="843914">
                  <a:moveTo>
                    <a:pt x="421792" y="0"/>
                  </a:moveTo>
                  <a:lnTo>
                    <a:pt x="372603" y="2837"/>
                  </a:lnTo>
                  <a:lnTo>
                    <a:pt x="325081" y="11140"/>
                  </a:lnTo>
                  <a:lnTo>
                    <a:pt x="279541" y="24590"/>
                  </a:lnTo>
                  <a:lnTo>
                    <a:pt x="236301" y="42872"/>
                  </a:lnTo>
                  <a:lnTo>
                    <a:pt x="195677" y="65669"/>
                  </a:lnTo>
                  <a:lnTo>
                    <a:pt x="157985" y="92664"/>
                  </a:lnTo>
                  <a:lnTo>
                    <a:pt x="123542" y="123542"/>
                  </a:lnTo>
                  <a:lnTo>
                    <a:pt x="92664" y="157985"/>
                  </a:lnTo>
                  <a:lnTo>
                    <a:pt x="65669" y="195677"/>
                  </a:lnTo>
                  <a:lnTo>
                    <a:pt x="42872" y="236301"/>
                  </a:lnTo>
                  <a:lnTo>
                    <a:pt x="24590" y="279541"/>
                  </a:lnTo>
                  <a:lnTo>
                    <a:pt x="11140" y="325081"/>
                  </a:lnTo>
                  <a:lnTo>
                    <a:pt x="2837" y="372603"/>
                  </a:lnTo>
                  <a:lnTo>
                    <a:pt x="0" y="421792"/>
                  </a:lnTo>
                  <a:lnTo>
                    <a:pt x="2837" y="470981"/>
                  </a:lnTo>
                  <a:lnTo>
                    <a:pt x="11140" y="518503"/>
                  </a:lnTo>
                  <a:lnTo>
                    <a:pt x="24590" y="564043"/>
                  </a:lnTo>
                  <a:lnTo>
                    <a:pt x="42872" y="607283"/>
                  </a:lnTo>
                  <a:lnTo>
                    <a:pt x="65669" y="647907"/>
                  </a:lnTo>
                  <a:lnTo>
                    <a:pt x="92664" y="685599"/>
                  </a:lnTo>
                  <a:lnTo>
                    <a:pt x="123542" y="720042"/>
                  </a:lnTo>
                  <a:lnTo>
                    <a:pt x="157985" y="750919"/>
                  </a:lnTo>
                  <a:lnTo>
                    <a:pt x="195677" y="777915"/>
                  </a:lnTo>
                  <a:lnTo>
                    <a:pt x="236301" y="800712"/>
                  </a:lnTo>
                  <a:lnTo>
                    <a:pt x="279541" y="818994"/>
                  </a:lnTo>
                  <a:lnTo>
                    <a:pt x="325081" y="832444"/>
                  </a:lnTo>
                  <a:lnTo>
                    <a:pt x="372603" y="840747"/>
                  </a:lnTo>
                  <a:lnTo>
                    <a:pt x="421792" y="843584"/>
                  </a:lnTo>
                  <a:lnTo>
                    <a:pt x="470983" y="840747"/>
                  </a:lnTo>
                  <a:lnTo>
                    <a:pt x="518507" y="832444"/>
                  </a:lnTo>
                  <a:lnTo>
                    <a:pt x="564048" y="818994"/>
                  </a:lnTo>
                  <a:lnTo>
                    <a:pt x="607288" y="800712"/>
                  </a:lnTo>
                  <a:lnTo>
                    <a:pt x="647913" y="777915"/>
                  </a:lnTo>
                  <a:lnTo>
                    <a:pt x="685604" y="750919"/>
                  </a:lnTo>
                  <a:lnTo>
                    <a:pt x="720047" y="720042"/>
                  </a:lnTo>
                  <a:lnTo>
                    <a:pt x="750923" y="685599"/>
                  </a:lnTo>
                  <a:lnTo>
                    <a:pt x="777918" y="647907"/>
                  </a:lnTo>
                  <a:lnTo>
                    <a:pt x="800714" y="607283"/>
                  </a:lnTo>
                  <a:lnTo>
                    <a:pt x="818995" y="564043"/>
                  </a:lnTo>
                  <a:lnTo>
                    <a:pt x="832445" y="518503"/>
                  </a:lnTo>
                  <a:lnTo>
                    <a:pt x="840747" y="470981"/>
                  </a:lnTo>
                  <a:lnTo>
                    <a:pt x="843584" y="421792"/>
                  </a:lnTo>
                  <a:lnTo>
                    <a:pt x="840747" y="372603"/>
                  </a:lnTo>
                  <a:lnTo>
                    <a:pt x="832445" y="325081"/>
                  </a:lnTo>
                  <a:lnTo>
                    <a:pt x="818995" y="279541"/>
                  </a:lnTo>
                  <a:lnTo>
                    <a:pt x="800714" y="236301"/>
                  </a:lnTo>
                  <a:lnTo>
                    <a:pt x="777918" y="195677"/>
                  </a:lnTo>
                  <a:lnTo>
                    <a:pt x="750923" y="157985"/>
                  </a:lnTo>
                  <a:lnTo>
                    <a:pt x="720047" y="123542"/>
                  </a:lnTo>
                  <a:lnTo>
                    <a:pt x="685604" y="92664"/>
                  </a:lnTo>
                  <a:lnTo>
                    <a:pt x="647913" y="65669"/>
                  </a:lnTo>
                  <a:lnTo>
                    <a:pt x="607288" y="42872"/>
                  </a:lnTo>
                  <a:lnTo>
                    <a:pt x="564048" y="24590"/>
                  </a:lnTo>
                  <a:lnTo>
                    <a:pt x="518507" y="11140"/>
                  </a:lnTo>
                  <a:lnTo>
                    <a:pt x="470983" y="2837"/>
                  </a:lnTo>
                  <a:lnTo>
                    <a:pt x="421792" y="0"/>
                  </a:lnTo>
                  <a:close/>
                </a:path>
              </a:pathLst>
            </a:custGeom>
            <a:solidFill>
              <a:srgbClr val="404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402452" y="2904510"/>
              <a:ext cx="446405" cy="492125"/>
            </a:xfrm>
            <a:custGeom>
              <a:avLst/>
              <a:gdLst/>
              <a:ahLst/>
              <a:cxnLst/>
              <a:rect l="l" t="t" r="r" b="b"/>
              <a:pathLst>
                <a:path w="446404" h="492125">
                  <a:moveTo>
                    <a:pt x="17664" y="0"/>
                  </a:moveTo>
                  <a:lnTo>
                    <a:pt x="8955" y="2525"/>
                  </a:lnTo>
                  <a:lnTo>
                    <a:pt x="2514" y="8910"/>
                  </a:lnTo>
                  <a:lnTo>
                    <a:pt x="0" y="18182"/>
                  </a:lnTo>
                  <a:lnTo>
                    <a:pt x="0" y="473655"/>
                  </a:lnTo>
                  <a:lnTo>
                    <a:pt x="2514" y="482929"/>
                  </a:lnTo>
                  <a:lnTo>
                    <a:pt x="8955" y="489319"/>
                  </a:lnTo>
                  <a:lnTo>
                    <a:pt x="17664" y="491848"/>
                  </a:lnTo>
                  <a:lnTo>
                    <a:pt x="26987" y="489543"/>
                  </a:lnTo>
                  <a:lnTo>
                    <a:pt x="436829" y="261794"/>
                  </a:lnTo>
                  <a:lnTo>
                    <a:pt x="443837" y="254886"/>
                  </a:lnTo>
                  <a:lnTo>
                    <a:pt x="446173" y="245919"/>
                  </a:lnTo>
                  <a:lnTo>
                    <a:pt x="443837" y="236951"/>
                  </a:lnTo>
                  <a:lnTo>
                    <a:pt x="436829" y="230044"/>
                  </a:lnTo>
                  <a:lnTo>
                    <a:pt x="26987" y="2307"/>
                  </a:lnTo>
                  <a:lnTo>
                    <a:pt x="1766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2288505" y="5217160"/>
            <a:ext cx="4503420" cy="1183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671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1D1D1B"/>
                </a:solidFill>
                <a:latin typeface="Myriad Pro"/>
                <a:cs typeface="Myriad Pro"/>
              </a:rPr>
              <a:t>https://youtu.be/_-NnWGKNNOA</a:t>
            </a:r>
            <a:endParaRPr sz="2000" dirty="0">
              <a:latin typeface="Myriad Pro"/>
              <a:cs typeface="Myriad Pro"/>
            </a:endParaRPr>
          </a:p>
          <a:p>
            <a:pPr marL="723265" marR="5080" indent="-711200">
              <a:lnSpc>
                <a:spcPct val="100000"/>
              </a:lnSpc>
              <a:spcBef>
                <a:spcPts val="1675"/>
              </a:spcBef>
            </a:pPr>
            <a:r>
              <a:rPr sz="2100" spc="-5" dirty="0">
                <a:latin typeface="Myriad Pro"/>
                <a:cs typeface="Myriad Pro"/>
              </a:rPr>
              <a:t>Then </a:t>
            </a:r>
            <a:r>
              <a:rPr sz="2100" spc="-20" dirty="0">
                <a:latin typeface="Myriad Pro"/>
                <a:cs typeface="Myriad Pro"/>
              </a:rPr>
              <a:t>we’ll </a:t>
            </a:r>
            <a:r>
              <a:rPr sz="2100" dirty="0">
                <a:latin typeface="Myriad Pro"/>
                <a:cs typeface="Myriad Pro"/>
              </a:rPr>
              <a:t>learn </a:t>
            </a:r>
            <a:r>
              <a:rPr sz="2100" spc="-10" dirty="0">
                <a:latin typeface="Myriad Pro"/>
                <a:cs typeface="Myriad Pro"/>
              </a:rPr>
              <a:t>more </a:t>
            </a:r>
            <a:r>
              <a:rPr sz="2100" dirty="0">
                <a:latin typeface="Myriad Pro"/>
                <a:cs typeface="Myriad Pro"/>
              </a:rPr>
              <a:t>about a poem and </a:t>
            </a:r>
            <a:r>
              <a:rPr sz="2100" spc="-440" dirty="0">
                <a:latin typeface="Myriad Pro"/>
                <a:cs typeface="Myriad Pro"/>
              </a:rPr>
              <a:t> </a:t>
            </a:r>
            <a:r>
              <a:rPr sz="2100" spc="-5" dirty="0">
                <a:latin typeface="Myriad Pro"/>
                <a:cs typeface="Myriad Pro"/>
              </a:rPr>
              <a:t>what </a:t>
            </a:r>
            <a:r>
              <a:rPr sz="2100" spc="-10" dirty="0">
                <a:latin typeface="Myriad Pro"/>
                <a:cs typeface="Myriad Pro"/>
              </a:rPr>
              <a:t>you</a:t>
            </a:r>
            <a:r>
              <a:rPr sz="2100" spc="-5" dirty="0">
                <a:latin typeface="Myriad Pro"/>
                <a:cs typeface="Myriad Pro"/>
              </a:rPr>
              <a:t> could write</a:t>
            </a:r>
            <a:r>
              <a:rPr sz="2100" dirty="0">
                <a:latin typeface="Myriad Pro"/>
                <a:cs typeface="Myriad Pro"/>
              </a:rPr>
              <a:t> about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12541" y="1194010"/>
            <a:ext cx="436372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A</a:t>
            </a:r>
            <a:r>
              <a:rPr spc="-25" dirty="0"/>
              <a:t> </a:t>
            </a:r>
            <a:r>
              <a:rPr dirty="0"/>
              <a:t>brief</a:t>
            </a:r>
            <a:r>
              <a:rPr spc="-25" dirty="0"/>
              <a:t> </a:t>
            </a:r>
            <a:r>
              <a:rPr spc="5" dirty="0"/>
              <a:t>history</a:t>
            </a:r>
            <a:r>
              <a:rPr spc="-20" dirty="0"/>
              <a:t> </a:t>
            </a:r>
            <a:r>
              <a:rPr dirty="0"/>
              <a:t>of</a:t>
            </a:r>
            <a:r>
              <a:rPr spc="-25" dirty="0"/>
              <a:t> </a:t>
            </a:r>
            <a:r>
              <a:rPr spc="-10" dirty="0"/>
              <a:t>poetry...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53862" y="1768047"/>
            <a:ext cx="6081395" cy="3832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604" marR="6985" indent="-635" algn="ctr">
              <a:lnSpc>
                <a:spcPct val="100000"/>
              </a:lnSpc>
              <a:spcBef>
                <a:spcPts val="100"/>
              </a:spcBef>
            </a:pPr>
            <a:r>
              <a:rPr sz="2100" spc="-5" dirty="0">
                <a:latin typeface="Myriad Pro"/>
                <a:cs typeface="Myriad Pro"/>
              </a:rPr>
              <a:t>Poetry </a:t>
            </a:r>
            <a:r>
              <a:rPr sz="2100" dirty="0">
                <a:latin typeface="Myriad Pro"/>
                <a:cs typeface="Myriad Pro"/>
              </a:rPr>
              <a:t>has been </a:t>
            </a:r>
            <a:r>
              <a:rPr sz="2100" spc="-5" dirty="0">
                <a:latin typeface="Myriad Pro"/>
                <a:cs typeface="Myriad Pro"/>
              </a:rPr>
              <a:t>around </a:t>
            </a:r>
            <a:r>
              <a:rPr sz="2100" spc="-10" dirty="0">
                <a:latin typeface="Myriad Pro"/>
                <a:cs typeface="Myriad Pro"/>
              </a:rPr>
              <a:t>for </a:t>
            </a:r>
            <a:r>
              <a:rPr sz="2100" spc="-5" dirty="0">
                <a:latin typeface="Myriad Pro"/>
                <a:cs typeface="Myriad Pro"/>
              </a:rPr>
              <a:t>centuries, </a:t>
            </a:r>
            <a:r>
              <a:rPr sz="2100" spc="-10" dirty="0">
                <a:latin typeface="Myriad Pro"/>
                <a:cs typeface="Myriad Pro"/>
              </a:rPr>
              <a:t>from </a:t>
            </a:r>
            <a:r>
              <a:rPr sz="2100" dirty="0">
                <a:latin typeface="Myriad Pro"/>
                <a:cs typeface="Myriad Pro"/>
              </a:rPr>
              <a:t>epic </a:t>
            </a:r>
            <a:r>
              <a:rPr sz="2100" spc="-5" dirty="0">
                <a:latin typeface="Myriad Pro"/>
                <a:cs typeface="Myriad Pro"/>
              </a:rPr>
              <a:t>Greek </a:t>
            </a:r>
            <a:r>
              <a:rPr sz="2100" dirty="0">
                <a:latin typeface="Myriad Pro"/>
                <a:cs typeface="Myriad Pro"/>
              </a:rPr>
              <a:t> poems</a:t>
            </a:r>
            <a:r>
              <a:rPr sz="2100" spc="-10" dirty="0">
                <a:latin typeface="Myriad Pro"/>
                <a:cs typeface="Myriad Pro"/>
              </a:rPr>
              <a:t> </a:t>
            </a:r>
            <a:r>
              <a:rPr sz="2100" dirty="0">
                <a:latin typeface="Myriad Pro"/>
                <a:cs typeface="Myriad Pro"/>
              </a:rPr>
              <a:t>and</a:t>
            </a:r>
            <a:r>
              <a:rPr sz="2100" spc="-5" dirty="0">
                <a:latin typeface="Myriad Pro"/>
                <a:cs typeface="Myriad Pro"/>
              </a:rPr>
              <a:t> </a:t>
            </a:r>
            <a:r>
              <a:rPr sz="2100" dirty="0">
                <a:latin typeface="Myriad Pro"/>
                <a:cs typeface="Myriad Pro"/>
              </a:rPr>
              <a:t>13th</a:t>
            </a:r>
            <a:r>
              <a:rPr sz="2100" spc="-5" dirty="0">
                <a:latin typeface="Myriad Pro"/>
                <a:cs typeface="Myriad Pro"/>
              </a:rPr>
              <a:t> </a:t>
            </a:r>
            <a:r>
              <a:rPr sz="2100" dirty="0">
                <a:latin typeface="Myriad Pro"/>
                <a:cs typeface="Myriad Pro"/>
              </a:rPr>
              <a:t>century</a:t>
            </a:r>
            <a:r>
              <a:rPr sz="2100" spc="-10" dirty="0">
                <a:latin typeface="Myriad Pro"/>
                <a:cs typeface="Myriad Pro"/>
              </a:rPr>
              <a:t> </a:t>
            </a:r>
            <a:r>
              <a:rPr sz="2100" dirty="0">
                <a:latin typeface="Myriad Pro"/>
                <a:cs typeface="Myriad Pro"/>
              </a:rPr>
              <a:t>sonnets</a:t>
            </a:r>
            <a:r>
              <a:rPr sz="2100" spc="-5" dirty="0">
                <a:latin typeface="Myriad Pro"/>
                <a:cs typeface="Myriad Pro"/>
              </a:rPr>
              <a:t> </a:t>
            </a:r>
            <a:r>
              <a:rPr sz="2100" spc="-10" dirty="0">
                <a:latin typeface="Myriad Pro"/>
                <a:cs typeface="Myriad Pro"/>
              </a:rPr>
              <a:t>to</a:t>
            </a:r>
            <a:r>
              <a:rPr sz="2100" spc="-5" dirty="0">
                <a:latin typeface="Myriad Pro"/>
                <a:cs typeface="Myriad Pro"/>
              </a:rPr>
              <a:t> news</a:t>
            </a:r>
            <a:r>
              <a:rPr sz="2100" spc="-10" dirty="0">
                <a:latin typeface="Myriad Pro"/>
                <a:cs typeface="Myriad Pro"/>
              </a:rPr>
              <a:t> </a:t>
            </a:r>
            <a:r>
              <a:rPr sz="2100" dirty="0">
                <a:latin typeface="Myriad Pro"/>
                <a:cs typeface="Myriad Pro"/>
              </a:rPr>
              <a:t>being</a:t>
            </a:r>
            <a:r>
              <a:rPr sz="2100" spc="-5" dirty="0">
                <a:latin typeface="Myriad Pro"/>
                <a:cs typeface="Myriad Pro"/>
              </a:rPr>
              <a:t> told </a:t>
            </a:r>
            <a:r>
              <a:rPr sz="2100" dirty="0">
                <a:latin typeface="Myriad Pro"/>
                <a:cs typeface="Myriad Pro"/>
              </a:rPr>
              <a:t>in </a:t>
            </a:r>
            <a:r>
              <a:rPr sz="2100" spc="-430" dirty="0">
                <a:latin typeface="Myriad Pro"/>
                <a:cs typeface="Myriad Pro"/>
              </a:rPr>
              <a:t> </a:t>
            </a:r>
            <a:r>
              <a:rPr sz="2100" spc="-5" dirty="0">
                <a:latin typeface="Myriad Pro"/>
                <a:cs typeface="Myriad Pro"/>
              </a:rPr>
              <a:t>rhyme </a:t>
            </a:r>
            <a:r>
              <a:rPr sz="2100" dirty="0">
                <a:latin typeface="Myriad Pro"/>
                <a:cs typeface="Myriad Pro"/>
              </a:rPr>
              <a:t>in the</a:t>
            </a:r>
            <a:r>
              <a:rPr sz="2100" spc="-5" dirty="0">
                <a:latin typeface="Myriad Pro"/>
                <a:cs typeface="Myriad Pro"/>
              </a:rPr>
              <a:t> </a:t>
            </a:r>
            <a:r>
              <a:rPr sz="2100" dirty="0">
                <a:latin typeface="Myriad Pro"/>
                <a:cs typeface="Myriad Pro"/>
              </a:rPr>
              <a:t>Middle </a:t>
            </a:r>
            <a:r>
              <a:rPr sz="2100" spc="-10" dirty="0">
                <a:latin typeface="Myriad Pro"/>
                <a:cs typeface="Myriad Pro"/>
              </a:rPr>
              <a:t>Ages</a:t>
            </a:r>
            <a:r>
              <a:rPr sz="2100" dirty="0">
                <a:latin typeface="Myriad Pro"/>
                <a:cs typeface="Myriad Pro"/>
              </a:rPr>
              <a:t> </a:t>
            </a:r>
            <a:r>
              <a:rPr sz="2100" spc="-10" dirty="0">
                <a:latin typeface="Myriad Pro"/>
                <a:cs typeface="Myriad Pro"/>
              </a:rPr>
              <a:t>to</a:t>
            </a:r>
            <a:r>
              <a:rPr sz="2100" spc="-5" dirty="0">
                <a:latin typeface="Myriad Pro"/>
                <a:cs typeface="Myriad Pro"/>
              </a:rPr>
              <a:t> </a:t>
            </a:r>
            <a:r>
              <a:rPr sz="2100" dirty="0">
                <a:latin typeface="Myriad Pro"/>
                <a:cs typeface="Myriad Pro"/>
              </a:rPr>
              <a:t>modern-day poets </a:t>
            </a:r>
            <a:r>
              <a:rPr sz="2100" spc="5" dirty="0">
                <a:latin typeface="Myriad Pro"/>
                <a:cs typeface="Myriad Pro"/>
              </a:rPr>
              <a:t> </a:t>
            </a:r>
            <a:r>
              <a:rPr sz="2100" dirty="0">
                <a:latin typeface="Myriad Pro"/>
                <a:cs typeface="Myriad Pro"/>
              </a:rPr>
              <a:t>advertising</a:t>
            </a:r>
            <a:r>
              <a:rPr sz="2100" spc="-5" dirty="0">
                <a:latin typeface="Myriad Pro"/>
                <a:cs typeface="Myriad Pro"/>
              </a:rPr>
              <a:t> </a:t>
            </a:r>
            <a:r>
              <a:rPr sz="2100" dirty="0">
                <a:latin typeface="Myriad Pro"/>
                <a:cs typeface="Myriad Pro"/>
              </a:rPr>
              <a:t>high </a:t>
            </a:r>
            <a:r>
              <a:rPr sz="2100" spc="-5" dirty="0">
                <a:latin typeface="Myriad Pro"/>
                <a:cs typeface="Myriad Pro"/>
              </a:rPr>
              <a:t>street</a:t>
            </a:r>
            <a:r>
              <a:rPr sz="2100" dirty="0">
                <a:latin typeface="Myriad Pro"/>
                <a:cs typeface="Myriad Pro"/>
              </a:rPr>
              <a:t> banks</a:t>
            </a:r>
            <a:r>
              <a:rPr sz="2100" spc="-5" dirty="0">
                <a:latin typeface="Myriad Pro"/>
                <a:cs typeface="Myriad Pro"/>
              </a:rPr>
              <a:t> </a:t>
            </a:r>
            <a:r>
              <a:rPr sz="2100" dirty="0">
                <a:latin typeface="Myriad Pro"/>
                <a:cs typeface="Myriad Pro"/>
              </a:rPr>
              <a:t>on</a:t>
            </a:r>
            <a:r>
              <a:rPr sz="2100" spc="-90" dirty="0">
                <a:latin typeface="Myriad Pro"/>
                <a:cs typeface="Myriad Pro"/>
              </a:rPr>
              <a:t> </a:t>
            </a:r>
            <a:r>
              <a:rPr sz="2100" spc="25" dirty="0">
                <a:latin typeface="Myriad Pro"/>
                <a:cs typeface="Myriad Pro"/>
              </a:rPr>
              <a:t>TV!</a:t>
            </a:r>
            <a:endParaRPr sz="2100">
              <a:latin typeface="Myriad Pro"/>
              <a:cs typeface="Myriad Pro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550">
              <a:latin typeface="Myriad Pro"/>
              <a:cs typeface="Myriad Pro"/>
            </a:endParaRPr>
          </a:p>
          <a:p>
            <a:pPr marL="26670" marR="19050" algn="ctr">
              <a:lnSpc>
                <a:spcPct val="100000"/>
              </a:lnSpc>
              <a:spcBef>
                <a:spcPts val="5"/>
              </a:spcBef>
            </a:pPr>
            <a:r>
              <a:rPr sz="2100" spc="-15" dirty="0">
                <a:latin typeface="Myriad Pro"/>
                <a:cs typeface="Myriad Pro"/>
              </a:rPr>
              <a:t>Poems</a:t>
            </a:r>
            <a:r>
              <a:rPr sz="2100" spc="-5" dirty="0">
                <a:latin typeface="Myriad Pro"/>
                <a:cs typeface="Myriad Pro"/>
              </a:rPr>
              <a:t> express</a:t>
            </a:r>
            <a:r>
              <a:rPr sz="2100" dirty="0">
                <a:latin typeface="Myriad Pro"/>
                <a:cs typeface="Myriad Pro"/>
              </a:rPr>
              <a:t> </a:t>
            </a:r>
            <a:r>
              <a:rPr sz="2100" spc="-5" dirty="0">
                <a:latin typeface="Myriad Pro"/>
                <a:cs typeface="Myriad Pro"/>
              </a:rPr>
              <a:t>emotions, </a:t>
            </a:r>
            <a:r>
              <a:rPr sz="2100" spc="-10" dirty="0">
                <a:latin typeface="Myriad Pro"/>
                <a:cs typeface="Myriad Pro"/>
              </a:rPr>
              <a:t>feelings,</a:t>
            </a:r>
            <a:r>
              <a:rPr sz="2100" dirty="0">
                <a:latin typeface="Myriad Pro"/>
                <a:cs typeface="Myriad Pro"/>
              </a:rPr>
              <a:t> </a:t>
            </a:r>
            <a:r>
              <a:rPr sz="2100" spc="-5" dirty="0">
                <a:latin typeface="Myriad Pro"/>
                <a:cs typeface="Myriad Pro"/>
              </a:rPr>
              <a:t>thoughts, </a:t>
            </a:r>
            <a:r>
              <a:rPr sz="2100" dirty="0">
                <a:latin typeface="Myriad Pro"/>
                <a:cs typeface="Myriad Pro"/>
              </a:rPr>
              <a:t>ideas and </a:t>
            </a:r>
            <a:r>
              <a:rPr sz="2100" spc="-430" dirty="0">
                <a:latin typeface="Myriad Pro"/>
                <a:cs typeface="Myriad Pro"/>
              </a:rPr>
              <a:t> </a:t>
            </a:r>
            <a:r>
              <a:rPr sz="2100" dirty="0">
                <a:latin typeface="Myriad Pro"/>
                <a:cs typeface="Myriad Pro"/>
              </a:rPr>
              <a:t>much,</a:t>
            </a:r>
            <a:r>
              <a:rPr sz="2100" spc="-5" dirty="0">
                <a:latin typeface="Myriad Pro"/>
                <a:cs typeface="Myriad Pro"/>
              </a:rPr>
              <a:t> </a:t>
            </a:r>
            <a:r>
              <a:rPr sz="2100" dirty="0">
                <a:latin typeface="Myriad Pro"/>
                <a:cs typeface="Myriad Pro"/>
              </a:rPr>
              <a:t>much </a:t>
            </a:r>
            <a:r>
              <a:rPr sz="2100" spc="-5" dirty="0">
                <a:latin typeface="Myriad Pro"/>
                <a:cs typeface="Myriad Pro"/>
              </a:rPr>
              <a:t>more!</a:t>
            </a:r>
            <a:endParaRPr sz="2100">
              <a:latin typeface="Myriad Pro"/>
              <a:cs typeface="Myriad Pro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550">
              <a:latin typeface="Myriad Pro"/>
              <a:cs typeface="Myriad Pro"/>
            </a:endParaRPr>
          </a:p>
          <a:p>
            <a:pPr algn="ctr">
              <a:lnSpc>
                <a:spcPct val="100000"/>
              </a:lnSpc>
            </a:pPr>
            <a:r>
              <a:rPr sz="2100" b="1" dirty="0">
                <a:latin typeface="Myriad Pro"/>
                <a:cs typeface="Myriad Pro"/>
              </a:rPr>
              <a:t>Quick</a:t>
            </a:r>
            <a:r>
              <a:rPr sz="2100" b="1" spc="-15" dirty="0">
                <a:latin typeface="Myriad Pro"/>
                <a:cs typeface="Myriad Pro"/>
              </a:rPr>
              <a:t> </a:t>
            </a:r>
            <a:r>
              <a:rPr sz="2100" b="1" dirty="0">
                <a:latin typeface="Myriad Pro"/>
                <a:cs typeface="Myriad Pro"/>
              </a:rPr>
              <a:t>Activity</a:t>
            </a:r>
            <a:endParaRPr sz="2100">
              <a:latin typeface="Myriad Pro"/>
              <a:cs typeface="Myriad Pro"/>
            </a:endParaRPr>
          </a:p>
          <a:p>
            <a:pPr marL="12700" marR="5080" algn="ctr">
              <a:lnSpc>
                <a:spcPct val="100000"/>
              </a:lnSpc>
              <a:spcBef>
                <a:spcPts val="1105"/>
              </a:spcBef>
            </a:pPr>
            <a:r>
              <a:rPr sz="2100" b="1" spc="-80" dirty="0">
                <a:latin typeface="Myriad Pro"/>
                <a:cs typeface="Myriad Pro"/>
              </a:rPr>
              <a:t>You</a:t>
            </a:r>
            <a:r>
              <a:rPr sz="2100" b="1" spc="-5" dirty="0">
                <a:latin typeface="Myriad Pro"/>
                <a:cs typeface="Myriad Pro"/>
              </a:rPr>
              <a:t> </a:t>
            </a:r>
            <a:r>
              <a:rPr sz="2100" b="1" spc="-20" dirty="0">
                <a:latin typeface="Myriad Pro"/>
                <a:cs typeface="Myriad Pro"/>
              </a:rPr>
              <a:t>have</a:t>
            </a:r>
            <a:r>
              <a:rPr sz="2100" b="1" spc="-5" dirty="0">
                <a:latin typeface="Myriad Pro"/>
                <a:cs typeface="Myriad Pro"/>
              </a:rPr>
              <a:t> </a:t>
            </a:r>
            <a:r>
              <a:rPr sz="2100" b="1" dirty="0">
                <a:latin typeface="Myriad Pro"/>
                <a:cs typeface="Myriad Pro"/>
              </a:rPr>
              <a:t>2</a:t>
            </a:r>
            <a:r>
              <a:rPr sz="2100" b="1" spc="-5" dirty="0">
                <a:latin typeface="Myriad Pro"/>
                <a:cs typeface="Myriad Pro"/>
              </a:rPr>
              <a:t> minutes</a:t>
            </a:r>
            <a:r>
              <a:rPr sz="2100" b="1" dirty="0">
                <a:latin typeface="Myriad Pro"/>
                <a:cs typeface="Myriad Pro"/>
              </a:rPr>
              <a:t> </a:t>
            </a:r>
            <a:r>
              <a:rPr sz="2100" b="1" spc="-10" dirty="0">
                <a:latin typeface="Myriad Pro"/>
                <a:cs typeface="Myriad Pro"/>
              </a:rPr>
              <a:t>to</a:t>
            </a:r>
            <a:r>
              <a:rPr sz="2100" b="1" spc="-5" dirty="0">
                <a:latin typeface="Myriad Pro"/>
                <a:cs typeface="Myriad Pro"/>
              </a:rPr>
              <a:t> write down</a:t>
            </a:r>
            <a:r>
              <a:rPr sz="2100" b="1" dirty="0">
                <a:latin typeface="Myriad Pro"/>
                <a:cs typeface="Myriad Pro"/>
              </a:rPr>
              <a:t> the</a:t>
            </a:r>
            <a:r>
              <a:rPr sz="2100" b="1" spc="-5" dirty="0">
                <a:latin typeface="Myriad Pro"/>
                <a:cs typeface="Myriad Pro"/>
              </a:rPr>
              <a:t> </a:t>
            </a:r>
            <a:r>
              <a:rPr sz="2100" b="1" dirty="0">
                <a:latin typeface="Myriad Pro"/>
                <a:cs typeface="Myriad Pro"/>
              </a:rPr>
              <a:t>names</a:t>
            </a:r>
            <a:r>
              <a:rPr sz="2100" b="1" spc="-5" dirty="0">
                <a:latin typeface="Myriad Pro"/>
                <a:cs typeface="Myriad Pro"/>
              </a:rPr>
              <a:t> </a:t>
            </a:r>
            <a:r>
              <a:rPr sz="2100" b="1" dirty="0">
                <a:latin typeface="Myriad Pro"/>
                <a:cs typeface="Myriad Pro"/>
              </a:rPr>
              <a:t>of </a:t>
            </a:r>
            <a:r>
              <a:rPr sz="2100" b="1" spc="-15" dirty="0">
                <a:latin typeface="Myriad Pro"/>
                <a:cs typeface="Myriad Pro"/>
              </a:rPr>
              <a:t>any </a:t>
            </a:r>
            <a:r>
              <a:rPr sz="2100" b="1" spc="-409" dirty="0">
                <a:latin typeface="Myriad Pro"/>
                <a:cs typeface="Myriad Pro"/>
              </a:rPr>
              <a:t> </a:t>
            </a:r>
            <a:r>
              <a:rPr sz="2100" b="1" dirty="0">
                <a:latin typeface="Myriad Pro"/>
                <a:cs typeface="Myriad Pro"/>
              </a:rPr>
              <a:t>poets</a:t>
            </a:r>
            <a:r>
              <a:rPr sz="2100" b="1" spc="-5" dirty="0">
                <a:latin typeface="Myriad Pro"/>
                <a:cs typeface="Myriad Pro"/>
              </a:rPr>
              <a:t> </a:t>
            </a:r>
            <a:r>
              <a:rPr sz="2100" b="1" dirty="0">
                <a:latin typeface="Myriad Pro"/>
                <a:cs typeface="Myriad Pro"/>
              </a:rPr>
              <a:t>or poems </a:t>
            </a:r>
            <a:r>
              <a:rPr sz="2100" b="1" spc="-15" dirty="0">
                <a:latin typeface="Myriad Pro"/>
                <a:cs typeface="Myriad Pro"/>
              </a:rPr>
              <a:t>you</a:t>
            </a:r>
            <a:r>
              <a:rPr sz="2100" b="1" dirty="0">
                <a:latin typeface="Myriad Pro"/>
                <a:cs typeface="Myriad Pro"/>
              </a:rPr>
              <a:t> </a:t>
            </a:r>
            <a:r>
              <a:rPr sz="2100" b="1" spc="-15" dirty="0">
                <a:latin typeface="Myriad Pro"/>
                <a:cs typeface="Myriad Pro"/>
              </a:rPr>
              <a:t>know...</a:t>
            </a:r>
            <a:endParaRPr sz="2100">
              <a:latin typeface="Myriad Pro"/>
              <a:cs typeface="Myriad Pr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47800" y="780486"/>
            <a:ext cx="6324599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49630" marR="5080" indent="-837565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Now</a:t>
            </a:r>
            <a:r>
              <a:rPr spc="-20" dirty="0"/>
              <a:t> </a:t>
            </a:r>
            <a:r>
              <a:rPr spc="-60" dirty="0"/>
              <a:t>we’re</a:t>
            </a:r>
            <a:r>
              <a:rPr spc="-15" dirty="0"/>
              <a:t> </a:t>
            </a:r>
            <a:r>
              <a:rPr dirty="0"/>
              <a:t>going</a:t>
            </a:r>
            <a:r>
              <a:rPr spc="-20" dirty="0"/>
              <a:t> </a:t>
            </a:r>
            <a:r>
              <a:rPr spc="-10" dirty="0"/>
              <a:t>to</a:t>
            </a:r>
            <a:r>
              <a:rPr spc="-15" dirty="0"/>
              <a:t> </a:t>
            </a:r>
            <a:r>
              <a:rPr spc="-10" dirty="0"/>
              <a:t>explore</a:t>
            </a:r>
            <a:r>
              <a:rPr spc="-15" dirty="0"/>
              <a:t> </a:t>
            </a:r>
            <a:r>
              <a:rPr dirty="0"/>
              <a:t>ideas </a:t>
            </a:r>
            <a:r>
              <a:rPr spc="-595" dirty="0"/>
              <a:t> </a:t>
            </a:r>
            <a:r>
              <a:rPr spc="-10" dirty="0"/>
              <a:t>to</a:t>
            </a:r>
            <a:r>
              <a:rPr spc="-5" dirty="0"/>
              <a:t> write </a:t>
            </a:r>
            <a:r>
              <a:rPr dirty="0"/>
              <a:t>poems</a:t>
            </a:r>
            <a:r>
              <a:rPr spc="-5" dirty="0"/>
              <a:t> about...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5575" algn="ctr">
              <a:lnSpc>
                <a:spcPct val="100000"/>
              </a:lnSpc>
              <a:spcBef>
                <a:spcPts val="100"/>
              </a:spcBef>
            </a:pPr>
            <a:r>
              <a:rPr sz="3000" spc="-10" dirty="0"/>
              <a:t>Revenge</a:t>
            </a:r>
            <a:r>
              <a:rPr sz="3000" spc="-15" dirty="0"/>
              <a:t> </a:t>
            </a:r>
            <a:r>
              <a:rPr sz="3000" dirty="0"/>
              <a:t>or</a:t>
            </a:r>
            <a:r>
              <a:rPr sz="3000" spc="-15" dirty="0"/>
              <a:t> </a:t>
            </a:r>
            <a:r>
              <a:rPr sz="3000" spc="-5" dirty="0"/>
              <a:t>justice?</a:t>
            </a:r>
            <a:endParaRPr sz="3000" dirty="0"/>
          </a:p>
          <a:p>
            <a:pPr marL="155575" algn="ctr">
              <a:lnSpc>
                <a:spcPct val="100000"/>
              </a:lnSpc>
              <a:spcBef>
                <a:spcPts val="1580"/>
              </a:spcBef>
            </a:pPr>
            <a:r>
              <a:rPr sz="1900" b="0" dirty="0">
                <a:latin typeface="Myriad Pro"/>
                <a:cs typeface="Myriad Pro"/>
              </a:rPr>
              <a:t>A</a:t>
            </a:r>
            <a:r>
              <a:rPr sz="1900" b="0" spc="-5" dirty="0">
                <a:latin typeface="Myriad Pro"/>
                <a:cs typeface="Myriad Pro"/>
              </a:rPr>
              <a:t> </a:t>
            </a:r>
            <a:r>
              <a:rPr sz="1900" b="0" dirty="0">
                <a:latin typeface="Myriad Pro"/>
                <a:cs typeface="Myriad Pro"/>
              </a:rPr>
              <a:t>crime</a:t>
            </a:r>
            <a:r>
              <a:rPr sz="1900" b="0" spc="-5" dirty="0">
                <a:latin typeface="Myriad Pro"/>
                <a:cs typeface="Myriad Pro"/>
              </a:rPr>
              <a:t> </a:t>
            </a:r>
            <a:r>
              <a:rPr sz="1900" b="0" dirty="0">
                <a:latin typeface="Myriad Pro"/>
                <a:cs typeface="Myriad Pro"/>
              </a:rPr>
              <a:t>has</a:t>
            </a:r>
            <a:r>
              <a:rPr sz="1900" b="0" spc="-5" dirty="0">
                <a:latin typeface="Myriad Pro"/>
                <a:cs typeface="Myriad Pro"/>
              </a:rPr>
              <a:t> </a:t>
            </a:r>
            <a:r>
              <a:rPr sz="1900" b="0" dirty="0">
                <a:latin typeface="Myriad Pro"/>
                <a:cs typeface="Myriad Pro"/>
              </a:rPr>
              <a:t>been</a:t>
            </a:r>
            <a:r>
              <a:rPr sz="1900" b="0" spc="-5" dirty="0">
                <a:latin typeface="Myriad Pro"/>
                <a:cs typeface="Myriad Pro"/>
              </a:rPr>
              <a:t> committed</a:t>
            </a:r>
            <a:r>
              <a:rPr sz="1900" b="0" dirty="0">
                <a:latin typeface="Myriad Pro"/>
                <a:cs typeface="Myriad Pro"/>
              </a:rPr>
              <a:t> against</a:t>
            </a:r>
            <a:r>
              <a:rPr sz="1900" b="0" spc="-5" dirty="0">
                <a:latin typeface="Myriad Pro"/>
                <a:cs typeface="Myriad Pro"/>
              </a:rPr>
              <a:t> </a:t>
            </a:r>
            <a:r>
              <a:rPr sz="1900" b="0" spc="-10" dirty="0">
                <a:latin typeface="Myriad Pro"/>
                <a:cs typeface="Myriad Pro"/>
              </a:rPr>
              <a:t>you,</a:t>
            </a:r>
            <a:r>
              <a:rPr sz="1900" b="0" spc="-5" dirty="0">
                <a:latin typeface="Myriad Pro"/>
                <a:cs typeface="Myriad Pro"/>
              </a:rPr>
              <a:t> </a:t>
            </a:r>
            <a:r>
              <a:rPr sz="1900" b="0" dirty="0">
                <a:latin typeface="Myriad Pro"/>
                <a:cs typeface="Myriad Pro"/>
              </a:rPr>
              <a:t>do</a:t>
            </a:r>
            <a:r>
              <a:rPr sz="1900" b="0" spc="-5" dirty="0">
                <a:latin typeface="Myriad Pro"/>
                <a:cs typeface="Myriad Pro"/>
              </a:rPr>
              <a:t> </a:t>
            </a:r>
            <a:r>
              <a:rPr sz="1900" b="0" spc="-10" dirty="0">
                <a:latin typeface="Myriad Pro"/>
                <a:cs typeface="Myriad Pro"/>
              </a:rPr>
              <a:t>you</a:t>
            </a:r>
            <a:r>
              <a:rPr sz="1900" b="0" spc="-5" dirty="0">
                <a:latin typeface="Myriad Pro"/>
                <a:cs typeface="Myriad Pro"/>
              </a:rPr>
              <a:t> </a:t>
            </a:r>
            <a:r>
              <a:rPr sz="1900" b="0" dirty="0">
                <a:latin typeface="Myriad Pro"/>
                <a:cs typeface="Myriad Pro"/>
              </a:rPr>
              <a:t>choose </a:t>
            </a:r>
            <a:r>
              <a:rPr sz="1900" b="0" spc="-5" dirty="0">
                <a:latin typeface="Myriad Pro"/>
                <a:cs typeface="Myriad Pro"/>
              </a:rPr>
              <a:t>justice </a:t>
            </a:r>
            <a:r>
              <a:rPr sz="1900" b="0" dirty="0">
                <a:latin typeface="Myriad Pro"/>
                <a:cs typeface="Myriad Pro"/>
              </a:rPr>
              <a:t>or</a:t>
            </a:r>
            <a:r>
              <a:rPr sz="1900" b="0" spc="-5" dirty="0">
                <a:latin typeface="Myriad Pro"/>
                <a:cs typeface="Myriad Pro"/>
              </a:rPr>
              <a:t> revenge?</a:t>
            </a:r>
            <a:endParaRPr sz="1900" dirty="0">
              <a:latin typeface="Myriad Pro"/>
              <a:cs typeface="Myriad Pro"/>
            </a:endParaRPr>
          </a:p>
          <a:p>
            <a:pPr marL="154940" algn="ctr">
              <a:lnSpc>
                <a:spcPct val="100000"/>
              </a:lnSpc>
              <a:spcBef>
                <a:spcPts val="1660"/>
              </a:spcBef>
            </a:pPr>
            <a:r>
              <a:rPr dirty="0"/>
              <a:t>Quick</a:t>
            </a:r>
            <a:r>
              <a:rPr spc="-15" dirty="0"/>
              <a:t> </a:t>
            </a:r>
            <a:r>
              <a:rPr dirty="0"/>
              <a:t>Activity</a:t>
            </a:r>
          </a:p>
          <a:p>
            <a:pPr marL="154940" algn="ctr">
              <a:lnSpc>
                <a:spcPct val="100000"/>
              </a:lnSpc>
              <a:spcBef>
                <a:spcPts val="1060"/>
              </a:spcBef>
            </a:pPr>
            <a:r>
              <a:rPr sz="1900" spc="-15" dirty="0"/>
              <a:t>Write</a:t>
            </a:r>
            <a:r>
              <a:rPr sz="1900" spc="-5" dirty="0"/>
              <a:t> down </a:t>
            </a:r>
            <a:r>
              <a:rPr sz="1900" spc="-15" dirty="0"/>
              <a:t>why</a:t>
            </a:r>
            <a:r>
              <a:rPr sz="1900" spc="-5" dirty="0"/>
              <a:t> </a:t>
            </a:r>
            <a:r>
              <a:rPr sz="1900" spc="-10" dirty="0"/>
              <a:t>you</a:t>
            </a:r>
            <a:r>
              <a:rPr sz="1900" spc="-5" dirty="0"/>
              <a:t> </a:t>
            </a:r>
            <a:r>
              <a:rPr sz="1900" dirty="0"/>
              <a:t>made</a:t>
            </a:r>
            <a:r>
              <a:rPr sz="1900" spc="-5" dirty="0"/>
              <a:t> that</a:t>
            </a:r>
            <a:r>
              <a:rPr sz="1900" dirty="0"/>
              <a:t> </a:t>
            </a:r>
            <a:r>
              <a:rPr sz="1900" spc="-5" dirty="0"/>
              <a:t>choice </a:t>
            </a:r>
            <a:r>
              <a:rPr sz="1900" dirty="0"/>
              <a:t>and</a:t>
            </a:r>
            <a:r>
              <a:rPr sz="1900" spc="-5" dirty="0"/>
              <a:t> </a:t>
            </a:r>
            <a:r>
              <a:rPr sz="1900" spc="-15" dirty="0"/>
              <a:t>any</a:t>
            </a:r>
            <a:r>
              <a:rPr sz="1900" spc="-5" dirty="0"/>
              <a:t> </a:t>
            </a:r>
            <a:r>
              <a:rPr sz="1900" dirty="0"/>
              <a:t>emotions</a:t>
            </a:r>
            <a:r>
              <a:rPr sz="1900" spc="-5" dirty="0"/>
              <a:t> </a:t>
            </a:r>
            <a:r>
              <a:rPr sz="1900" spc="-10" dirty="0"/>
              <a:t>you</a:t>
            </a:r>
            <a:r>
              <a:rPr sz="1900" dirty="0"/>
              <a:t> </a:t>
            </a:r>
            <a:r>
              <a:rPr sz="1900" spc="-10" dirty="0"/>
              <a:t>felt.</a:t>
            </a:r>
            <a:endParaRPr sz="1900" dirty="0"/>
          </a:p>
          <a:p>
            <a:pPr marL="36830">
              <a:lnSpc>
                <a:spcPct val="100000"/>
              </a:lnSpc>
              <a:spcBef>
                <a:spcPts val="1100"/>
              </a:spcBef>
            </a:pPr>
            <a:r>
              <a:rPr sz="1900" b="0" spc="-5" dirty="0">
                <a:latin typeface="Myriad Pro"/>
                <a:cs typeface="Myriad Pro"/>
              </a:rPr>
              <a:t>Now</a:t>
            </a:r>
            <a:r>
              <a:rPr sz="1900" b="0" spc="-15" dirty="0">
                <a:latin typeface="Myriad Pro"/>
                <a:cs typeface="Myriad Pro"/>
              </a:rPr>
              <a:t> </a:t>
            </a:r>
            <a:r>
              <a:rPr sz="1900" b="0" dirty="0">
                <a:latin typeface="Myriad Pro"/>
                <a:cs typeface="Myriad Pro"/>
              </a:rPr>
              <a:t>think</a:t>
            </a:r>
            <a:r>
              <a:rPr sz="1900" b="0" spc="-10" dirty="0">
                <a:latin typeface="Myriad Pro"/>
                <a:cs typeface="Myriad Pro"/>
              </a:rPr>
              <a:t> </a:t>
            </a:r>
            <a:r>
              <a:rPr sz="1900" b="0" dirty="0">
                <a:latin typeface="Myriad Pro"/>
                <a:cs typeface="Myriad Pro"/>
              </a:rPr>
              <a:t>about</a:t>
            </a:r>
            <a:r>
              <a:rPr sz="1900" b="0" spc="-10" dirty="0">
                <a:latin typeface="Myriad Pro"/>
                <a:cs typeface="Myriad Pro"/>
              </a:rPr>
              <a:t> </a:t>
            </a:r>
            <a:r>
              <a:rPr sz="1900" b="0" dirty="0">
                <a:latin typeface="Myriad Pro"/>
                <a:cs typeface="Myriad Pro"/>
              </a:rPr>
              <a:t>these</a:t>
            </a:r>
            <a:r>
              <a:rPr sz="1900" b="0" spc="-10" dirty="0">
                <a:latin typeface="Myriad Pro"/>
                <a:cs typeface="Myriad Pro"/>
              </a:rPr>
              <a:t> </a:t>
            </a:r>
            <a:r>
              <a:rPr sz="1900" b="0" dirty="0">
                <a:latin typeface="Myriad Pro"/>
                <a:cs typeface="Myriad Pro"/>
              </a:rPr>
              <a:t>additional</a:t>
            </a:r>
            <a:r>
              <a:rPr sz="1900" b="0" spc="-10" dirty="0">
                <a:latin typeface="Myriad Pro"/>
                <a:cs typeface="Myriad Pro"/>
              </a:rPr>
              <a:t> </a:t>
            </a:r>
            <a:r>
              <a:rPr sz="1900" b="0" dirty="0">
                <a:latin typeface="Myriad Pro"/>
                <a:cs typeface="Myriad Pro"/>
              </a:rPr>
              <a:t>questions:</a:t>
            </a:r>
            <a:endParaRPr sz="1900" dirty="0">
              <a:latin typeface="Myriad Pro"/>
              <a:cs typeface="Myriad Pro"/>
            </a:endParaRPr>
          </a:p>
          <a:p>
            <a:pPr marL="207010" indent="-170815">
              <a:lnSpc>
                <a:spcPct val="100000"/>
              </a:lnSpc>
              <a:spcBef>
                <a:spcPts val="400"/>
              </a:spcBef>
              <a:buChar char="•"/>
              <a:tabLst>
                <a:tab pos="208279" algn="l"/>
              </a:tabLst>
            </a:pPr>
            <a:r>
              <a:rPr sz="1900" b="0" dirty="0">
                <a:latin typeface="Myriad Pro"/>
                <a:cs typeface="Myriad Pro"/>
              </a:rPr>
              <a:t>Imagine</a:t>
            </a:r>
            <a:r>
              <a:rPr sz="1900" b="0" spc="-5" dirty="0">
                <a:latin typeface="Myriad Pro"/>
                <a:cs typeface="Myriad Pro"/>
              </a:rPr>
              <a:t> </a:t>
            </a:r>
            <a:r>
              <a:rPr sz="1900" b="0" dirty="0">
                <a:latin typeface="Myriad Pro"/>
                <a:cs typeface="Myriad Pro"/>
              </a:rPr>
              <a:t>if</a:t>
            </a:r>
            <a:r>
              <a:rPr sz="1900" b="0" spc="-5" dirty="0">
                <a:latin typeface="Myriad Pro"/>
                <a:cs typeface="Myriad Pro"/>
              </a:rPr>
              <a:t> </a:t>
            </a:r>
            <a:r>
              <a:rPr sz="1900" b="0" dirty="0">
                <a:latin typeface="Myriad Pro"/>
                <a:cs typeface="Myriad Pro"/>
              </a:rPr>
              <a:t>the</a:t>
            </a:r>
            <a:r>
              <a:rPr sz="1900" b="0" spc="-5" dirty="0">
                <a:latin typeface="Myriad Pro"/>
                <a:cs typeface="Myriad Pro"/>
              </a:rPr>
              <a:t> </a:t>
            </a:r>
            <a:r>
              <a:rPr sz="1900" b="0" dirty="0">
                <a:latin typeface="Myriad Pro"/>
                <a:cs typeface="Myriad Pro"/>
              </a:rPr>
              <a:t>criminal</a:t>
            </a:r>
            <a:r>
              <a:rPr sz="1900" b="0" spc="-5" dirty="0">
                <a:latin typeface="Myriad Pro"/>
                <a:cs typeface="Myriad Pro"/>
              </a:rPr>
              <a:t> was </a:t>
            </a:r>
            <a:r>
              <a:rPr sz="1900" b="0" dirty="0">
                <a:latin typeface="Myriad Pro"/>
                <a:cs typeface="Myriad Pro"/>
              </a:rPr>
              <a:t>actually</a:t>
            </a:r>
            <a:r>
              <a:rPr sz="1900" b="0" spc="-5" dirty="0">
                <a:latin typeface="Myriad Pro"/>
                <a:cs typeface="Myriad Pro"/>
              </a:rPr>
              <a:t> innocent?</a:t>
            </a:r>
            <a:endParaRPr sz="1900" dirty="0">
              <a:latin typeface="Myriad Pro"/>
              <a:cs typeface="Myriad Pro"/>
            </a:endParaRPr>
          </a:p>
          <a:p>
            <a:pPr marL="207010" indent="-170815">
              <a:lnSpc>
                <a:spcPct val="100000"/>
              </a:lnSpc>
              <a:spcBef>
                <a:spcPts val="400"/>
              </a:spcBef>
              <a:buChar char="•"/>
              <a:tabLst>
                <a:tab pos="208279" algn="l"/>
              </a:tabLst>
            </a:pPr>
            <a:r>
              <a:rPr sz="1900" b="0" dirty="0">
                <a:latin typeface="Myriad Pro"/>
                <a:cs typeface="Myriad Pro"/>
              </a:rPr>
              <a:t>Imagine</a:t>
            </a:r>
            <a:r>
              <a:rPr sz="1900" b="0" spc="-10" dirty="0">
                <a:latin typeface="Myriad Pro"/>
                <a:cs typeface="Myriad Pro"/>
              </a:rPr>
              <a:t> </a:t>
            </a:r>
            <a:r>
              <a:rPr sz="1900" b="0" dirty="0">
                <a:latin typeface="Myriad Pro"/>
                <a:cs typeface="Myriad Pro"/>
              </a:rPr>
              <a:t>if</a:t>
            </a:r>
            <a:r>
              <a:rPr sz="1900" b="0" spc="-5" dirty="0">
                <a:latin typeface="Myriad Pro"/>
                <a:cs typeface="Myriad Pro"/>
              </a:rPr>
              <a:t> </a:t>
            </a:r>
            <a:r>
              <a:rPr sz="1900" b="0" spc="-10" dirty="0">
                <a:latin typeface="Myriad Pro"/>
                <a:cs typeface="Myriad Pro"/>
              </a:rPr>
              <a:t>you regretted</a:t>
            </a:r>
            <a:r>
              <a:rPr sz="1900" b="0" spc="-5" dirty="0">
                <a:latin typeface="Myriad Pro"/>
                <a:cs typeface="Myriad Pro"/>
              </a:rPr>
              <a:t> </a:t>
            </a:r>
            <a:r>
              <a:rPr sz="1900" b="0" spc="5" dirty="0">
                <a:latin typeface="Myriad Pro"/>
                <a:cs typeface="Myriad Pro"/>
              </a:rPr>
              <a:t>taking</a:t>
            </a:r>
            <a:r>
              <a:rPr sz="1900" b="0" spc="-10" dirty="0">
                <a:latin typeface="Myriad Pro"/>
                <a:cs typeface="Myriad Pro"/>
              </a:rPr>
              <a:t> </a:t>
            </a:r>
            <a:r>
              <a:rPr sz="1900" b="0" spc="-5" dirty="0">
                <a:latin typeface="Myriad Pro"/>
                <a:cs typeface="Myriad Pro"/>
              </a:rPr>
              <a:t>revenge?</a:t>
            </a:r>
            <a:endParaRPr sz="1900" dirty="0">
              <a:latin typeface="Myriad Pro"/>
              <a:cs typeface="Myriad Pro"/>
            </a:endParaRPr>
          </a:p>
          <a:p>
            <a:pPr marL="207010" indent="-170815">
              <a:lnSpc>
                <a:spcPct val="100000"/>
              </a:lnSpc>
              <a:spcBef>
                <a:spcPts val="400"/>
              </a:spcBef>
              <a:buChar char="•"/>
              <a:tabLst>
                <a:tab pos="208279" algn="l"/>
              </a:tabLst>
            </a:pPr>
            <a:r>
              <a:rPr sz="1900" b="0" dirty="0">
                <a:latin typeface="Myriad Pro"/>
                <a:cs typeface="Myriad Pro"/>
              </a:rPr>
              <a:t>Imagine</a:t>
            </a:r>
            <a:r>
              <a:rPr sz="1900" b="0" spc="-5" dirty="0">
                <a:latin typeface="Myriad Pro"/>
                <a:cs typeface="Myriad Pro"/>
              </a:rPr>
              <a:t> </a:t>
            </a:r>
            <a:r>
              <a:rPr sz="1900" b="0" dirty="0">
                <a:latin typeface="Myriad Pro"/>
                <a:cs typeface="Myriad Pro"/>
              </a:rPr>
              <a:t>if</a:t>
            </a:r>
            <a:r>
              <a:rPr sz="1900" b="0" spc="-5" dirty="0">
                <a:latin typeface="Myriad Pro"/>
                <a:cs typeface="Myriad Pro"/>
              </a:rPr>
              <a:t> </a:t>
            </a:r>
            <a:r>
              <a:rPr sz="1900" b="0" spc="-10" dirty="0">
                <a:latin typeface="Myriad Pro"/>
                <a:cs typeface="Myriad Pro"/>
              </a:rPr>
              <a:t>you</a:t>
            </a:r>
            <a:r>
              <a:rPr sz="1900" b="0" spc="-5" dirty="0">
                <a:latin typeface="Myriad Pro"/>
                <a:cs typeface="Myriad Pro"/>
              </a:rPr>
              <a:t> enjoyed </a:t>
            </a:r>
            <a:r>
              <a:rPr sz="1900" b="0" spc="-10" dirty="0">
                <a:latin typeface="Myriad Pro"/>
                <a:cs typeface="Myriad Pro"/>
              </a:rPr>
              <a:t>revenge</a:t>
            </a:r>
            <a:r>
              <a:rPr sz="1900" b="0" spc="-5" dirty="0">
                <a:latin typeface="Myriad Pro"/>
                <a:cs typeface="Myriad Pro"/>
              </a:rPr>
              <a:t> </a:t>
            </a:r>
            <a:r>
              <a:rPr sz="1900" b="0" dirty="0">
                <a:latin typeface="Myriad Pro"/>
                <a:cs typeface="Myriad Pro"/>
              </a:rPr>
              <a:t>so</a:t>
            </a:r>
            <a:r>
              <a:rPr sz="1900" b="0" spc="-5" dirty="0">
                <a:latin typeface="Myriad Pro"/>
                <a:cs typeface="Myriad Pro"/>
              </a:rPr>
              <a:t> </a:t>
            </a:r>
            <a:r>
              <a:rPr sz="1900" b="0" dirty="0">
                <a:latin typeface="Myriad Pro"/>
                <a:cs typeface="Myriad Pro"/>
              </a:rPr>
              <a:t>much</a:t>
            </a:r>
            <a:r>
              <a:rPr sz="1900" b="0" spc="-5" dirty="0">
                <a:latin typeface="Myriad Pro"/>
                <a:cs typeface="Myriad Pro"/>
              </a:rPr>
              <a:t> </a:t>
            </a:r>
            <a:r>
              <a:rPr sz="1900" b="0" dirty="0">
                <a:latin typeface="Myriad Pro"/>
                <a:cs typeface="Myriad Pro"/>
              </a:rPr>
              <a:t>it changed</a:t>
            </a:r>
            <a:r>
              <a:rPr sz="1900" b="0" spc="-5" dirty="0">
                <a:latin typeface="Myriad Pro"/>
                <a:cs typeface="Myriad Pro"/>
              </a:rPr>
              <a:t> you?</a:t>
            </a:r>
            <a:endParaRPr sz="1900" dirty="0">
              <a:latin typeface="Myriad Pro"/>
              <a:cs typeface="Myriad Pro"/>
            </a:endParaRPr>
          </a:p>
          <a:p>
            <a:pPr marL="207010" indent="-170815">
              <a:lnSpc>
                <a:spcPct val="100000"/>
              </a:lnSpc>
              <a:spcBef>
                <a:spcPts val="405"/>
              </a:spcBef>
              <a:buChar char="•"/>
              <a:tabLst>
                <a:tab pos="208279" algn="l"/>
              </a:tabLst>
            </a:pPr>
            <a:r>
              <a:rPr sz="1900" b="0" dirty="0">
                <a:latin typeface="Myriad Pro"/>
                <a:cs typeface="Myriad Pro"/>
              </a:rPr>
              <a:t>Imagine</a:t>
            </a:r>
            <a:r>
              <a:rPr sz="1900" b="0" spc="-5" dirty="0">
                <a:latin typeface="Myriad Pro"/>
                <a:cs typeface="Myriad Pro"/>
              </a:rPr>
              <a:t> </a:t>
            </a:r>
            <a:r>
              <a:rPr sz="1900" b="0" dirty="0">
                <a:latin typeface="Myriad Pro"/>
                <a:cs typeface="Myriad Pro"/>
              </a:rPr>
              <a:t>if</a:t>
            </a:r>
            <a:r>
              <a:rPr sz="1900" b="0" spc="-5" dirty="0">
                <a:latin typeface="Myriad Pro"/>
                <a:cs typeface="Myriad Pro"/>
              </a:rPr>
              <a:t> </a:t>
            </a:r>
            <a:r>
              <a:rPr sz="1900" b="0" spc="-10" dirty="0">
                <a:latin typeface="Myriad Pro"/>
                <a:cs typeface="Myriad Pro"/>
              </a:rPr>
              <a:t>you</a:t>
            </a:r>
            <a:r>
              <a:rPr sz="1900" b="0" dirty="0">
                <a:latin typeface="Myriad Pro"/>
                <a:cs typeface="Myriad Pro"/>
              </a:rPr>
              <a:t> chose</a:t>
            </a:r>
            <a:r>
              <a:rPr sz="1900" b="0" spc="-5" dirty="0">
                <a:latin typeface="Myriad Pro"/>
                <a:cs typeface="Myriad Pro"/>
              </a:rPr>
              <a:t> justice</a:t>
            </a:r>
            <a:r>
              <a:rPr sz="1900" b="0" dirty="0">
                <a:latin typeface="Myriad Pro"/>
                <a:cs typeface="Myriad Pro"/>
              </a:rPr>
              <a:t> and</a:t>
            </a:r>
            <a:r>
              <a:rPr sz="1900" b="0" spc="-5" dirty="0">
                <a:latin typeface="Myriad Pro"/>
                <a:cs typeface="Myriad Pro"/>
              </a:rPr>
              <a:t> </a:t>
            </a:r>
            <a:r>
              <a:rPr sz="1900" b="0" dirty="0">
                <a:latin typeface="Myriad Pro"/>
                <a:cs typeface="Myriad Pro"/>
              </a:rPr>
              <a:t>the</a:t>
            </a:r>
            <a:r>
              <a:rPr sz="1900" b="0" spc="-5" dirty="0">
                <a:latin typeface="Myriad Pro"/>
                <a:cs typeface="Myriad Pro"/>
              </a:rPr>
              <a:t> </a:t>
            </a:r>
            <a:r>
              <a:rPr sz="1900" b="0" dirty="0">
                <a:latin typeface="Myriad Pro"/>
                <a:cs typeface="Myriad Pro"/>
              </a:rPr>
              <a:t>criminal </a:t>
            </a:r>
            <a:r>
              <a:rPr sz="1900" b="0" spc="-5" dirty="0">
                <a:latin typeface="Myriad Pro"/>
                <a:cs typeface="Myriad Pro"/>
              </a:rPr>
              <a:t>walked free?</a:t>
            </a:r>
            <a:endParaRPr sz="1900" dirty="0">
              <a:latin typeface="Myriad Pro"/>
              <a:cs typeface="Myriad Pro"/>
            </a:endParaRPr>
          </a:p>
          <a:p>
            <a:pPr marL="2470150">
              <a:lnSpc>
                <a:spcPct val="100000"/>
              </a:lnSpc>
              <a:spcBef>
                <a:spcPts val="1000"/>
              </a:spcBef>
            </a:pPr>
            <a:r>
              <a:rPr sz="1900" dirty="0"/>
              <a:t>Do</a:t>
            </a:r>
            <a:r>
              <a:rPr sz="1900" spc="-10" dirty="0"/>
              <a:t> you</a:t>
            </a:r>
            <a:r>
              <a:rPr sz="1900" spc="-5" dirty="0"/>
              <a:t> feel </a:t>
            </a:r>
            <a:r>
              <a:rPr sz="1900" spc="-15" dirty="0"/>
              <a:t>differently</a:t>
            </a:r>
            <a:r>
              <a:rPr sz="1900" spc="-5" dirty="0"/>
              <a:t> now?</a:t>
            </a:r>
            <a:endParaRPr sz="1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05000" y="1049511"/>
            <a:ext cx="4876800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 smtClean="0">
                <a:solidFill>
                  <a:srgbClr val="000000"/>
                </a:solidFill>
              </a:rPr>
              <a:t>Death</a:t>
            </a:r>
            <a:r>
              <a:rPr spc="-40" dirty="0" smtClean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or</a:t>
            </a:r>
            <a:r>
              <a:rPr spc="-40" dirty="0">
                <a:solidFill>
                  <a:srgbClr val="000000"/>
                </a:solidFill>
              </a:rPr>
              <a:t> </a:t>
            </a:r>
            <a:r>
              <a:rPr spc="5" dirty="0">
                <a:solidFill>
                  <a:srgbClr val="000000"/>
                </a:solidFill>
              </a:rPr>
              <a:t>immortality</a:t>
            </a:r>
            <a:r>
              <a:rPr spc="5" dirty="0" smtClean="0">
                <a:solidFill>
                  <a:srgbClr val="000000"/>
                </a:solidFill>
              </a:rPr>
              <a:t>?</a:t>
            </a:r>
            <a:endParaRPr spc="5" dirty="0">
              <a:solidFill>
                <a:srgbClr val="000000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31093" y="1855781"/>
            <a:ext cx="7804150" cy="39198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3195" marR="61594" algn="ctr">
              <a:lnSpc>
                <a:spcPct val="100000"/>
              </a:lnSpc>
              <a:spcBef>
                <a:spcPts val="100"/>
              </a:spcBef>
            </a:pPr>
            <a:r>
              <a:rPr sz="1900" spc="-50" dirty="0">
                <a:latin typeface="Myriad Pro"/>
                <a:cs typeface="Myriad Pro"/>
              </a:rPr>
              <a:t>You</a:t>
            </a:r>
            <a:r>
              <a:rPr sz="1900" dirty="0">
                <a:latin typeface="Myriad Pro"/>
                <a:cs typeface="Myriad Pro"/>
              </a:rPr>
              <a:t> </a:t>
            </a:r>
            <a:r>
              <a:rPr sz="1900" spc="-10" dirty="0">
                <a:latin typeface="Myriad Pro"/>
                <a:cs typeface="Myriad Pro"/>
              </a:rPr>
              <a:t>have</a:t>
            </a:r>
            <a:r>
              <a:rPr sz="1900" spc="5" dirty="0">
                <a:latin typeface="Myriad Pro"/>
                <a:cs typeface="Myriad Pro"/>
              </a:rPr>
              <a:t> </a:t>
            </a:r>
            <a:r>
              <a:rPr sz="1900" dirty="0">
                <a:latin typeface="Myriad Pro"/>
                <a:cs typeface="Myriad Pro"/>
              </a:rPr>
              <a:t>been</a:t>
            </a:r>
            <a:r>
              <a:rPr sz="1900" spc="5" dirty="0">
                <a:latin typeface="Myriad Pro"/>
                <a:cs typeface="Myriad Pro"/>
              </a:rPr>
              <a:t> </a:t>
            </a:r>
            <a:r>
              <a:rPr sz="1900" spc="-10" dirty="0">
                <a:latin typeface="Myriad Pro"/>
                <a:cs typeface="Myriad Pro"/>
              </a:rPr>
              <a:t>offered</a:t>
            </a:r>
            <a:r>
              <a:rPr sz="1900" spc="5" dirty="0">
                <a:latin typeface="Myriad Pro"/>
                <a:cs typeface="Myriad Pro"/>
              </a:rPr>
              <a:t> </a:t>
            </a:r>
            <a:r>
              <a:rPr sz="1900" dirty="0">
                <a:latin typeface="Myriad Pro"/>
                <a:cs typeface="Myriad Pro"/>
              </a:rPr>
              <a:t>this </a:t>
            </a:r>
            <a:r>
              <a:rPr sz="1900" spc="-10" dirty="0">
                <a:latin typeface="Myriad Pro"/>
                <a:cs typeface="Myriad Pro"/>
              </a:rPr>
              <a:t>exclusive</a:t>
            </a:r>
            <a:r>
              <a:rPr sz="1900" spc="5" dirty="0">
                <a:latin typeface="Myriad Pro"/>
                <a:cs typeface="Myriad Pro"/>
              </a:rPr>
              <a:t> </a:t>
            </a:r>
            <a:r>
              <a:rPr sz="1900" spc="-5" dirty="0">
                <a:latin typeface="Myriad Pro"/>
                <a:cs typeface="Myriad Pro"/>
              </a:rPr>
              <a:t>opportunity,</a:t>
            </a:r>
            <a:r>
              <a:rPr sz="1900" spc="5" dirty="0">
                <a:latin typeface="Myriad Pro"/>
                <a:cs typeface="Myriad Pro"/>
              </a:rPr>
              <a:t> </a:t>
            </a:r>
            <a:r>
              <a:rPr sz="1900" dirty="0">
                <a:latin typeface="Myriad Pro"/>
                <a:cs typeface="Myriad Pro"/>
              </a:rPr>
              <a:t>only</a:t>
            </a:r>
            <a:r>
              <a:rPr sz="1900" spc="5" dirty="0">
                <a:latin typeface="Myriad Pro"/>
                <a:cs typeface="Myriad Pro"/>
              </a:rPr>
              <a:t> </a:t>
            </a:r>
            <a:r>
              <a:rPr sz="1900" spc="-10" dirty="0">
                <a:latin typeface="Myriad Pro"/>
                <a:cs typeface="Myriad Pro"/>
              </a:rPr>
              <a:t>you</a:t>
            </a:r>
            <a:r>
              <a:rPr sz="1900" dirty="0">
                <a:latin typeface="Myriad Pro"/>
                <a:cs typeface="Myriad Pro"/>
              </a:rPr>
              <a:t> </a:t>
            </a:r>
            <a:r>
              <a:rPr sz="1900" spc="-10" dirty="0">
                <a:latin typeface="Myriad Pro"/>
                <a:cs typeface="Myriad Pro"/>
              </a:rPr>
              <a:t>have</a:t>
            </a:r>
            <a:r>
              <a:rPr sz="1900" spc="5" dirty="0">
                <a:latin typeface="Myriad Pro"/>
                <a:cs typeface="Myriad Pro"/>
              </a:rPr>
              <a:t> </a:t>
            </a:r>
            <a:r>
              <a:rPr sz="1900" dirty="0">
                <a:latin typeface="Myriad Pro"/>
                <a:cs typeface="Myriad Pro"/>
              </a:rPr>
              <a:t>this</a:t>
            </a:r>
            <a:r>
              <a:rPr sz="1900" spc="5" dirty="0">
                <a:latin typeface="Myriad Pro"/>
                <a:cs typeface="Myriad Pro"/>
              </a:rPr>
              <a:t> </a:t>
            </a:r>
            <a:r>
              <a:rPr sz="1900" spc="-10" dirty="0">
                <a:latin typeface="Myriad Pro"/>
                <a:cs typeface="Myriad Pro"/>
              </a:rPr>
              <a:t>choice, </a:t>
            </a:r>
            <a:r>
              <a:rPr sz="1900" spc="-390" dirty="0">
                <a:latin typeface="Myriad Pro"/>
                <a:cs typeface="Myriad Pro"/>
              </a:rPr>
              <a:t> </a:t>
            </a:r>
            <a:r>
              <a:rPr sz="1900" dirty="0">
                <a:latin typeface="Myriad Pro"/>
                <a:cs typeface="Myriad Pro"/>
              </a:rPr>
              <a:t>no</a:t>
            </a:r>
            <a:r>
              <a:rPr sz="1900" spc="-5" dirty="0">
                <a:latin typeface="Myriad Pro"/>
                <a:cs typeface="Myriad Pro"/>
              </a:rPr>
              <a:t> </a:t>
            </a:r>
            <a:r>
              <a:rPr sz="1900" dirty="0">
                <a:latin typeface="Myriad Pro"/>
                <a:cs typeface="Myriad Pro"/>
              </a:rPr>
              <a:t>other </a:t>
            </a:r>
            <a:r>
              <a:rPr sz="1900" spc="-5" dirty="0">
                <a:latin typeface="Myriad Pro"/>
                <a:cs typeface="Myriad Pro"/>
              </a:rPr>
              <a:t>humans,</a:t>
            </a:r>
            <a:r>
              <a:rPr sz="1900" dirty="0">
                <a:latin typeface="Myriad Pro"/>
                <a:cs typeface="Myriad Pro"/>
              </a:rPr>
              <a:t> do</a:t>
            </a:r>
            <a:r>
              <a:rPr sz="1900" spc="-5" dirty="0">
                <a:latin typeface="Myriad Pro"/>
                <a:cs typeface="Myriad Pro"/>
              </a:rPr>
              <a:t> </a:t>
            </a:r>
            <a:r>
              <a:rPr sz="1900" spc="-10" dirty="0">
                <a:latin typeface="Myriad Pro"/>
                <a:cs typeface="Myriad Pro"/>
              </a:rPr>
              <a:t>you</a:t>
            </a:r>
            <a:r>
              <a:rPr sz="1900" dirty="0">
                <a:latin typeface="Myriad Pro"/>
                <a:cs typeface="Myriad Pro"/>
              </a:rPr>
              <a:t> choose </a:t>
            </a:r>
            <a:r>
              <a:rPr sz="1900" spc="-5" dirty="0">
                <a:latin typeface="Myriad Pro"/>
                <a:cs typeface="Myriad Pro"/>
              </a:rPr>
              <a:t>death</a:t>
            </a:r>
            <a:r>
              <a:rPr sz="1900" dirty="0">
                <a:latin typeface="Myriad Pro"/>
                <a:cs typeface="Myriad Pro"/>
              </a:rPr>
              <a:t> or</a:t>
            </a:r>
            <a:r>
              <a:rPr sz="1900" spc="-5" dirty="0">
                <a:latin typeface="Myriad Pro"/>
                <a:cs typeface="Myriad Pro"/>
              </a:rPr>
              <a:t> </a:t>
            </a:r>
            <a:r>
              <a:rPr sz="1900" spc="5" dirty="0">
                <a:latin typeface="Myriad Pro"/>
                <a:cs typeface="Myriad Pro"/>
              </a:rPr>
              <a:t>immortality?</a:t>
            </a:r>
            <a:endParaRPr sz="1900">
              <a:latin typeface="Myriad Pro"/>
              <a:cs typeface="Myriad Pro"/>
            </a:endParaRPr>
          </a:p>
          <a:p>
            <a:pPr marL="93345" algn="ctr">
              <a:lnSpc>
                <a:spcPct val="100000"/>
              </a:lnSpc>
              <a:spcBef>
                <a:spcPts val="1140"/>
              </a:spcBef>
            </a:pPr>
            <a:r>
              <a:rPr sz="2100" b="1" dirty="0">
                <a:latin typeface="Myriad Pro"/>
                <a:cs typeface="Myriad Pro"/>
              </a:rPr>
              <a:t>Quick</a:t>
            </a:r>
            <a:r>
              <a:rPr sz="2100" b="1" spc="-15" dirty="0">
                <a:latin typeface="Myriad Pro"/>
                <a:cs typeface="Myriad Pro"/>
              </a:rPr>
              <a:t> </a:t>
            </a:r>
            <a:r>
              <a:rPr sz="2100" b="1" dirty="0">
                <a:latin typeface="Myriad Pro"/>
                <a:cs typeface="Myriad Pro"/>
              </a:rPr>
              <a:t>Activity</a:t>
            </a:r>
            <a:endParaRPr sz="2100">
              <a:latin typeface="Myriad Pro"/>
              <a:cs typeface="Myriad Pro"/>
            </a:endParaRPr>
          </a:p>
          <a:p>
            <a:pPr marL="93345" algn="ctr">
              <a:lnSpc>
                <a:spcPct val="100000"/>
              </a:lnSpc>
              <a:spcBef>
                <a:spcPts val="1100"/>
              </a:spcBef>
            </a:pPr>
            <a:r>
              <a:rPr sz="2100" b="1" spc="-15" dirty="0">
                <a:latin typeface="Myriad Pro"/>
                <a:cs typeface="Myriad Pro"/>
              </a:rPr>
              <a:t>Write</a:t>
            </a:r>
            <a:r>
              <a:rPr sz="2100" b="1" spc="-10" dirty="0">
                <a:latin typeface="Myriad Pro"/>
                <a:cs typeface="Myriad Pro"/>
              </a:rPr>
              <a:t> </a:t>
            </a:r>
            <a:r>
              <a:rPr sz="2100" b="1" spc="-5" dirty="0">
                <a:latin typeface="Myriad Pro"/>
                <a:cs typeface="Myriad Pro"/>
              </a:rPr>
              <a:t>down </a:t>
            </a:r>
            <a:r>
              <a:rPr sz="2100" b="1" spc="-15" dirty="0">
                <a:latin typeface="Myriad Pro"/>
                <a:cs typeface="Myriad Pro"/>
              </a:rPr>
              <a:t>why</a:t>
            </a:r>
            <a:r>
              <a:rPr sz="2100" b="1" spc="-5" dirty="0">
                <a:latin typeface="Myriad Pro"/>
                <a:cs typeface="Myriad Pro"/>
              </a:rPr>
              <a:t> </a:t>
            </a:r>
            <a:r>
              <a:rPr sz="2100" b="1" spc="-15" dirty="0">
                <a:latin typeface="Myriad Pro"/>
                <a:cs typeface="Myriad Pro"/>
              </a:rPr>
              <a:t>you</a:t>
            </a:r>
            <a:r>
              <a:rPr sz="2100" b="1" spc="-5" dirty="0">
                <a:latin typeface="Myriad Pro"/>
                <a:cs typeface="Myriad Pro"/>
              </a:rPr>
              <a:t> </a:t>
            </a:r>
            <a:r>
              <a:rPr sz="2100" b="1" dirty="0">
                <a:latin typeface="Myriad Pro"/>
                <a:cs typeface="Myriad Pro"/>
              </a:rPr>
              <a:t>made</a:t>
            </a:r>
            <a:r>
              <a:rPr sz="2100" b="1" spc="-5" dirty="0">
                <a:latin typeface="Myriad Pro"/>
                <a:cs typeface="Myriad Pro"/>
              </a:rPr>
              <a:t> that choice </a:t>
            </a:r>
            <a:r>
              <a:rPr sz="2100" b="1" dirty="0">
                <a:latin typeface="Myriad Pro"/>
                <a:cs typeface="Myriad Pro"/>
              </a:rPr>
              <a:t>and</a:t>
            </a:r>
            <a:r>
              <a:rPr sz="2100" b="1" spc="-5" dirty="0">
                <a:latin typeface="Myriad Pro"/>
                <a:cs typeface="Myriad Pro"/>
              </a:rPr>
              <a:t> </a:t>
            </a:r>
            <a:r>
              <a:rPr sz="2100" b="1" spc="-15" dirty="0">
                <a:latin typeface="Myriad Pro"/>
                <a:cs typeface="Myriad Pro"/>
              </a:rPr>
              <a:t>any</a:t>
            </a:r>
            <a:r>
              <a:rPr sz="2100" b="1" spc="-10" dirty="0">
                <a:latin typeface="Myriad Pro"/>
                <a:cs typeface="Myriad Pro"/>
              </a:rPr>
              <a:t> </a:t>
            </a:r>
            <a:r>
              <a:rPr sz="2100" b="1" dirty="0">
                <a:latin typeface="Myriad Pro"/>
                <a:cs typeface="Myriad Pro"/>
              </a:rPr>
              <a:t>emotions</a:t>
            </a:r>
            <a:r>
              <a:rPr sz="2100" b="1" spc="-5" dirty="0">
                <a:latin typeface="Myriad Pro"/>
                <a:cs typeface="Myriad Pro"/>
              </a:rPr>
              <a:t> </a:t>
            </a:r>
            <a:r>
              <a:rPr sz="2100" b="1" spc="-15" dirty="0">
                <a:latin typeface="Myriad Pro"/>
                <a:cs typeface="Myriad Pro"/>
              </a:rPr>
              <a:t>you</a:t>
            </a:r>
            <a:r>
              <a:rPr sz="2100" b="1" spc="-5" dirty="0">
                <a:latin typeface="Myriad Pro"/>
                <a:cs typeface="Myriad Pro"/>
              </a:rPr>
              <a:t> </a:t>
            </a:r>
            <a:r>
              <a:rPr sz="2100" b="1" spc="-10" dirty="0">
                <a:latin typeface="Myriad Pro"/>
                <a:cs typeface="Myriad Pro"/>
              </a:rPr>
              <a:t>felt.</a:t>
            </a:r>
            <a:endParaRPr sz="2100">
              <a:latin typeface="Myriad Pro"/>
              <a:cs typeface="Myriad Pro"/>
            </a:endParaRPr>
          </a:p>
          <a:p>
            <a:pPr marL="12700">
              <a:lnSpc>
                <a:spcPct val="100000"/>
              </a:lnSpc>
              <a:spcBef>
                <a:spcPts val="1060"/>
              </a:spcBef>
            </a:pPr>
            <a:r>
              <a:rPr sz="1900" spc="-5" dirty="0">
                <a:latin typeface="Myriad Pro"/>
                <a:cs typeface="Myriad Pro"/>
              </a:rPr>
              <a:t>Now</a:t>
            </a:r>
            <a:r>
              <a:rPr sz="1900" spc="-15" dirty="0">
                <a:latin typeface="Myriad Pro"/>
                <a:cs typeface="Myriad Pro"/>
              </a:rPr>
              <a:t> </a:t>
            </a:r>
            <a:r>
              <a:rPr sz="1900" dirty="0">
                <a:latin typeface="Myriad Pro"/>
                <a:cs typeface="Myriad Pro"/>
              </a:rPr>
              <a:t>think</a:t>
            </a:r>
            <a:r>
              <a:rPr sz="1900" spc="-10" dirty="0">
                <a:latin typeface="Myriad Pro"/>
                <a:cs typeface="Myriad Pro"/>
              </a:rPr>
              <a:t> </a:t>
            </a:r>
            <a:r>
              <a:rPr sz="1900" dirty="0">
                <a:latin typeface="Myriad Pro"/>
                <a:cs typeface="Myriad Pro"/>
              </a:rPr>
              <a:t>about</a:t>
            </a:r>
            <a:r>
              <a:rPr sz="1900" spc="-10" dirty="0">
                <a:latin typeface="Myriad Pro"/>
                <a:cs typeface="Myriad Pro"/>
              </a:rPr>
              <a:t> </a:t>
            </a:r>
            <a:r>
              <a:rPr sz="1900" dirty="0">
                <a:latin typeface="Myriad Pro"/>
                <a:cs typeface="Myriad Pro"/>
              </a:rPr>
              <a:t>these</a:t>
            </a:r>
            <a:r>
              <a:rPr sz="1900" spc="-10" dirty="0">
                <a:latin typeface="Myriad Pro"/>
                <a:cs typeface="Myriad Pro"/>
              </a:rPr>
              <a:t> </a:t>
            </a:r>
            <a:r>
              <a:rPr sz="1900" dirty="0">
                <a:latin typeface="Myriad Pro"/>
                <a:cs typeface="Myriad Pro"/>
              </a:rPr>
              <a:t>additional</a:t>
            </a:r>
            <a:r>
              <a:rPr sz="1900" spc="-10" dirty="0">
                <a:latin typeface="Myriad Pro"/>
                <a:cs typeface="Myriad Pro"/>
              </a:rPr>
              <a:t> </a:t>
            </a:r>
            <a:r>
              <a:rPr sz="1900" dirty="0">
                <a:latin typeface="Myriad Pro"/>
                <a:cs typeface="Myriad Pro"/>
              </a:rPr>
              <a:t>questions:</a:t>
            </a:r>
            <a:endParaRPr sz="1900">
              <a:latin typeface="Myriad Pro"/>
              <a:cs typeface="Myriad Pro"/>
            </a:endParaRPr>
          </a:p>
          <a:p>
            <a:pPr marL="270510" indent="-258445">
              <a:lnSpc>
                <a:spcPct val="100000"/>
              </a:lnSpc>
              <a:spcBef>
                <a:spcPts val="400"/>
              </a:spcBef>
              <a:buChar char="•"/>
              <a:tabLst>
                <a:tab pos="270510" algn="l"/>
                <a:tab pos="271145" algn="l"/>
              </a:tabLst>
            </a:pPr>
            <a:r>
              <a:rPr sz="1900" dirty="0">
                <a:latin typeface="Myriad Pro"/>
                <a:cs typeface="Myriad Pro"/>
              </a:rPr>
              <a:t>Imagine</a:t>
            </a:r>
            <a:r>
              <a:rPr sz="1900" spc="-5" dirty="0">
                <a:latin typeface="Myriad Pro"/>
                <a:cs typeface="Myriad Pro"/>
              </a:rPr>
              <a:t> </a:t>
            </a:r>
            <a:r>
              <a:rPr sz="1900" dirty="0">
                <a:latin typeface="Myriad Pro"/>
                <a:cs typeface="Myriad Pro"/>
              </a:rPr>
              <a:t>if </a:t>
            </a:r>
            <a:r>
              <a:rPr sz="1900" spc="-10" dirty="0">
                <a:latin typeface="Myriad Pro"/>
                <a:cs typeface="Myriad Pro"/>
              </a:rPr>
              <a:t>you</a:t>
            </a:r>
            <a:r>
              <a:rPr sz="1900" spc="-5" dirty="0">
                <a:latin typeface="Myriad Pro"/>
                <a:cs typeface="Myriad Pro"/>
              </a:rPr>
              <a:t> never</a:t>
            </a:r>
            <a:r>
              <a:rPr sz="1900" dirty="0">
                <a:latin typeface="Myriad Pro"/>
                <a:cs typeface="Myriad Pro"/>
              </a:rPr>
              <a:t> aged</a:t>
            </a:r>
            <a:r>
              <a:rPr sz="1900" spc="-5" dirty="0">
                <a:latin typeface="Myriad Pro"/>
                <a:cs typeface="Myriad Pro"/>
              </a:rPr>
              <a:t> from</a:t>
            </a:r>
            <a:r>
              <a:rPr sz="1900" dirty="0">
                <a:latin typeface="Myriad Pro"/>
                <a:cs typeface="Myriad Pro"/>
              </a:rPr>
              <a:t> the </a:t>
            </a:r>
            <a:r>
              <a:rPr sz="1900" spc="-10" dirty="0">
                <a:latin typeface="Myriad Pro"/>
                <a:cs typeface="Myriad Pro"/>
              </a:rPr>
              <a:t>day</a:t>
            </a:r>
            <a:r>
              <a:rPr sz="1900" spc="-5" dirty="0">
                <a:latin typeface="Myriad Pro"/>
                <a:cs typeface="Myriad Pro"/>
              </a:rPr>
              <a:t> </a:t>
            </a:r>
            <a:r>
              <a:rPr sz="1900" spc="-10" dirty="0">
                <a:latin typeface="Myriad Pro"/>
                <a:cs typeface="Myriad Pro"/>
              </a:rPr>
              <a:t>you</a:t>
            </a:r>
            <a:r>
              <a:rPr sz="1900" dirty="0">
                <a:latin typeface="Myriad Pro"/>
                <a:cs typeface="Myriad Pro"/>
              </a:rPr>
              <a:t> </a:t>
            </a:r>
            <a:r>
              <a:rPr sz="1900" spc="-10" dirty="0">
                <a:latin typeface="Myriad Pro"/>
                <a:cs typeface="Myriad Pro"/>
              </a:rPr>
              <a:t>agreed</a:t>
            </a:r>
            <a:r>
              <a:rPr sz="1900" spc="-5" dirty="0">
                <a:latin typeface="Myriad Pro"/>
                <a:cs typeface="Myriad Pro"/>
              </a:rPr>
              <a:t> </a:t>
            </a:r>
            <a:r>
              <a:rPr sz="1900" spc="-10" dirty="0">
                <a:latin typeface="Myriad Pro"/>
                <a:cs typeface="Myriad Pro"/>
              </a:rPr>
              <a:t>to</a:t>
            </a:r>
            <a:r>
              <a:rPr sz="1900" dirty="0">
                <a:latin typeface="Myriad Pro"/>
                <a:cs typeface="Myriad Pro"/>
              </a:rPr>
              <a:t> be</a:t>
            </a:r>
            <a:r>
              <a:rPr sz="1900" spc="-5" dirty="0">
                <a:latin typeface="Myriad Pro"/>
                <a:cs typeface="Myriad Pro"/>
              </a:rPr>
              <a:t> </a:t>
            </a:r>
            <a:r>
              <a:rPr sz="1900" spc="5" dirty="0">
                <a:latin typeface="Myriad Pro"/>
                <a:cs typeface="Myriad Pro"/>
              </a:rPr>
              <a:t>immortal?</a:t>
            </a:r>
            <a:endParaRPr sz="1900">
              <a:latin typeface="Myriad Pro"/>
              <a:cs typeface="Myriad Pro"/>
            </a:endParaRPr>
          </a:p>
          <a:p>
            <a:pPr marL="270510" indent="-258445">
              <a:lnSpc>
                <a:spcPct val="100000"/>
              </a:lnSpc>
              <a:spcBef>
                <a:spcPts val="400"/>
              </a:spcBef>
              <a:buChar char="•"/>
              <a:tabLst>
                <a:tab pos="270510" algn="l"/>
                <a:tab pos="271145" algn="l"/>
              </a:tabLst>
            </a:pPr>
            <a:r>
              <a:rPr sz="1900" dirty="0">
                <a:latin typeface="Myriad Pro"/>
                <a:cs typeface="Myriad Pro"/>
              </a:rPr>
              <a:t>Imagine</a:t>
            </a:r>
            <a:r>
              <a:rPr sz="1900" spc="-5" dirty="0">
                <a:latin typeface="Myriad Pro"/>
                <a:cs typeface="Myriad Pro"/>
              </a:rPr>
              <a:t> </a:t>
            </a:r>
            <a:r>
              <a:rPr sz="1900" dirty="0">
                <a:latin typeface="Myriad Pro"/>
                <a:cs typeface="Myriad Pro"/>
              </a:rPr>
              <a:t>if </a:t>
            </a:r>
            <a:r>
              <a:rPr sz="1900" spc="-5" dirty="0">
                <a:latin typeface="Myriad Pro"/>
                <a:cs typeface="Myriad Pro"/>
              </a:rPr>
              <a:t>your choice</a:t>
            </a:r>
            <a:r>
              <a:rPr sz="1900" dirty="0">
                <a:latin typeface="Myriad Pro"/>
                <a:cs typeface="Myriad Pro"/>
              </a:rPr>
              <a:t> </a:t>
            </a:r>
            <a:r>
              <a:rPr sz="1900" spc="-5" dirty="0">
                <a:latin typeface="Myriad Pro"/>
                <a:cs typeface="Myriad Pro"/>
              </a:rPr>
              <a:t>meant instant</a:t>
            </a:r>
            <a:r>
              <a:rPr sz="1900" dirty="0">
                <a:latin typeface="Myriad Pro"/>
                <a:cs typeface="Myriad Pro"/>
              </a:rPr>
              <a:t> </a:t>
            </a:r>
            <a:r>
              <a:rPr sz="1900" spc="-5" dirty="0">
                <a:latin typeface="Myriad Pro"/>
                <a:cs typeface="Myriad Pro"/>
              </a:rPr>
              <a:t>death?</a:t>
            </a:r>
            <a:endParaRPr sz="1900">
              <a:latin typeface="Myriad Pro"/>
              <a:cs typeface="Myriad Pro"/>
            </a:endParaRPr>
          </a:p>
          <a:p>
            <a:pPr marL="270510" indent="-258445">
              <a:lnSpc>
                <a:spcPct val="100000"/>
              </a:lnSpc>
              <a:spcBef>
                <a:spcPts val="400"/>
              </a:spcBef>
              <a:buChar char="•"/>
              <a:tabLst>
                <a:tab pos="270510" algn="l"/>
                <a:tab pos="271145" algn="l"/>
              </a:tabLst>
            </a:pPr>
            <a:r>
              <a:rPr sz="1900" dirty="0">
                <a:latin typeface="Myriad Pro"/>
                <a:cs typeface="Myriad Pro"/>
              </a:rPr>
              <a:t>Imagine</a:t>
            </a:r>
            <a:r>
              <a:rPr sz="1900" spc="-5" dirty="0">
                <a:latin typeface="Myriad Pro"/>
                <a:cs typeface="Myriad Pro"/>
              </a:rPr>
              <a:t> </a:t>
            </a:r>
            <a:r>
              <a:rPr sz="1900" dirty="0">
                <a:latin typeface="Myriad Pro"/>
                <a:cs typeface="Myriad Pro"/>
              </a:rPr>
              <a:t>if </a:t>
            </a:r>
            <a:r>
              <a:rPr sz="1900" spc="-10" dirty="0">
                <a:latin typeface="Myriad Pro"/>
                <a:cs typeface="Myriad Pro"/>
              </a:rPr>
              <a:t>you</a:t>
            </a:r>
            <a:r>
              <a:rPr sz="1900" dirty="0">
                <a:latin typeface="Myriad Pro"/>
                <a:cs typeface="Myriad Pro"/>
              </a:rPr>
              <a:t> </a:t>
            </a:r>
            <a:r>
              <a:rPr sz="1900" spc="5" dirty="0">
                <a:latin typeface="Myriad Pro"/>
                <a:cs typeface="Myriad Pro"/>
              </a:rPr>
              <a:t>knew</a:t>
            </a:r>
            <a:r>
              <a:rPr sz="1900" dirty="0">
                <a:latin typeface="Myriad Pro"/>
                <a:cs typeface="Myriad Pro"/>
              </a:rPr>
              <a:t> </a:t>
            </a:r>
            <a:r>
              <a:rPr sz="1900" spc="-45" dirty="0">
                <a:latin typeface="Myriad Pro"/>
                <a:cs typeface="Myriad Pro"/>
              </a:rPr>
              <a:t>you’d</a:t>
            </a:r>
            <a:r>
              <a:rPr sz="1900" dirty="0">
                <a:latin typeface="Myriad Pro"/>
                <a:cs typeface="Myriad Pro"/>
              </a:rPr>
              <a:t> </a:t>
            </a:r>
            <a:r>
              <a:rPr sz="1900" spc="-5" dirty="0">
                <a:latin typeface="Myriad Pro"/>
                <a:cs typeface="Myriad Pro"/>
              </a:rPr>
              <a:t>suffer</a:t>
            </a:r>
            <a:r>
              <a:rPr sz="1900" dirty="0">
                <a:latin typeface="Myriad Pro"/>
                <a:cs typeface="Myriad Pro"/>
              </a:rPr>
              <a:t> in</a:t>
            </a:r>
            <a:r>
              <a:rPr sz="1900" spc="-5" dirty="0">
                <a:latin typeface="Myriad Pro"/>
                <a:cs typeface="Myriad Pro"/>
              </a:rPr>
              <a:t> </a:t>
            </a:r>
            <a:r>
              <a:rPr sz="1900" spc="-10" dirty="0">
                <a:latin typeface="Myriad Pro"/>
                <a:cs typeface="Myriad Pro"/>
              </a:rPr>
              <a:t>life</a:t>
            </a:r>
            <a:r>
              <a:rPr sz="1900" dirty="0">
                <a:latin typeface="Myriad Pro"/>
                <a:cs typeface="Myriad Pro"/>
              </a:rPr>
              <a:t> if </a:t>
            </a:r>
            <a:r>
              <a:rPr sz="1900" spc="-10" dirty="0">
                <a:latin typeface="Myriad Pro"/>
                <a:cs typeface="Myriad Pro"/>
              </a:rPr>
              <a:t>you</a:t>
            </a:r>
            <a:r>
              <a:rPr sz="1900" dirty="0">
                <a:latin typeface="Myriad Pro"/>
                <a:cs typeface="Myriad Pro"/>
              </a:rPr>
              <a:t> </a:t>
            </a:r>
            <a:r>
              <a:rPr sz="1900" spc="-10" dirty="0">
                <a:latin typeface="Myriad Pro"/>
                <a:cs typeface="Myriad Pro"/>
              </a:rPr>
              <a:t>stayed</a:t>
            </a:r>
            <a:r>
              <a:rPr sz="1900" dirty="0">
                <a:latin typeface="Myriad Pro"/>
                <a:cs typeface="Myriad Pro"/>
              </a:rPr>
              <a:t> </a:t>
            </a:r>
            <a:r>
              <a:rPr sz="1900" spc="5" dirty="0">
                <a:latin typeface="Myriad Pro"/>
                <a:cs typeface="Myriad Pro"/>
              </a:rPr>
              <a:t>mortal?</a:t>
            </a:r>
            <a:endParaRPr sz="1900">
              <a:latin typeface="Myriad Pro"/>
              <a:cs typeface="Myriad Pro"/>
            </a:endParaRPr>
          </a:p>
          <a:p>
            <a:pPr marL="270510" indent="-258445">
              <a:lnSpc>
                <a:spcPct val="100000"/>
              </a:lnSpc>
              <a:spcBef>
                <a:spcPts val="400"/>
              </a:spcBef>
              <a:buChar char="•"/>
              <a:tabLst>
                <a:tab pos="270510" algn="l"/>
                <a:tab pos="271145" algn="l"/>
              </a:tabLst>
            </a:pPr>
            <a:r>
              <a:rPr sz="1900" dirty="0">
                <a:latin typeface="Myriad Pro"/>
                <a:cs typeface="Myriad Pro"/>
              </a:rPr>
              <a:t>Imagine</a:t>
            </a:r>
            <a:r>
              <a:rPr sz="1900" spc="-10" dirty="0">
                <a:latin typeface="Myriad Pro"/>
                <a:cs typeface="Myriad Pro"/>
              </a:rPr>
              <a:t> </a:t>
            </a:r>
            <a:r>
              <a:rPr sz="1900" dirty="0">
                <a:latin typeface="Myriad Pro"/>
                <a:cs typeface="Myriad Pro"/>
              </a:rPr>
              <a:t>if</a:t>
            </a:r>
            <a:r>
              <a:rPr sz="1900" spc="-5" dirty="0">
                <a:latin typeface="Myriad Pro"/>
                <a:cs typeface="Myriad Pro"/>
              </a:rPr>
              <a:t> </a:t>
            </a:r>
            <a:r>
              <a:rPr sz="1900" dirty="0">
                <a:latin typeface="Myriad Pro"/>
                <a:cs typeface="Myriad Pro"/>
              </a:rPr>
              <a:t>external</a:t>
            </a:r>
            <a:r>
              <a:rPr sz="1900" spc="-5" dirty="0">
                <a:latin typeface="Myriad Pro"/>
                <a:cs typeface="Myriad Pro"/>
              </a:rPr>
              <a:t> </a:t>
            </a:r>
            <a:r>
              <a:rPr sz="1900" spc="-10" dirty="0">
                <a:latin typeface="Myriad Pro"/>
                <a:cs typeface="Myriad Pro"/>
              </a:rPr>
              <a:t>life</a:t>
            </a:r>
            <a:r>
              <a:rPr sz="1900" spc="-5" dirty="0">
                <a:latin typeface="Myriad Pro"/>
                <a:cs typeface="Myriad Pro"/>
              </a:rPr>
              <a:t> </a:t>
            </a:r>
            <a:r>
              <a:rPr sz="1900" spc="-15" dirty="0">
                <a:latin typeface="Myriad Pro"/>
                <a:cs typeface="Myriad Pro"/>
              </a:rPr>
              <a:t>drove</a:t>
            </a:r>
            <a:r>
              <a:rPr sz="1900" spc="-5" dirty="0">
                <a:latin typeface="Myriad Pro"/>
                <a:cs typeface="Myriad Pro"/>
              </a:rPr>
              <a:t> </a:t>
            </a:r>
            <a:r>
              <a:rPr sz="1900" spc="-10" dirty="0">
                <a:latin typeface="Myriad Pro"/>
                <a:cs typeface="Myriad Pro"/>
              </a:rPr>
              <a:t>you</a:t>
            </a:r>
            <a:r>
              <a:rPr sz="1900" spc="-5" dirty="0">
                <a:latin typeface="Myriad Pro"/>
                <a:cs typeface="Myriad Pro"/>
              </a:rPr>
              <a:t> </a:t>
            </a:r>
            <a:r>
              <a:rPr sz="1900" dirty="0">
                <a:latin typeface="Myriad Pro"/>
                <a:cs typeface="Myriad Pro"/>
              </a:rPr>
              <a:t>insane?</a:t>
            </a:r>
            <a:endParaRPr sz="1900">
              <a:latin typeface="Myriad Pro"/>
              <a:cs typeface="Myriad Pro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050">
              <a:latin typeface="Myriad Pro"/>
              <a:cs typeface="Myriad Pro"/>
            </a:endParaRPr>
          </a:p>
          <a:p>
            <a:pPr marL="93345" algn="ctr">
              <a:lnSpc>
                <a:spcPct val="100000"/>
              </a:lnSpc>
              <a:spcBef>
                <a:spcPts val="5"/>
              </a:spcBef>
            </a:pPr>
            <a:r>
              <a:rPr sz="1900" b="1" dirty="0">
                <a:latin typeface="Myriad Pro"/>
                <a:cs typeface="Myriad Pro"/>
              </a:rPr>
              <a:t>Do</a:t>
            </a:r>
            <a:r>
              <a:rPr sz="1900" b="1" spc="-10" dirty="0">
                <a:latin typeface="Myriad Pro"/>
                <a:cs typeface="Myriad Pro"/>
              </a:rPr>
              <a:t> you</a:t>
            </a:r>
            <a:r>
              <a:rPr sz="1900" b="1" spc="-5" dirty="0">
                <a:latin typeface="Myriad Pro"/>
                <a:cs typeface="Myriad Pro"/>
              </a:rPr>
              <a:t> feel </a:t>
            </a:r>
            <a:r>
              <a:rPr sz="1900" b="1" spc="-15" dirty="0">
                <a:latin typeface="Myriad Pro"/>
                <a:cs typeface="Myriad Pro"/>
              </a:rPr>
              <a:t>differently</a:t>
            </a:r>
            <a:r>
              <a:rPr sz="1900" b="1" spc="-5" dirty="0">
                <a:latin typeface="Myriad Pro"/>
                <a:cs typeface="Myriad Pro"/>
              </a:rPr>
              <a:t> now?</a:t>
            </a:r>
            <a:endParaRPr sz="1900">
              <a:latin typeface="Myriad Pro"/>
              <a:cs typeface="Myriad Pr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1814" y="1656184"/>
            <a:ext cx="6560820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Now</a:t>
            </a:r>
            <a:r>
              <a:rPr spc="-10" dirty="0"/>
              <a:t> </a:t>
            </a:r>
            <a:r>
              <a:rPr spc="-65" dirty="0"/>
              <a:t>it’s</a:t>
            </a:r>
            <a:r>
              <a:rPr spc="-5" dirty="0"/>
              <a:t> </a:t>
            </a:r>
            <a:r>
              <a:rPr dirty="0"/>
              <a:t>time</a:t>
            </a:r>
            <a:r>
              <a:rPr spc="-5" dirty="0"/>
              <a:t> </a:t>
            </a:r>
            <a:r>
              <a:rPr spc="-10" dirty="0"/>
              <a:t>to</a:t>
            </a:r>
            <a:r>
              <a:rPr spc="-5" dirty="0"/>
              <a:t> </a:t>
            </a:r>
            <a:r>
              <a:rPr dirty="0"/>
              <a:t>think</a:t>
            </a:r>
            <a:r>
              <a:rPr spc="-5" dirty="0"/>
              <a:t> </a:t>
            </a:r>
            <a:r>
              <a:rPr dirty="0"/>
              <a:t>of</a:t>
            </a:r>
            <a:r>
              <a:rPr spc="-5" dirty="0"/>
              <a:t> </a:t>
            </a:r>
            <a:r>
              <a:rPr spc="-30" dirty="0"/>
              <a:t>ways</a:t>
            </a:r>
            <a:r>
              <a:rPr spc="-5" dirty="0"/>
              <a:t> </a:t>
            </a:r>
            <a:r>
              <a:rPr spc="-10" dirty="0"/>
              <a:t>to</a:t>
            </a:r>
            <a:r>
              <a:rPr spc="-5" dirty="0"/>
              <a:t> </a:t>
            </a:r>
            <a:r>
              <a:rPr spc="-15" dirty="0"/>
              <a:t>create </a:t>
            </a:r>
            <a:r>
              <a:rPr spc="-590" dirty="0"/>
              <a:t> </a:t>
            </a:r>
            <a:r>
              <a:rPr dirty="0"/>
              <a:t>questions</a:t>
            </a:r>
            <a:r>
              <a:rPr spc="-15" dirty="0"/>
              <a:t> </a:t>
            </a:r>
            <a:r>
              <a:rPr dirty="0"/>
              <a:t>or</a:t>
            </a:r>
            <a:r>
              <a:rPr spc="-15" dirty="0"/>
              <a:t> </a:t>
            </a:r>
            <a:r>
              <a:rPr spc="10" dirty="0"/>
              <a:t>poetry</a:t>
            </a:r>
            <a:r>
              <a:rPr spc="-15" dirty="0"/>
              <a:t> </a:t>
            </a:r>
            <a:r>
              <a:rPr spc="-5" dirty="0"/>
              <a:t>prompts</a:t>
            </a:r>
            <a:r>
              <a:rPr spc="-15" dirty="0"/>
              <a:t> </a:t>
            </a:r>
            <a:r>
              <a:rPr spc="-10" dirty="0"/>
              <a:t>to</a:t>
            </a:r>
            <a:r>
              <a:rPr spc="-15" dirty="0"/>
              <a:t> </a:t>
            </a:r>
            <a:r>
              <a:rPr spc="-5" dirty="0"/>
              <a:t>inspire </a:t>
            </a:r>
            <a:r>
              <a:rPr spc="-595" dirty="0"/>
              <a:t> </a:t>
            </a:r>
            <a:r>
              <a:rPr spc="-15" dirty="0"/>
              <a:t>your</a:t>
            </a:r>
            <a:r>
              <a:rPr spc="-5" dirty="0"/>
              <a:t> </a:t>
            </a:r>
            <a:r>
              <a:rPr dirty="0"/>
              <a:t>poem...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551416" rIns="0" bIns="0" rtlCol="0">
            <a:spAutoFit/>
          </a:bodyPr>
          <a:lstStyle/>
          <a:p>
            <a:pPr marL="460375" algn="ctr">
              <a:lnSpc>
                <a:spcPct val="100000"/>
              </a:lnSpc>
              <a:spcBef>
                <a:spcPts val="1200"/>
              </a:spcBef>
            </a:pPr>
            <a:r>
              <a:rPr dirty="0"/>
              <a:t>Quick</a:t>
            </a:r>
            <a:r>
              <a:rPr spc="-15" dirty="0"/>
              <a:t> </a:t>
            </a:r>
            <a:r>
              <a:rPr dirty="0"/>
              <a:t>Activity</a:t>
            </a:r>
          </a:p>
          <a:p>
            <a:pPr marL="460375" algn="ctr">
              <a:lnSpc>
                <a:spcPct val="100000"/>
              </a:lnSpc>
              <a:spcBef>
                <a:spcPts val="1100"/>
              </a:spcBef>
            </a:pPr>
            <a:r>
              <a:rPr spc="-10" dirty="0"/>
              <a:t>What</a:t>
            </a:r>
            <a:r>
              <a:rPr spc="-5" dirty="0"/>
              <a:t> </a:t>
            </a:r>
            <a:r>
              <a:rPr dirty="0"/>
              <a:t>do </a:t>
            </a:r>
            <a:r>
              <a:rPr spc="-15" dirty="0"/>
              <a:t>you</a:t>
            </a:r>
            <a:r>
              <a:rPr spc="-5" dirty="0"/>
              <a:t> </a:t>
            </a:r>
            <a:r>
              <a:rPr spc="-15" dirty="0"/>
              <a:t>find</a:t>
            </a:r>
            <a:r>
              <a:rPr dirty="0"/>
              <a:t> </a:t>
            </a:r>
            <a:r>
              <a:rPr spc="-5" dirty="0"/>
              <a:t>interesting </a:t>
            </a:r>
            <a:r>
              <a:rPr dirty="0"/>
              <a:t>and </a:t>
            </a:r>
            <a:r>
              <a:rPr spc="-10" dirty="0"/>
              <a:t>would</a:t>
            </a:r>
            <a:r>
              <a:rPr spc="-5" dirty="0"/>
              <a:t> </a:t>
            </a:r>
            <a:r>
              <a:rPr spc="-10" dirty="0"/>
              <a:t>like</a:t>
            </a:r>
            <a:r>
              <a:rPr dirty="0"/>
              <a:t> </a:t>
            </a:r>
            <a:r>
              <a:rPr spc="-10" dirty="0"/>
              <a:t>to</a:t>
            </a:r>
            <a:r>
              <a:rPr spc="-5" dirty="0"/>
              <a:t> write</a:t>
            </a:r>
            <a:r>
              <a:rPr dirty="0"/>
              <a:t> about?</a:t>
            </a:r>
          </a:p>
          <a:p>
            <a:pPr marL="460375" algn="ctr">
              <a:lnSpc>
                <a:spcPct val="100000"/>
              </a:lnSpc>
            </a:pPr>
            <a:r>
              <a:rPr spc="-10" dirty="0"/>
              <a:t>Note your </a:t>
            </a:r>
            <a:r>
              <a:rPr dirty="0"/>
              <a:t>ideas</a:t>
            </a:r>
            <a:r>
              <a:rPr spc="-10" dirty="0"/>
              <a:t> </a:t>
            </a:r>
            <a:r>
              <a:rPr spc="-5" dirty="0"/>
              <a:t>down.</a:t>
            </a:r>
          </a:p>
          <a:p>
            <a:pPr marL="460375" algn="ctr">
              <a:lnSpc>
                <a:spcPct val="100000"/>
              </a:lnSpc>
              <a:spcBef>
                <a:spcPts val="1100"/>
              </a:spcBef>
            </a:pPr>
            <a:r>
              <a:rPr spc="-15" dirty="0"/>
              <a:t>A</a:t>
            </a:r>
            <a:r>
              <a:rPr dirty="0"/>
              <a:t>nd wri</a:t>
            </a:r>
            <a:r>
              <a:rPr spc="-15" dirty="0"/>
              <a:t>t</a:t>
            </a:r>
            <a:r>
              <a:rPr dirty="0"/>
              <a:t>e d</a:t>
            </a:r>
            <a:r>
              <a:rPr spc="-20" dirty="0"/>
              <a:t>o</a:t>
            </a:r>
            <a:r>
              <a:rPr dirty="0"/>
              <a:t>wn one</a:t>
            </a:r>
            <a:r>
              <a:rPr spc="-160" dirty="0"/>
              <a:t> </a:t>
            </a:r>
            <a:r>
              <a:rPr dirty="0"/>
              <a:t>‘</a:t>
            </a:r>
            <a:r>
              <a:rPr spc="5" dirty="0"/>
              <a:t>I</a:t>
            </a:r>
            <a:r>
              <a:rPr dirty="0"/>
              <a:t>magin</a:t>
            </a:r>
            <a:r>
              <a:rPr spc="-50" dirty="0"/>
              <a:t>e</a:t>
            </a:r>
            <a:r>
              <a:rPr dirty="0"/>
              <a:t>’</a:t>
            </a:r>
            <a:r>
              <a:rPr spc="-145" dirty="0"/>
              <a:t> </a:t>
            </a:r>
            <a:r>
              <a:rPr dirty="0"/>
              <a:t>question </a:t>
            </a:r>
            <a:r>
              <a:rPr spc="-25" dirty="0"/>
              <a:t>f</a:t>
            </a:r>
            <a:r>
              <a:rPr dirty="0"/>
              <a:t>or each of </a:t>
            </a:r>
            <a:r>
              <a:rPr spc="-35" dirty="0"/>
              <a:t>y</a:t>
            </a:r>
            <a:r>
              <a:rPr dirty="0"/>
              <a:t>our idea</a:t>
            </a:r>
            <a:r>
              <a:rPr spc="-25" dirty="0"/>
              <a:t>s</a:t>
            </a:r>
            <a:r>
              <a:rPr dirty="0"/>
              <a:t>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4400" y="1649009"/>
            <a:ext cx="7162800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Here</a:t>
            </a:r>
            <a:r>
              <a:rPr spc="-20" dirty="0"/>
              <a:t> </a:t>
            </a:r>
            <a:r>
              <a:rPr spc="-10" dirty="0"/>
              <a:t>are</a:t>
            </a:r>
            <a:r>
              <a:rPr spc="-15" dirty="0"/>
              <a:t> </a:t>
            </a:r>
            <a:r>
              <a:rPr dirty="0"/>
              <a:t>some</a:t>
            </a:r>
            <a:r>
              <a:rPr spc="-15" dirty="0"/>
              <a:t> </a:t>
            </a:r>
            <a:r>
              <a:rPr dirty="0"/>
              <a:t>Imagine</a:t>
            </a:r>
            <a:r>
              <a:rPr spc="-20" dirty="0"/>
              <a:t> </a:t>
            </a:r>
            <a:r>
              <a:rPr dirty="0"/>
              <a:t>question</a:t>
            </a:r>
            <a:r>
              <a:rPr spc="-15" dirty="0"/>
              <a:t> </a:t>
            </a:r>
            <a:r>
              <a:rPr dirty="0"/>
              <a:t>ideas: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39202" y="2337295"/>
            <a:ext cx="7519670" cy="3303468"/>
          </a:xfrm>
          <a:prstGeom prst="rect">
            <a:avLst/>
          </a:prstGeom>
        </p:spPr>
        <p:txBody>
          <a:bodyPr vert="horz" wrap="square" lIns="0" tIns="1524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00"/>
              </a:spcBef>
            </a:pPr>
            <a:r>
              <a:rPr sz="2100" b="1" spc="5" dirty="0">
                <a:latin typeface="Myriad Pro"/>
                <a:cs typeface="Myriad Pro"/>
              </a:rPr>
              <a:t>Sports:</a:t>
            </a:r>
            <a:r>
              <a:rPr sz="2100" b="1" spc="15" dirty="0">
                <a:latin typeface="Myriad Pro"/>
                <a:cs typeface="Myriad Pro"/>
              </a:rPr>
              <a:t> </a:t>
            </a:r>
            <a:r>
              <a:rPr sz="2100" dirty="0">
                <a:latin typeface="Myriad Pro"/>
                <a:cs typeface="Myriad Pro"/>
              </a:rPr>
              <a:t>Imagine</a:t>
            </a:r>
            <a:r>
              <a:rPr sz="2100" spc="-5" dirty="0">
                <a:latin typeface="Myriad Pro"/>
                <a:cs typeface="Myriad Pro"/>
              </a:rPr>
              <a:t> </a:t>
            </a:r>
            <a:r>
              <a:rPr sz="2100" dirty="0">
                <a:latin typeface="Myriad Pro"/>
                <a:cs typeface="Myriad Pro"/>
              </a:rPr>
              <a:t>if I</a:t>
            </a:r>
            <a:r>
              <a:rPr sz="2100" spc="-5" dirty="0">
                <a:latin typeface="Myriad Pro"/>
                <a:cs typeface="Myriad Pro"/>
              </a:rPr>
              <a:t> </a:t>
            </a:r>
            <a:r>
              <a:rPr sz="2100" spc="-10" dirty="0">
                <a:latin typeface="Myriad Pro"/>
                <a:cs typeface="Myriad Pro"/>
              </a:rPr>
              <a:t>won</a:t>
            </a:r>
            <a:r>
              <a:rPr sz="2100" spc="-5" dirty="0">
                <a:latin typeface="Myriad Pro"/>
                <a:cs typeface="Myriad Pro"/>
              </a:rPr>
              <a:t> </a:t>
            </a:r>
            <a:r>
              <a:rPr sz="2100" spc="-10" dirty="0">
                <a:latin typeface="Myriad Pro"/>
                <a:cs typeface="Myriad Pro"/>
              </a:rPr>
              <a:t>scored</a:t>
            </a:r>
            <a:r>
              <a:rPr sz="2100" dirty="0">
                <a:latin typeface="Myriad Pro"/>
                <a:cs typeface="Myriad Pro"/>
              </a:rPr>
              <a:t> the</a:t>
            </a:r>
            <a:r>
              <a:rPr sz="2100" spc="-5" dirty="0">
                <a:latin typeface="Myriad Pro"/>
                <a:cs typeface="Myriad Pro"/>
              </a:rPr>
              <a:t> </a:t>
            </a:r>
            <a:r>
              <a:rPr sz="2100" dirty="0">
                <a:latin typeface="Myriad Pro"/>
                <a:cs typeface="Myriad Pro"/>
              </a:rPr>
              <a:t>winning</a:t>
            </a:r>
            <a:r>
              <a:rPr sz="2100" spc="-5" dirty="0">
                <a:latin typeface="Myriad Pro"/>
                <a:cs typeface="Myriad Pro"/>
              </a:rPr>
              <a:t> </a:t>
            </a:r>
            <a:r>
              <a:rPr sz="2100" dirty="0">
                <a:latin typeface="Myriad Pro"/>
                <a:cs typeface="Myriad Pro"/>
              </a:rPr>
              <a:t>goal </a:t>
            </a:r>
            <a:r>
              <a:rPr sz="2100" spc="-5" dirty="0">
                <a:latin typeface="Myriad Pro"/>
                <a:cs typeface="Myriad Pro"/>
              </a:rPr>
              <a:t>at</a:t>
            </a:r>
            <a:r>
              <a:rPr sz="2100" spc="-95" dirty="0">
                <a:latin typeface="Myriad Pro"/>
                <a:cs typeface="Myriad Pro"/>
              </a:rPr>
              <a:t> </a:t>
            </a:r>
            <a:r>
              <a:rPr sz="2100" spc="-5" dirty="0">
                <a:latin typeface="Myriad Pro"/>
                <a:cs typeface="Myriad Pro"/>
              </a:rPr>
              <a:t>The</a:t>
            </a:r>
            <a:r>
              <a:rPr sz="2100" spc="-80" dirty="0">
                <a:latin typeface="Myriad Pro"/>
                <a:cs typeface="Myriad Pro"/>
              </a:rPr>
              <a:t> </a:t>
            </a:r>
            <a:r>
              <a:rPr sz="2100" spc="-15" dirty="0">
                <a:latin typeface="Myriad Pro"/>
                <a:cs typeface="Myriad Pro"/>
              </a:rPr>
              <a:t>World</a:t>
            </a:r>
            <a:r>
              <a:rPr sz="2100" spc="-5" dirty="0">
                <a:latin typeface="Myriad Pro"/>
                <a:cs typeface="Myriad Pro"/>
              </a:rPr>
              <a:t> </a:t>
            </a:r>
            <a:r>
              <a:rPr sz="2100" spc="-10" dirty="0">
                <a:latin typeface="Myriad Pro"/>
                <a:cs typeface="Myriad Pro"/>
              </a:rPr>
              <a:t>Cup?</a:t>
            </a:r>
            <a:endParaRPr sz="2100" dirty="0">
              <a:latin typeface="Myriad Pro"/>
              <a:cs typeface="Myriad Pro"/>
            </a:endParaRPr>
          </a:p>
          <a:p>
            <a:pPr algn="ctr">
              <a:lnSpc>
                <a:spcPct val="100000"/>
              </a:lnSpc>
              <a:spcBef>
                <a:spcPts val="1100"/>
              </a:spcBef>
            </a:pPr>
            <a:r>
              <a:rPr sz="2100" b="1" dirty="0">
                <a:latin typeface="Myriad Pro"/>
                <a:cs typeface="Myriad Pro"/>
              </a:rPr>
              <a:t>Reality</a:t>
            </a:r>
            <a:r>
              <a:rPr sz="2100" b="1" spc="-90" dirty="0">
                <a:latin typeface="Myriad Pro"/>
                <a:cs typeface="Myriad Pro"/>
              </a:rPr>
              <a:t> </a:t>
            </a:r>
            <a:r>
              <a:rPr sz="2100" b="1" dirty="0">
                <a:latin typeface="Myriad Pro"/>
                <a:cs typeface="Myriad Pro"/>
              </a:rPr>
              <a:t>TV:</a:t>
            </a:r>
            <a:r>
              <a:rPr sz="2100" b="1" spc="-5" dirty="0">
                <a:latin typeface="Myriad Pro"/>
                <a:cs typeface="Myriad Pro"/>
              </a:rPr>
              <a:t> </a:t>
            </a:r>
            <a:r>
              <a:rPr sz="2100" dirty="0">
                <a:latin typeface="Myriad Pro"/>
                <a:cs typeface="Myriad Pro"/>
              </a:rPr>
              <a:t>Imagine</a:t>
            </a:r>
            <a:r>
              <a:rPr sz="2100" spc="-5" dirty="0">
                <a:latin typeface="Myriad Pro"/>
                <a:cs typeface="Myriad Pro"/>
              </a:rPr>
              <a:t> </a:t>
            </a:r>
            <a:r>
              <a:rPr sz="2100" dirty="0">
                <a:latin typeface="Myriad Pro"/>
                <a:cs typeface="Myriad Pro"/>
              </a:rPr>
              <a:t>if they</a:t>
            </a:r>
            <a:r>
              <a:rPr sz="2100" spc="-5" dirty="0">
                <a:latin typeface="Myriad Pro"/>
                <a:cs typeface="Myriad Pro"/>
              </a:rPr>
              <a:t> </a:t>
            </a:r>
            <a:r>
              <a:rPr sz="2100" spc="5" dirty="0">
                <a:latin typeface="Myriad Pro"/>
                <a:cs typeface="Myriad Pro"/>
              </a:rPr>
              <a:t>knew</a:t>
            </a:r>
            <a:r>
              <a:rPr sz="2100" spc="-5" dirty="0">
                <a:latin typeface="Myriad Pro"/>
                <a:cs typeface="Myriad Pro"/>
              </a:rPr>
              <a:t> </a:t>
            </a:r>
            <a:r>
              <a:rPr sz="2100" dirty="0">
                <a:latin typeface="Myriad Pro"/>
                <a:cs typeface="Myriad Pro"/>
              </a:rPr>
              <a:t>the</a:t>
            </a:r>
            <a:r>
              <a:rPr sz="2100" spc="-5" dirty="0">
                <a:latin typeface="Myriad Pro"/>
                <a:cs typeface="Myriad Pro"/>
              </a:rPr>
              <a:t> </a:t>
            </a:r>
            <a:r>
              <a:rPr sz="2100" spc="-10" dirty="0">
                <a:latin typeface="Myriad Pro"/>
                <a:cs typeface="Myriad Pro"/>
              </a:rPr>
              <a:t>real</a:t>
            </a:r>
            <a:r>
              <a:rPr sz="2100" spc="-5" dirty="0">
                <a:latin typeface="Myriad Pro"/>
                <a:cs typeface="Myriad Pro"/>
              </a:rPr>
              <a:t> </a:t>
            </a:r>
            <a:r>
              <a:rPr sz="2100" dirty="0">
                <a:latin typeface="Myriad Pro"/>
                <a:cs typeface="Myriad Pro"/>
              </a:rPr>
              <a:t>me?</a:t>
            </a:r>
          </a:p>
          <a:p>
            <a:pPr algn="ctr">
              <a:lnSpc>
                <a:spcPct val="100000"/>
              </a:lnSpc>
              <a:spcBef>
                <a:spcPts val="1100"/>
              </a:spcBef>
            </a:pPr>
            <a:r>
              <a:rPr sz="2100" b="1" spc="-10" dirty="0">
                <a:latin typeface="Myriad Pro"/>
                <a:cs typeface="Myriad Pro"/>
              </a:rPr>
              <a:t>Nature:</a:t>
            </a:r>
            <a:r>
              <a:rPr sz="2100" b="1" spc="-5" dirty="0">
                <a:latin typeface="Myriad Pro"/>
                <a:cs typeface="Myriad Pro"/>
              </a:rPr>
              <a:t> </a:t>
            </a:r>
            <a:r>
              <a:rPr sz="2100" dirty="0">
                <a:latin typeface="Myriad Pro"/>
                <a:cs typeface="Myriad Pro"/>
              </a:rPr>
              <a:t>Imagine</a:t>
            </a:r>
            <a:r>
              <a:rPr sz="2100" spc="-5" dirty="0">
                <a:latin typeface="Myriad Pro"/>
                <a:cs typeface="Myriad Pro"/>
              </a:rPr>
              <a:t> </a:t>
            </a:r>
            <a:r>
              <a:rPr sz="2100" dirty="0">
                <a:latin typeface="Myriad Pro"/>
                <a:cs typeface="Myriad Pro"/>
              </a:rPr>
              <a:t>if the</a:t>
            </a:r>
            <a:r>
              <a:rPr sz="2100" spc="-5" dirty="0">
                <a:latin typeface="Myriad Pro"/>
                <a:cs typeface="Myriad Pro"/>
              </a:rPr>
              <a:t> </a:t>
            </a:r>
            <a:r>
              <a:rPr sz="2100" dirty="0">
                <a:latin typeface="Myriad Pro"/>
                <a:cs typeface="Myriad Pro"/>
              </a:rPr>
              <a:t>whole </a:t>
            </a:r>
            <a:r>
              <a:rPr sz="2100" spc="-5" dirty="0">
                <a:latin typeface="Myriad Pro"/>
                <a:cs typeface="Myriad Pro"/>
              </a:rPr>
              <a:t>world flooded?</a:t>
            </a:r>
            <a:endParaRPr sz="2100" dirty="0">
              <a:latin typeface="Myriad Pro"/>
              <a:cs typeface="Myriad Pro"/>
            </a:endParaRPr>
          </a:p>
          <a:p>
            <a:pPr algn="ctr">
              <a:lnSpc>
                <a:spcPct val="100000"/>
              </a:lnSpc>
              <a:spcBef>
                <a:spcPts val="1100"/>
              </a:spcBef>
            </a:pPr>
            <a:r>
              <a:rPr sz="2100" b="1" spc="-10" dirty="0">
                <a:latin typeface="Myriad Pro"/>
                <a:cs typeface="Myriad Pro"/>
              </a:rPr>
              <a:t>Politics:</a:t>
            </a:r>
            <a:r>
              <a:rPr sz="2100" b="1" spc="-5" dirty="0">
                <a:latin typeface="Myriad Pro"/>
                <a:cs typeface="Myriad Pro"/>
              </a:rPr>
              <a:t> </a:t>
            </a:r>
            <a:r>
              <a:rPr sz="2100" dirty="0">
                <a:latin typeface="Myriad Pro"/>
                <a:cs typeface="Myriad Pro"/>
              </a:rPr>
              <a:t>Imagine</a:t>
            </a:r>
            <a:r>
              <a:rPr sz="2100" spc="-5" dirty="0">
                <a:latin typeface="Myriad Pro"/>
                <a:cs typeface="Myriad Pro"/>
              </a:rPr>
              <a:t> </a:t>
            </a:r>
            <a:r>
              <a:rPr sz="2100" dirty="0">
                <a:latin typeface="Myriad Pro"/>
                <a:cs typeface="Myriad Pro"/>
              </a:rPr>
              <a:t>if </a:t>
            </a:r>
            <a:r>
              <a:rPr sz="2100" spc="5" dirty="0">
                <a:latin typeface="Myriad Pro"/>
                <a:cs typeface="Myriad Pro"/>
              </a:rPr>
              <a:t>kids</a:t>
            </a:r>
            <a:r>
              <a:rPr sz="2100" spc="-5" dirty="0">
                <a:latin typeface="Myriad Pro"/>
                <a:cs typeface="Myriad Pro"/>
              </a:rPr>
              <a:t> ran </a:t>
            </a:r>
            <a:r>
              <a:rPr sz="2100" dirty="0">
                <a:latin typeface="Myriad Pro"/>
                <a:cs typeface="Myriad Pro"/>
              </a:rPr>
              <a:t>the </a:t>
            </a:r>
            <a:r>
              <a:rPr sz="2100" spc="-5" dirty="0">
                <a:latin typeface="Myriad Pro"/>
                <a:cs typeface="Myriad Pro"/>
              </a:rPr>
              <a:t>world?</a:t>
            </a:r>
            <a:endParaRPr sz="2100" dirty="0">
              <a:latin typeface="Myriad Pro"/>
              <a:cs typeface="Myriad Pro"/>
            </a:endParaRPr>
          </a:p>
          <a:p>
            <a:pPr marL="12700" marR="5080" algn="ctr">
              <a:lnSpc>
                <a:spcPct val="100000"/>
              </a:lnSpc>
              <a:spcBef>
                <a:spcPts val="1100"/>
              </a:spcBef>
            </a:pPr>
            <a:r>
              <a:rPr sz="2100" spc="-55" dirty="0">
                <a:latin typeface="Myriad Pro"/>
                <a:cs typeface="Myriad Pro"/>
              </a:rPr>
              <a:t>You</a:t>
            </a:r>
            <a:r>
              <a:rPr sz="2100" spc="-5" dirty="0">
                <a:latin typeface="Myriad Pro"/>
                <a:cs typeface="Myriad Pro"/>
              </a:rPr>
              <a:t> </a:t>
            </a:r>
            <a:r>
              <a:rPr sz="2100" dirty="0">
                <a:latin typeface="Myriad Pro"/>
                <a:cs typeface="Myriad Pro"/>
              </a:rPr>
              <a:t>can</a:t>
            </a:r>
            <a:r>
              <a:rPr sz="2100" spc="-5" dirty="0">
                <a:latin typeface="Myriad Pro"/>
                <a:cs typeface="Myriad Pro"/>
              </a:rPr>
              <a:t> </a:t>
            </a:r>
            <a:r>
              <a:rPr sz="2100" spc="-10" dirty="0">
                <a:latin typeface="Myriad Pro"/>
                <a:cs typeface="Myriad Pro"/>
              </a:rPr>
              <a:t>you</a:t>
            </a:r>
            <a:r>
              <a:rPr sz="2100" spc="-5" dirty="0">
                <a:latin typeface="Myriad Pro"/>
                <a:cs typeface="Myriad Pro"/>
              </a:rPr>
              <a:t> </a:t>
            </a:r>
            <a:r>
              <a:rPr sz="2100" dirty="0">
                <a:latin typeface="Myriad Pro"/>
                <a:cs typeface="Myriad Pro"/>
              </a:rPr>
              <a:t>use this</a:t>
            </a:r>
            <a:r>
              <a:rPr sz="2100" spc="-5" dirty="0">
                <a:latin typeface="Myriad Pro"/>
                <a:cs typeface="Myriad Pro"/>
              </a:rPr>
              <a:t> </a:t>
            </a:r>
            <a:r>
              <a:rPr sz="2100" dirty="0">
                <a:latin typeface="Myriad Pro"/>
                <a:cs typeface="Myriad Pro"/>
              </a:rPr>
              <a:t>as</a:t>
            </a:r>
            <a:r>
              <a:rPr sz="2100" spc="-5" dirty="0">
                <a:latin typeface="Myriad Pro"/>
                <a:cs typeface="Myriad Pro"/>
              </a:rPr>
              <a:t> </a:t>
            </a:r>
            <a:r>
              <a:rPr sz="2100" dirty="0">
                <a:latin typeface="Myriad Pro"/>
                <a:cs typeface="Myriad Pro"/>
              </a:rPr>
              <a:t>an</a:t>
            </a:r>
            <a:r>
              <a:rPr sz="2100" spc="-5" dirty="0">
                <a:latin typeface="Myriad Pro"/>
                <a:cs typeface="Myriad Pro"/>
              </a:rPr>
              <a:t> </a:t>
            </a:r>
            <a:r>
              <a:rPr sz="2100" spc="5" dirty="0">
                <a:latin typeface="Myriad Pro"/>
                <a:cs typeface="Myriad Pro"/>
              </a:rPr>
              <a:t>opportunity</a:t>
            </a:r>
            <a:r>
              <a:rPr sz="2100" dirty="0">
                <a:latin typeface="Myriad Pro"/>
                <a:cs typeface="Myriad Pro"/>
              </a:rPr>
              <a:t> </a:t>
            </a:r>
            <a:r>
              <a:rPr sz="2100" spc="-10" dirty="0">
                <a:latin typeface="Myriad Pro"/>
                <a:cs typeface="Myriad Pro"/>
              </a:rPr>
              <a:t>to</a:t>
            </a:r>
            <a:r>
              <a:rPr sz="2100" spc="-5" dirty="0">
                <a:latin typeface="Myriad Pro"/>
                <a:cs typeface="Myriad Pro"/>
              </a:rPr>
              <a:t> </a:t>
            </a:r>
            <a:r>
              <a:rPr sz="2100" spc="5" dirty="0">
                <a:latin typeface="Myriad Pro"/>
                <a:cs typeface="Myriad Pro"/>
              </a:rPr>
              <a:t>tackle</a:t>
            </a:r>
            <a:r>
              <a:rPr sz="2100" spc="-5" dirty="0">
                <a:latin typeface="Myriad Pro"/>
                <a:cs typeface="Myriad Pro"/>
              </a:rPr>
              <a:t> </a:t>
            </a:r>
            <a:r>
              <a:rPr sz="2100" dirty="0">
                <a:latin typeface="Myriad Pro"/>
                <a:cs typeface="Myriad Pro"/>
              </a:rPr>
              <a:t>bigger</a:t>
            </a:r>
            <a:r>
              <a:rPr sz="2100" spc="-5" dirty="0">
                <a:latin typeface="Myriad Pro"/>
                <a:cs typeface="Myriad Pro"/>
              </a:rPr>
              <a:t> </a:t>
            </a:r>
            <a:r>
              <a:rPr sz="2100" dirty="0">
                <a:latin typeface="Myriad Pro"/>
                <a:cs typeface="Myriad Pro"/>
              </a:rPr>
              <a:t>subjects like </a:t>
            </a:r>
            <a:r>
              <a:rPr sz="2100" spc="-430" dirty="0">
                <a:latin typeface="Myriad Pro"/>
                <a:cs typeface="Myriad Pro"/>
              </a:rPr>
              <a:t> </a:t>
            </a:r>
            <a:r>
              <a:rPr sz="2100" spc="-5" dirty="0">
                <a:latin typeface="Myriad Pro"/>
                <a:cs typeface="Myriad Pro"/>
              </a:rPr>
              <a:t>mental</a:t>
            </a:r>
            <a:r>
              <a:rPr sz="2100" dirty="0">
                <a:latin typeface="Myriad Pro"/>
                <a:cs typeface="Myriad Pro"/>
              </a:rPr>
              <a:t> health, </a:t>
            </a:r>
            <a:r>
              <a:rPr sz="2100" spc="-5" dirty="0">
                <a:latin typeface="Myriad Pro"/>
                <a:cs typeface="Myriad Pro"/>
              </a:rPr>
              <a:t>prejudice</a:t>
            </a:r>
            <a:r>
              <a:rPr sz="2100" dirty="0">
                <a:latin typeface="Myriad Pro"/>
                <a:cs typeface="Myriad Pro"/>
              </a:rPr>
              <a:t> or </a:t>
            </a:r>
            <a:r>
              <a:rPr sz="2100" spc="-5" dirty="0">
                <a:latin typeface="Myriad Pro"/>
                <a:cs typeface="Myriad Pro"/>
              </a:rPr>
              <a:t>bullying,</a:t>
            </a:r>
            <a:r>
              <a:rPr sz="2100" dirty="0">
                <a:latin typeface="Myriad Pro"/>
                <a:cs typeface="Myriad Pro"/>
              </a:rPr>
              <a:t> or keep it </a:t>
            </a:r>
            <a:r>
              <a:rPr sz="2100" spc="-5" dirty="0">
                <a:latin typeface="Myriad Pro"/>
                <a:cs typeface="Myriad Pro"/>
              </a:rPr>
              <a:t>light-hearted</a:t>
            </a:r>
            <a:r>
              <a:rPr sz="2100" spc="-5" dirty="0" smtClean="0">
                <a:latin typeface="Myriad Pro"/>
                <a:cs typeface="Myriad Pro"/>
              </a:rPr>
              <a:t>...</a:t>
            </a:r>
            <a:r>
              <a:rPr lang="en-GB" sz="2100" spc="-5" dirty="0" smtClean="0">
                <a:latin typeface="Myriad Pro"/>
                <a:cs typeface="Myriad Pro"/>
              </a:rPr>
              <a:t> </a:t>
            </a:r>
            <a:r>
              <a:rPr sz="2100" dirty="0" smtClean="0">
                <a:latin typeface="Myriad Pro"/>
                <a:cs typeface="Myriad Pro"/>
              </a:rPr>
              <a:t>Imagine</a:t>
            </a:r>
            <a:r>
              <a:rPr sz="2100" spc="-10" dirty="0" smtClean="0">
                <a:latin typeface="Myriad Pro"/>
                <a:cs typeface="Myriad Pro"/>
              </a:rPr>
              <a:t> </a:t>
            </a:r>
            <a:r>
              <a:rPr sz="2100" dirty="0">
                <a:latin typeface="Myriad Pro"/>
                <a:cs typeface="Myriad Pro"/>
              </a:rPr>
              <a:t>if</a:t>
            </a:r>
            <a:r>
              <a:rPr sz="2100" spc="-10" dirty="0">
                <a:latin typeface="Myriad Pro"/>
                <a:cs typeface="Myriad Pro"/>
              </a:rPr>
              <a:t> </a:t>
            </a:r>
            <a:r>
              <a:rPr sz="2100" dirty="0">
                <a:latin typeface="Myriad Pro"/>
                <a:cs typeface="Myriad Pro"/>
              </a:rPr>
              <a:t>had</a:t>
            </a:r>
            <a:r>
              <a:rPr sz="2100" spc="-5" dirty="0">
                <a:latin typeface="Myriad Pro"/>
                <a:cs typeface="Myriad Pro"/>
              </a:rPr>
              <a:t> </a:t>
            </a:r>
            <a:r>
              <a:rPr sz="2100" dirty="0">
                <a:latin typeface="Myriad Pro"/>
                <a:cs typeface="Myriad Pro"/>
              </a:rPr>
              <a:t>a</a:t>
            </a:r>
            <a:r>
              <a:rPr sz="2100" spc="-10" dirty="0">
                <a:latin typeface="Myriad Pro"/>
                <a:cs typeface="Myriad Pro"/>
              </a:rPr>
              <a:t> </a:t>
            </a:r>
            <a:r>
              <a:rPr sz="2100" dirty="0">
                <a:latin typeface="Myriad Pro"/>
                <a:cs typeface="Myriad Pro"/>
              </a:rPr>
              <a:t>super</a:t>
            </a:r>
            <a:r>
              <a:rPr sz="2100" spc="-5" dirty="0">
                <a:latin typeface="Myriad Pro"/>
                <a:cs typeface="Myriad Pro"/>
              </a:rPr>
              <a:t> </a:t>
            </a:r>
            <a:r>
              <a:rPr sz="2100" spc="-10" dirty="0">
                <a:latin typeface="Myriad Pro"/>
                <a:cs typeface="Myriad Pro"/>
              </a:rPr>
              <a:t>power?</a:t>
            </a:r>
            <a:endParaRPr sz="2100" dirty="0">
              <a:latin typeface="Myriad Pro"/>
              <a:cs typeface="Myriad Pr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</TotalTime>
  <Words>1514</Words>
  <Application>Microsoft Office PowerPoint</Application>
  <PresentationFormat>On-screen Show (4:3)</PresentationFormat>
  <Paragraphs>160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www.youngwriters.co.uk</vt:lpstr>
      <vt:lpstr>Today you are going to write a poem for  Young Writers’ Imagine competition!</vt:lpstr>
      <vt:lpstr>Learning Outcomes &amp; Success Criteria  for today’s lesson:</vt:lpstr>
      <vt:lpstr>Watch the video that  introduces you to the activity:</vt:lpstr>
      <vt:lpstr>A brief history of poetry...</vt:lpstr>
      <vt:lpstr>Now we’re going to explore ideas  to write poems about...</vt:lpstr>
      <vt:lpstr>Death or immortality?</vt:lpstr>
      <vt:lpstr>Now it’s time to think of ways to create  questions or poetry prompts to inspire  your poem...</vt:lpstr>
      <vt:lpstr>Here are some Imagine question ideas:</vt:lpstr>
      <vt:lpstr>Now let’s explore poetry types  and techniques...</vt:lpstr>
      <vt:lpstr>Acrostic</vt:lpstr>
      <vt:lpstr>Narrative Poem</vt:lpstr>
      <vt:lpstr>Anthem</vt:lpstr>
      <vt:lpstr>Repetition</vt:lpstr>
      <vt:lpstr>Imagery</vt:lpstr>
      <vt:lpstr>Metaphors</vt:lpstr>
      <vt:lpstr>To help you write your poem there are some  resources. These will help you generate ideas,  plan and write your piece:</vt:lpstr>
      <vt:lpstr>Feel free to use any of these poetry  prompts or use your own idea:</vt:lpstr>
      <vt:lpstr>Differentiation ideas</vt:lpstr>
      <vt:lpstr>It’s time to get writing!</vt:lpstr>
      <vt:lpstr>Review your poem:</vt:lpstr>
      <vt:lpstr>It’s time to submit your work to  your teacher.</vt:lpstr>
      <vt:lpstr>Slide 23</vt:lpstr>
      <vt:lpstr>Hello! Thank you for downloading this PowerPoint,  here are a couple of quick notes for you...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Imagine Powerpoint</dc:title>
  <cp:lastModifiedBy>Lynsey Evans</cp:lastModifiedBy>
  <cp:revision>13</cp:revision>
  <dcterms:created xsi:type="dcterms:W3CDTF">2021-02-15T08:56:50Z</dcterms:created>
  <dcterms:modified xsi:type="dcterms:W3CDTF">2021-02-15T10:48:46Z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2021-02-15T00:00:00Z</vt:filetime>
  </property>
  <property fmtid="{D5CDD505-2E9C-101B-9397-08002B2CF9AE}" pid="3" name="Creator">
    <vt:lpwstr>Adobe Illustrator 25.2 (Windows)</vt:lpwstr>
  </property>
  <property fmtid="{D5CDD505-2E9C-101B-9397-08002B2CF9AE}" pid="4" name="LastSaved">
    <vt:filetime>2021-02-15T00:00:00Z</vt:filetime>
  </property>
</Properties>
</file>