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4"/>
    <p:sldMasterId id="2147483673" r:id="rId5"/>
    <p:sldMasterId id="2147483675" r:id="rId6"/>
    <p:sldMasterId id="2147483677" r:id="rId7"/>
    <p:sldMasterId id="2147483679" r:id="rId8"/>
    <p:sldMasterId id="2147483682" r:id="rId9"/>
  </p:sldMasterIdLst>
  <p:notesMasterIdLst>
    <p:notesMasterId r:id="rId25"/>
  </p:notesMasterIdLst>
  <p:sldIdLst>
    <p:sldId id="297" r:id="rId10"/>
    <p:sldId id="323" r:id="rId11"/>
    <p:sldId id="359" r:id="rId12"/>
    <p:sldId id="299" r:id="rId13"/>
    <p:sldId id="350" r:id="rId14"/>
    <p:sldId id="351" r:id="rId15"/>
    <p:sldId id="338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1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12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9966FF"/>
    <a:srgbClr val="5B9BD5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89" d="100"/>
          <a:sy n="89" d="100"/>
        </p:scale>
        <p:origin x="879" y="54"/>
      </p:cViewPr>
      <p:guideLst>
        <p:guide orient="horz" pos="2069"/>
        <p:guide pos="12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</c:spPr>
          <c:dPt>
            <c:idx val="0"/>
            <c:bubble3D val="0"/>
            <c:spPr>
              <a:noFill/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0F-4A81-B6FB-1F5987F6318E}"/>
              </c:ext>
            </c:extLst>
          </c:dPt>
          <c:dPt>
            <c:idx val="1"/>
            <c:bubble3D val="0"/>
            <c:spPr>
              <a:noFill/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40F-4A81-B6FB-1F5987F6318E}"/>
              </c:ext>
            </c:extLst>
          </c:dPt>
          <c:dPt>
            <c:idx val="2"/>
            <c:bubble3D val="0"/>
            <c:spPr>
              <a:noFill/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40F-4A81-B6FB-1F5987F6318E}"/>
              </c:ext>
            </c:extLst>
          </c:dPt>
          <c:dPt>
            <c:idx val="3"/>
            <c:bubble3D val="0"/>
            <c:spPr>
              <a:noFill/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40F-4A81-B6FB-1F5987F6318E}"/>
              </c:ext>
            </c:extLst>
          </c:dPt>
          <c:dPt>
            <c:idx val="4"/>
            <c:bubble3D val="0"/>
            <c:spPr>
              <a:noFill/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40F-4A81-B6FB-1F5987F6318E}"/>
              </c:ext>
            </c:extLst>
          </c:dPt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57-4589-BF45-A10851E191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F71-4B55-8F27-F88BB375D56F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F71-4B55-8F27-F88BB375D56F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F71-4B55-8F27-F88BB375D56F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F71-4B55-8F27-F88BB375D56F}"/>
              </c:ext>
            </c:extLst>
          </c:dPt>
          <c:dPt>
            <c:idx val="4"/>
            <c:bubble3D val="0"/>
            <c:spPr>
              <a:noFill/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F71-4B55-8F27-F88BB375D56F}"/>
              </c:ext>
            </c:extLst>
          </c:dPt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71-4B55-8F27-F88BB375D5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noFill/>
            <a:ln>
              <a:solidFill>
                <a:schemeClr val="tx1"/>
              </a:solidFill>
              <a:prstDash val="dash"/>
            </a:ln>
          </c:spPr>
          <c:dPt>
            <c:idx val="0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1-41EB-4FA6-8E95-0A58699E53D0}"/>
              </c:ext>
            </c:extLst>
          </c:dPt>
          <c:dPt>
            <c:idx val="1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3-41EB-4FA6-8E95-0A58699E53D0}"/>
              </c:ext>
            </c:extLst>
          </c:dPt>
          <c:dPt>
            <c:idx val="2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5-41EB-4FA6-8E95-0A58699E53D0}"/>
              </c:ext>
            </c:extLst>
          </c:dPt>
          <c:dPt>
            <c:idx val="3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7-41EB-4FA6-8E95-0A58699E53D0}"/>
              </c:ext>
            </c:extLst>
          </c:dPt>
          <c:dPt>
            <c:idx val="4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9-41EB-4FA6-8E95-0A58699E53D0}"/>
              </c:ext>
            </c:extLst>
          </c:dPt>
          <c:dPt>
            <c:idx val="5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B-B15C-45C7-9236-D9364C3AC0EE}"/>
              </c:ext>
            </c:extLst>
          </c:dPt>
          <c:dPt>
            <c:idx val="6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D-B15C-45C7-9236-D9364C3AC0EE}"/>
              </c:ext>
            </c:extLst>
          </c:dPt>
          <c:dPt>
            <c:idx val="7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F-B15C-45C7-9236-D9364C3AC0EE}"/>
              </c:ext>
            </c:extLst>
          </c:dPt>
          <c:dPt>
            <c:idx val="8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11-B15C-45C7-9236-D9364C3AC0EE}"/>
              </c:ext>
            </c:extLst>
          </c:dPt>
          <c:dPt>
            <c:idx val="9"/>
            <c:bubble3D val="0"/>
            <c:spPr>
              <a:noFill/>
              <a:ln w="19050">
                <a:solidFill>
                  <a:schemeClr val="tx1"/>
                </a:solidFill>
                <a:prstDash val="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13-B15C-45C7-9236-D9364C3AC0EE}"/>
              </c:ext>
            </c:extLst>
          </c:dPt>
          <c:cat>
            <c:numRef>
              <c:f>Sheet1!$A$2:$A$11</c:f>
              <c:numCache>
                <c:formatCode>General</c:formatCode>
                <c:ptCount val="10"/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1EB-4FA6-8E95-0A58699E5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09/02/2021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6" Type="http://schemas.openxmlformats.org/officeDocument/2006/relationships/image" Target="../media/image8.png"/><Relationship Id="rId5" Type="http://schemas.openxmlformats.org/officeDocument/2006/relationships/image" Target="../media/image31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23.png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6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21" Type="http://schemas.openxmlformats.org/officeDocument/2006/relationships/image" Target="../media/image54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1" Type="http://schemas.openxmlformats.org/officeDocument/2006/relationships/tags" Target="../tags/tag8.xml"/><Relationship Id="rId6" Type="http://schemas.openxmlformats.org/officeDocument/2006/relationships/image" Target="../media/image8.png"/><Relationship Id="rId11" Type="http://schemas.openxmlformats.org/officeDocument/2006/relationships/image" Target="../media/image44.png"/><Relationship Id="rId5" Type="http://schemas.openxmlformats.org/officeDocument/2006/relationships/image" Target="../media/image39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7" Type="http://schemas.openxmlformats.org/officeDocument/2006/relationships/image" Target="../media/image5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6" Type="http://schemas.openxmlformats.org/officeDocument/2006/relationships/image" Target="../media/image8.png"/><Relationship Id="rId11" Type="http://schemas.openxmlformats.org/officeDocument/2006/relationships/image" Target="../media/image60.png"/><Relationship Id="rId5" Type="http://schemas.openxmlformats.org/officeDocument/2006/relationships/image" Target="../media/image55.png"/><Relationship Id="rId10" Type="http://schemas.openxmlformats.org/officeDocument/2006/relationships/image" Target="../media/image59.png"/><Relationship Id="rId9" Type="http://schemas.openxmlformats.org/officeDocument/2006/relationships/image" Target="../media/image5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14.png"/><Relationship Id="rId5" Type="http://schemas.openxmlformats.org/officeDocument/2006/relationships/image" Target="../media/image13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chart" Target="../charts/chart3.xml"/><Relationship Id="rId7" Type="http://schemas.openxmlformats.org/officeDocument/2006/relationships/image" Target="../media/image10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11" Type="http://schemas.openxmlformats.org/officeDocument/2006/relationships/image" Target="../media/image18.png"/><Relationship Id="rId5" Type="http://schemas.openxmlformats.org/officeDocument/2006/relationships/image" Target="../media/image16.png"/><Relationship Id="rId10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11" Type="http://schemas.openxmlformats.org/officeDocument/2006/relationships/image" Target="../media/image29.png"/><Relationship Id="rId10" Type="http://schemas.openxmlformats.org/officeDocument/2006/relationships/image" Target="../media/image28.png"/><Relationship Id="rId4" Type="http://schemas.openxmlformats.org/officeDocument/2006/relationships/image" Target="../media/image15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1D52E0D-A5B1-4E22-A74E-21160C46B501}"/>
                  </a:ext>
                </a:extLst>
              </p:cNvPr>
              <p:cNvSpPr/>
              <p:nvPr/>
            </p:nvSpPr>
            <p:spPr>
              <a:xfrm>
                <a:off x="3355662" y="1988550"/>
                <a:ext cx="2412840" cy="15433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60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6000" b="0" i="0" smtClean="0"/>
                          <m:t>4</m:t>
                        </m:r>
                      </m:den>
                    </m:f>
                  </m:oMath>
                </a14:m>
                <a:r>
                  <a:rPr lang="en-GB" sz="6000" dirty="0"/>
                  <a:t>  </a:t>
                </a:r>
                <a:r>
                  <a:rPr lang="en-GB" sz="6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6000" dirty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60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60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6000" dirty="0">
                    <a:solidFill>
                      <a:schemeClr val="tx1"/>
                    </a:solidFill>
                  </a:rPr>
                  <a:t> </a:t>
                </a:r>
                <a:endParaRPr lang="en-GB" sz="60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1D52E0D-A5B1-4E22-A74E-21160C46B5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662" y="1988550"/>
                <a:ext cx="2412840" cy="1543308"/>
              </a:xfrm>
              <a:prstGeom prst="rect">
                <a:avLst/>
              </a:prstGeom>
              <a:blipFill>
                <a:blip r:embed="rId5"/>
                <a:stretch>
                  <a:fillRect b="-12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1BF1C71-FC23-45A8-81E5-DD94E6AD5D7A}"/>
              </a:ext>
            </a:extLst>
          </p:cNvPr>
          <p:cNvSpPr txBox="1"/>
          <p:nvPr/>
        </p:nvSpPr>
        <p:spPr>
          <a:xfrm>
            <a:off x="1223963" y="4615788"/>
            <a:ext cx="6473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Do you agree with Tiny?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48C023-45E6-4B91-A697-21E60EDFB1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4036" y="745978"/>
            <a:ext cx="747045" cy="7470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2804FC-798F-4AD7-9A4C-8E81B020DF4F}"/>
              </a:ext>
            </a:extLst>
          </p:cNvPr>
          <p:cNvSpPr txBox="1"/>
          <p:nvPr/>
        </p:nvSpPr>
        <p:spPr>
          <a:xfrm>
            <a:off x="5602422" y="86818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8" name="Right Bracket 7">
            <a:extLst>
              <a:ext uri="{FF2B5EF4-FFF2-40B4-BE49-F238E27FC236}">
                <a16:creationId xmlns:a16="http://schemas.microsoft.com/office/drawing/2014/main" id="{2F439B3E-8426-423E-A4C7-4D66ADE9F1A6}"/>
              </a:ext>
            </a:extLst>
          </p:cNvPr>
          <p:cNvSpPr/>
          <p:nvPr/>
        </p:nvSpPr>
        <p:spPr>
          <a:xfrm rot="16200000">
            <a:off x="4276804" y="957181"/>
            <a:ext cx="399975" cy="1662764"/>
          </a:xfrm>
          <a:prstGeom prst="rightBracket">
            <a:avLst>
              <a:gd name="adj" fmla="val 231662"/>
            </a:avLst>
          </a:prstGeom>
          <a:ln w="3810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Bracket 8">
            <a:extLst>
              <a:ext uri="{FF2B5EF4-FFF2-40B4-BE49-F238E27FC236}">
                <a16:creationId xmlns:a16="http://schemas.microsoft.com/office/drawing/2014/main" id="{F0C38E2B-0FD6-4E18-A7F1-F1185298DC1A}"/>
              </a:ext>
            </a:extLst>
          </p:cNvPr>
          <p:cNvSpPr/>
          <p:nvPr/>
        </p:nvSpPr>
        <p:spPr>
          <a:xfrm rot="5400000" flipV="1">
            <a:off x="4276804" y="2979514"/>
            <a:ext cx="399975" cy="1662761"/>
          </a:xfrm>
          <a:prstGeom prst="rightBracket">
            <a:avLst>
              <a:gd name="adj" fmla="val 231662"/>
            </a:avLst>
          </a:prstGeom>
          <a:ln w="3810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B069EBB-9B8C-4D10-B862-4A3EC4091E03}"/>
                  </a:ext>
                </a:extLst>
              </p:cNvPr>
              <p:cNvSpPr/>
              <p:nvPr/>
            </p:nvSpPr>
            <p:spPr>
              <a:xfrm>
                <a:off x="4145440" y="1006684"/>
                <a:ext cx="86754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B069EBB-9B8C-4D10-B862-4A3EC4091E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440" y="1006684"/>
                <a:ext cx="867545" cy="646331"/>
              </a:xfrm>
              <a:prstGeom prst="rect">
                <a:avLst/>
              </a:prstGeom>
              <a:blipFill>
                <a:blip r:embed="rId7"/>
                <a:stretch>
                  <a:fillRect t="-14151" r="-21127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777A0CF-6FD4-4AA8-AA18-50B9665C1E61}"/>
                  </a:ext>
                </a:extLst>
              </p:cNvPr>
              <p:cNvSpPr/>
              <p:nvPr/>
            </p:nvSpPr>
            <p:spPr>
              <a:xfrm>
                <a:off x="4169043" y="3935172"/>
                <a:ext cx="86754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777A0CF-6FD4-4AA8-AA18-50B9665C1E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043" y="3935172"/>
                <a:ext cx="867545" cy="646331"/>
              </a:xfrm>
              <a:prstGeom prst="rect">
                <a:avLst/>
              </a:prstGeom>
              <a:blipFill>
                <a:blip r:embed="rId8"/>
                <a:stretch>
                  <a:fillRect t="-15094" r="-20423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7137440F-A291-4D86-8E10-BB2883F66DE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5892125" y="2502762"/>
            <a:ext cx="2505188" cy="1751700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74D86AE-C15A-4C66-964C-FC646BBE5E34}"/>
              </a:ext>
            </a:extLst>
          </p:cNvPr>
          <p:cNvSpPr/>
          <p:nvPr/>
        </p:nvSpPr>
        <p:spPr>
          <a:xfrm>
            <a:off x="5060026" y="2067600"/>
            <a:ext cx="461814" cy="69955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44441A-D871-4A56-B2B6-2C2754970900}"/>
              </a:ext>
            </a:extLst>
          </p:cNvPr>
          <p:cNvSpPr/>
          <p:nvPr/>
        </p:nvSpPr>
        <p:spPr>
          <a:xfrm>
            <a:off x="5017680" y="1909501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dirty="0">
                <a:solidFill>
                  <a:schemeClr val="accent6"/>
                </a:solidFill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59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9DF5F4-9D8A-47CA-8319-5D3536C5B5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105" y="318787"/>
            <a:ext cx="3462811" cy="2672387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C9C274F-FF2E-441C-B7D1-DE5405C21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319236"/>
              </p:ext>
            </p:extLst>
          </p:nvPr>
        </p:nvGraphicFramePr>
        <p:xfrm>
          <a:off x="2979236" y="3200671"/>
          <a:ext cx="3185528" cy="8831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638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796382">
                  <a:extLst>
                    <a:ext uri="{9D8B030D-6E8A-4147-A177-3AD203B41FA5}">
                      <a16:colId xmlns:a16="http://schemas.microsoft.com/office/drawing/2014/main" val="903514845"/>
                    </a:ext>
                  </a:extLst>
                </a:gridCol>
                <a:gridCol w="796382">
                  <a:extLst>
                    <a:ext uri="{9D8B030D-6E8A-4147-A177-3AD203B41FA5}">
                      <a16:colId xmlns:a16="http://schemas.microsoft.com/office/drawing/2014/main" val="719672338"/>
                    </a:ext>
                  </a:extLst>
                </a:gridCol>
                <a:gridCol w="796382">
                  <a:extLst>
                    <a:ext uri="{9D8B030D-6E8A-4147-A177-3AD203B41FA5}">
                      <a16:colId xmlns:a16="http://schemas.microsoft.com/office/drawing/2014/main" val="3455068046"/>
                    </a:ext>
                  </a:extLst>
                </a:gridCol>
              </a:tblGrid>
              <a:tr h="88313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3EF6379-91AE-4338-8355-E9E80D4AC1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606542"/>
              </p:ext>
            </p:extLst>
          </p:nvPr>
        </p:nvGraphicFramePr>
        <p:xfrm>
          <a:off x="2979236" y="4236204"/>
          <a:ext cx="3185528" cy="8831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8191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398191">
                  <a:extLst>
                    <a:ext uri="{9D8B030D-6E8A-4147-A177-3AD203B41FA5}">
                      <a16:colId xmlns:a16="http://schemas.microsoft.com/office/drawing/2014/main" val="1145082738"/>
                    </a:ext>
                  </a:extLst>
                </a:gridCol>
                <a:gridCol w="398191">
                  <a:extLst>
                    <a:ext uri="{9D8B030D-6E8A-4147-A177-3AD203B41FA5}">
                      <a16:colId xmlns:a16="http://schemas.microsoft.com/office/drawing/2014/main" val="903514845"/>
                    </a:ext>
                  </a:extLst>
                </a:gridCol>
                <a:gridCol w="398191">
                  <a:extLst>
                    <a:ext uri="{9D8B030D-6E8A-4147-A177-3AD203B41FA5}">
                      <a16:colId xmlns:a16="http://schemas.microsoft.com/office/drawing/2014/main" val="1597372609"/>
                    </a:ext>
                  </a:extLst>
                </a:gridCol>
                <a:gridCol w="398191">
                  <a:extLst>
                    <a:ext uri="{9D8B030D-6E8A-4147-A177-3AD203B41FA5}">
                      <a16:colId xmlns:a16="http://schemas.microsoft.com/office/drawing/2014/main" val="719672338"/>
                    </a:ext>
                  </a:extLst>
                </a:gridCol>
                <a:gridCol w="398191">
                  <a:extLst>
                    <a:ext uri="{9D8B030D-6E8A-4147-A177-3AD203B41FA5}">
                      <a16:colId xmlns:a16="http://schemas.microsoft.com/office/drawing/2014/main" val="3424499636"/>
                    </a:ext>
                  </a:extLst>
                </a:gridCol>
                <a:gridCol w="398191">
                  <a:extLst>
                    <a:ext uri="{9D8B030D-6E8A-4147-A177-3AD203B41FA5}">
                      <a16:colId xmlns:a16="http://schemas.microsoft.com/office/drawing/2014/main" val="3455068046"/>
                    </a:ext>
                  </a:extLst>
                </a:gridCol>
                <a:gridCol w="398191">
                  <a:extLst>
                    <a:ext uri="{9D8B030D-6E8A-4147-A177-3AD203B41FA5}">
                      <a16:colId xmlns:a16="http://schemas.microsoft.com/office/drawing/2014/main" val="3733814148"/>
                    </a:ext>
                  </a:extLst>
                </a:gridCol>
              </a:tblGrid>
              <a:tr h="88313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F4CE6C2-BA45-4597-9AAB-25F558B98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817962"/>
              </p:ext>
            </p:extLst>
          </p:nvPr>
        </p:nvGraphicFramePr>
        <p:xfrm>
          <a:off x="2979236" y="4236204"/>
          <a:ext cx="3185528" cy="8831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8191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398191">
                  <a:extLst>
                    <a:ext uri="{9D8B030D-6E8A-4147-A177-3AD203B41FA5}">
                      <a16:colId xmlns:a16="http://schemas.microsoft.com/office/drawing/2014/main" val="1145082738"/>
                    </a:ext>
                  </a:extLst>
                </a:gridCol>
                <a:gridCol w="398191">
                  <a:extLst>
                    <a:ext uri="{9D8B030D-6E8A-4147-A177-3AD203B41FA5}">
                      <a16:colId xmlns:a16="http://schemas.microsoft.com/office/drawing/2014/main" val="903514845"/>
                    </a:ext>
                  </a:extLst>
                </a:gridCol>
                <a:gridCol w="398191">
                  <a:extLst>
                    <a:ext uri="{9D8B030D-6E8A-4147-A177-3AD203B41FA5}">
                      <a16:colId xmlns:a16="http://schemas.microsoft.com/office/drawing/2014/main" val="1597372609"/>
                    </a:ext>
                  </a:extLst>
                </a:gridCol>
                <a:gridCol w="398191">
                  <a:extLst>
                    <a:ext uri="{9D8B030D-6E8A-4147-A177-3AD203B41FA5}">
                      <a16:colId xmlns:a16="http://schemas.microsoft.com/office/drawing/2014/main" val="719672338"/>
                    </a:ext>
                  </a:extLst>
                </a:gridCol>
                <a:gridCol w="398191">
                  <a:extLst>
                    <a:ext uri="{9D8B030D-6E8A-4147-A177-3AD203B41FA5}">
                      <a16:colId xmlns:a16="http://schemas.microsoft.com/office/drawing/2014/main" val="3424499636"/>
                    </a:ext>
                  </a:extLst>
                </a:gridCol>
                <a:gridCol w="398191">
                  <a:extLst>
                    <a:ext uri="{9D8B030D-6E8A-4147-A177-3AD203B41FA5}">
                      <a16:colId xmlns:a16="http://schemas.microsoft.com/office/drawing/2014/main" val="3455068046"/>
                    </a:ext>
                  </a:extLst>
                </a:gridCol>
                <a:gridCol w="398191">
                  <a:extLst>
                    <a:ext uri="{9D8B030D-6E8A-4147-A177-3AD203B41FA5}">
                      <a16:colId xmlns:a16="http://schemas.microsoft.com/office/drawing/2014/main" val="3733814148"/>
                    </a:ext>
                  </a:extLst>
                </a:gridCol>
              </a:tblGrid>
              <a:tr h="88313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A7284A1-5BF5-45C3-826B-8C64810E46C6}"/>
              </a:ext>
            </a:extLst>
          </p:cNvPr>
          <p:cNvCxnSpPr/>
          <p:nvPr/>
        </p:nvCxnSpPr>
        <p:spPr>
          <a:xfrm>
            <a:off x="5362414" y="2936928"/>
            <a:ext cx="0" cy="23402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71D7C1-13CA-4587-A9EA-AC6F134CD380}"/>
                  </a:ext>
                </a:extLst>
              </p:cNvPr>
              <p:cNvSpPr/>
              <p:nvPr/>
            </p:nvSpPr>
            <p:spPr>
              <a:xfrm>
                <a:off x="5748690" y="1028590"/>
                <a:ext cx="1967205" cy="12527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4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4800" b="0" i="0" smtClean="0"/>
                          <m:t>4</m:t>
                        </m:r>
                      </m:den>
                    </m:f>
                  </m:oMath>
                </a14:m>
                <a:r>
                  <a:rPr lang="en-GB" sz="4800" dirty="0"/>
                  <a:t>  </a:t>
                </a:r>
                <a:r>
                  <a:rPr lang="en-GB" sz="4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4800" dirty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4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4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4800" dirty="0">
                    <a:solidFill>
                      <a:schemeClr val="tx1"/>
                    </a:solidFill>
                  </a:rPr>
                  <a:t> </a:t>
                </a:r>
                <a:endParaRPr lang="en-GB" sz="48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71D7C1-13CA-4587-A9EA-AC6F134CD3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690" y="1028590"/>
                <a:ext cx="1967205" cy="1252779"/>
              </a:xfrm>
              <a:prstGeom prst="rect">
                <a:avLst/>
              </a:prstGeom>
              <a:blipFill>
                <a:blip r:embed="rId6"/>
                <a:stretch>
                  <a:fillRect b="-1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Bracket 11">
            <a:extLst>
              <a:ext uri="{FF2B5EF4-FFF2-40B4-BE49-F238E27FC236}">
                <a16:creationId xmlns:a16="http://schemas.microsoft.com/office/drawing/2014/main" id="{D3D0AE9B-875D-422B-99AD-66213F366DC4}"/>
              </a:ext>
            </a:extLst>
          </p:cNvPr>
          <p:cNvSpPr/>
          <p:nvPr/>
        </p:nvSpPr>
        <p:spPr>
          <a:xfrm rot="16200000">
            <a:off x="6481794" y="208342"/>
            <a:ext cx="399975" cy="1376754"/>
          </a:xfrm>
          <a:prstGeom prst="rightBracket">
            <a:avLst>
              <a:gd name="adj" fmla="val 23166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41C39B38-D2DE-44DD-877B-533E83C64B8A}"/>
              </a:ext>
            </a:extLst>
          </p:cNvPr>
          <p:cNvSpPr/>
          <p:nvPr/>
        </p:nvSpPr>
        <p:spPr>
          <a:xfrm rot="5400000" flipV="1">
            <a:off x="6481794" y="1802489"/>
            <a:ext cx="399975" cy="1376753"/>
          </a:xfrm>
          <a:prstGeom prst="rightBracket">
            <a:avLst>
              <a:gd name="adj" fmla="val 23166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14BEEDE-CEC4-46CA-B535-73D50E33FF86}"/>
                  </a:ext>
                </a:extLst>
              </p:cNvPr>
              <p:cNvSpPr/>
              <p:nvPr/>
            </p:nvSpPr>
            <p:spPr>
              <a:xfrm>
                <a:off x="6305732" y="186913"/>
                <a:ext cx="85311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>
                    <a:solidFill>
                      <a:schemeClr val="accent1"/>
                    </a:solidFill>
                  </a:rPr>
                  <a:t> 2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14BEEDE-CEC4-46CA-B535-73D50E33FF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732" y="186913"/>
                <a:ext cx="853119" cy="646331"/>
              </a:xfrm>
              <a:prstGeom prst="rect">
                <a:avLst/>
              </a:prstGeom>
              <a:blipFill>
                <a:blip r:embed="rId7"/>
                <a:stretch>
                  <a:fillRect t="-15094" r="-21429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78B1BBB-F255-4124-B4F9-6B67F2713236}"/>
                  </a:ext>
                </a:extLst>
              </p:cNvPr>
              <p:cNvSpPr/>
              <p:nvPr/>
            </p:nvSpPr>
            <p:spPr>
              <a:xfrm>
                <a:off x="6305731" y="2585382"/>
                <a:ext cx="85311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>
                    <a:solidFill>
                      <a:schemeClr val="accent1"/>
                    </a:solidFill>
                  </a:rPr>
                  <a:t> 2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78B1BBB-F255-4124-B4F9-6B67F27132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731" y="2585382"/>
                <a:ext cx="853119" cy="646331"/>
              </a:xfrm>
              <a:prstGeom prst="rect">
                <a:avLst/>
              </a:prstGeom>
              <a:blipFill>
                <a:blip r:embed="rId8"/>
                <a:stretch>
                  <a:fillRect t="-14151" r="-21429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288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06FC6C4-FE96-45E7-B0C4-DA1DA562F4B1}"/>
                  </a:ext>
                </a:extLst>
              </p:cNvPr>
              <p:cNvSpPr/>
              <p:nvPr/>
            </p:nvSpPr>
            <p:spPr>
              <a:xfrm>
                <a:off x="1356380" y="1685652"/>
                <a:ext cx="2103461" cy="11563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44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4400" b="0" i="0" smtClean="0"/>
                          <m:t>4</m:t>
                        </m:r>
                      </m:den>
                    </m:f>
                  </m:oMath>
                </a14:m>
                <a:r>
                  <a:rPr lang="en-GB" sz="4400" dirty="0"/>
                  <a:t>  </a:t>
                </a:r>
                <a:r>
                  <a:rPr lang="en-GB" sz="4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4400" dirty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4400" b="0" i="0" smtClean="0">
                            <a:solidFill>
                              <a:schemeClr val="tx1"/>
                            </a:solidFill>
                          </a:rPr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4400" b="0" i="0" smtClean="0">
                            <a:solidFill>
                              <a:schemeClr val="tx1"/>
                            </a:solidFill>
                          </a:rPr>
                          <m:t>16</m:t>
                        </m:r>
                      </m:den>
                    </m:f>
                  </m:oMath>
                </a14:m>
                <a:r>
                  <a:rPr lang="en-GB" sz="4400" dirty="0">
                    <a:solidFill>
                      <a:schemeClr val="tx1"/>
                    </a:solidFill>
                  </a:rPr>
                  <a:t> </a:t>
                </a:r>
                <a:endParaRPr lang="en-GB" sz="4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06FC6C4-FE96-45E7-B0C4-DA1DA562F4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380" y="1685652"/>
                <a:ext cx="2103461" cy="1156342"/>
              </a:xfrm>
              <a:prstGeom prst="rect">
                <a:avLst/>
              </a:prstGeom>
              <a:blipFill>
                <a:blip r:embed="rId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831DA366-B93D-44CD-AC38-60A454B359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4036" y="633161"/>
            <a:ext cx="747045" cy="7470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2E4F7F-3BBE-45EC-B792-D4AA6F690A83}"/>
              </a:ext>
            </a:extLst>
          </p:cNvPr>
          <p:cNvSpPr txBox="1"/>
          <p:nvPr/>
        </p:nvSpPr>
        <p:spPr>
          <a:xfrm>
            <a:off x="5602422" y="75536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5" name="Right Bracket 4">
            <a:extLst>
              <a:ext uri="{FF2B5EF4-FFF2-40B4-BE49-F238E27FC236}">
                <a16:creationId xmlns:a16="http://schemas.microsoft.com/office/drawing/2014/main" id="{BAC5E0AD-6696-4FFA-A459-4231FDD9B8DA}"/>
              </a:ext>
            </a:extLst>
          </p:cNvPr>
          <p:cNvSpPr/>
          <p:nvPr/>
        </p:nvSpPr>
        <p:spPr>
          <a:xfrm rot="16200000">
            <a:off x="2130216" y="841874"/>
            <a:ext cx="252888" cy="1329548"/>
          </a:xfrm>
          <a:prstGeom prst="rightBracket">
            <a:avLst>
              <a:gd name="adj" fmla="val 262873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B677BC91-8353-43FA-BB41-2AA5BDDF2224}"/>
              </a:ext>
            </a:extLst>
          </p:cNvPr>
          <p:cNvSpPr/>
          <p:nvPr/>
        </p:nvSpPr>
        <p:spPr>
          <a:xfrm rot="5400000" flipV="1">
            <a:off x="2128230" y="2467835"/>
            <a:ext cx="256859" cy="1329550"/>
          </a:xfrm>
          <a:prstGeom prst="rightBracket">
            <a:avLst>
              <a:gd name="adj" fmla="val 258809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9A69486-D0A2-4BB2-B4D9-02DD82890523}"/>
                  </a:ext>
                </a:extLst>
              </p:cNvPr>
              <p:cNvSpPr/>
              <p:nvPr/>
            </p:nvSpPr>
            <p:spPr>
              <a:xfrm>
                <a:off x="1851087" y="1271191"/>
                <a:ext cx="77938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9A69486-D0A2-4BB2-B4D9-02DD828905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087" y="1271191"/>
                <a:ext cx="779381" cy="584775"/>
              </a:xfrm>
              <a:prstGeom prst="rect">
                <a:avLst/>
              </a:prstGeom>
              <a:blipFill>
                <a:blip r:embed="rId7"/>
                <a:stretch>
                  <a:fillRect t="-12632" r="-18750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691FF7B-6827-41AE-99A8-4ED7FD3C42CE}"/>
                  </a:ext>
                </a:extLst>
              </p:cNvPr>
              <p:cNvSpPr/>
              <p:nvPr/>
            </p:nvSpPr>
            <p:spPr>
              <a:xfrm>
                <a:off x="1858902" y="2711792"/>
                <a:ext cx="77938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691FF7B-6827-41AE-99A8-4ED7FD3C42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902" y="2711792"/>
                <a:ext cx="779381" cy="584775"/>
              </a:xfrm>
              <a:prstGeom prst="rect">
                <a:avLst/>
              </a:prstGeom>
              <a:blipFill>
                <a:blip r:embed="rId8"/>
                <a:stretch>
                  <a:fillRect t="-12500" r="-1875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B66957-8A5C-4127-95E1-F4B54ADF787B}"/>
              </a:ext>
            </a:extLst>
          </p:cNvPr>
          <p:cNvSpPr/>
          <p:nvPr/>
        </p:nvSpPr>
        <p:spPr>
          <a:xfrm>
            <a:off x="2638283" y="1685652"/>
            <a:ext cx="624109" cy="5781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ECAFA1-66C2-4939-B7CA-3F0D88081276}"/>
              </a:ext>
            </a:extLst>
          </p:cNvPr>
          <p:cNvSpPr/>
          <p:nvPr/>
        </p:nvSpPr>
        <p:spPr>
          <a:xfrm>
            <a:off x="2626210" y="1659729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844B87E-7440-45B8-84E7-FEFE6B778C55}"/>
                  </a:ext>
                </a:extLst>
              </p:cNvPr>
              <p:cNvSpPr/>
              <p:nvPr/>
            </p:nvSpPr>
            <p:spPr>
              <a:xfrm>
                <a:off x="4928153" y="1685652"/>
                <a:ext cx="2103461" cy="11563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44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4400" b="0" i="0" smtClean="0"/>
                          <m:t>9</m:t>
                        </m:r>
                      </m:den>
                    </m:f>
                  </m:oMath>
                </a14:m>
                <a:r>
                  <a:rPr lang="en-GB" sz="4400" dirty="0"/>
                  <a:t>  </a:t>
                </a:r>
                <a:r>
                  <a:rPr lang="en-GB" sz="4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4400" dirty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44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4400" b="0" i="0" smtClean="0">
                            <a:solidFill>
                              <a:schemeClr val="tx1"/>
                            </a:solidFill>
                          </a:rPr>
                          <m:t>27</m:t>
                        </m:r>
                      </m:den>
                    </m:f>
                  </m:oMath>
                </a14:m>
                <a:r>
                  <a:rPr lang="en-GB" sz="4400" dirty="0">
                    <a:solidFill>
                      <a:schemeClr val="tx1"/>
                    </a:solidFill>
                  </a:rPr>
                  <a:t> </a:t>
                </a:r>
                <a:endParaRPr lang="en-GB" sz="4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844B87E-7440-45B8-84E7-FEFE6B778C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153" y="1685652"/>
                <a:ext cx="2103461" cy="1156342"/>
              </a:xfrm>
              <a:prstGeom prst="rect">
                <a:avLst/>
              </a:prstGeom>
              <a:blipFill>
                <a:blip r:embed="rId9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Bracket 11">
            <a:extLst>
              <a:ext uri="{FF2B5EF4-FFF2-40B4-BE49-F238E27FC236}">
                <a16:creationId xmlns:a16="http://schemas.microsoft.com/office/drawing/2014/main" id="{CB2C5CED-16C9-4225-8540-3E057C2DC9F5}"/>
              </a:ext>
            </a:extLst>
          </p:cNvPr>
          <p:cNvSpPr/>
          <p:nvPr/>
        </p:nvSpPr>
        <p:spPr>
          <a:xfrm rot="16200000">
            <a:off x="5701989" y="841874"/>
            <a:ext cx="252888" cy="1329548"/>
          </a:xfrm>
          <a:prstGeom prst="rightBracket">
            <a:avLst>
              <a:gd name="adj" fmla="val 262873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0711FEAF-7C66-45D2-9CB7-C0AE4B662709}"/>
              </a:ext>
            </a:extLst>
          </p:cNvPr>
          <p:cNvSpPr/>
          <p:nvPr/>
        </p:nvSpPr>
        <p:spPr>
          <a:xfrm rot="5400000" flipV="1">
            <a:off x="5700003" y="2467835"/>
            <a:ext cx="256859" cy="1329550"/>
          </a:xfrm>
          <a:prstGeom prst="rightBracket">
            <a:avLst>
              <a:gd name="adj" fmla="val 258809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0D6056D-B77B-47F6-8757-E3F724AD1FDE}"/>
                  </a:ext>
                </a:extLst>
              </p:cNvPr>
              <p:cNvSpPr/>
              <p:nvPr/>
            </p:nvSpPr>
            <p:spPr>
              <a:xfrm>
                <a:off x="5422860" y="1271191"/>
                <a:ext cx="77938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3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0D6056D-B77B-47F6-8757-E3F724AD1F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2860" y="1271191"/>
                <a:ext cx="779381" cy="584775"/>
              </a:xfrm>
              <a:prstGeom prst="rect">
                <a:avLst/>
              </a:prstGeom>
              <a:blipFill>
                <a:blip r:embed="rId10"/>
                <a:stretch>
                  <a:fillRect t="-12632" r="-19685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D0C3CC3-0038-4D4C-8D43-30F3B45EFF55}"/>
                  </a:ext>
                </a:extLst>
              </p:cNvPr>
              <p:cNvSpPr/>
              <p:nvPr/>
            </p:nvSpPr>
            <p:spPr>
              <a:xfrm>
                <a:off x="5430675" y="2711792"/>
                <a:ext cx="77938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3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D0C3CC3-0038-4D4C-8D43-30F3B45EFF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675" y="2711792"/>
                <a:ext cx="779381" cy="584775"/>
              </a:xfrm>
              <a:prstGeom prst="rect">
                <a:avLst/>
              </a:prstGeom>
              <a:blipFill>
                <a:blip r:embed="rId11"/>
                <a:stretch>
                  <a:fillRect t="-12500" r="-1875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8844D3E-8D55-4C2D-B595-DE2C07C4EE5F}"/>
              </a:ext>
            </a:extLst>
          </p:cNvPr>
          <p:cNvSpPr/>
          <p:nvPr/>
        </p:nvSpPr>
        <p:spPr>
          <a:xfrm>
            <a:off x="6197983" y="2396628"/>
            <a:ext cx="624109" cy="5781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452E32-5CEB-4394-878A-DAECA9EB5A0F}"/>
              </a:ext>
            </a:extLst>
          </p:cNvPr>
          <p:cNvSpPr/>
          <p:nvPr/>
        </p:nvSpPr>
        <p:spPr>
          <a:xfrm>
            <a:off x="6197983" y="235082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27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AF82E5E-7B52-41C9-8195-003563639DEF}"/>
                  </a:ext>
                </a:extLst>
              </p:cNvPr>
              <p:cNvSpPr/>
              <p:nvPr/>
            </p:nvSpPr>
            <p:spPr>
              <a:xfrm>
                <a:off x="1070732" y="3792323"/>
                <a:ext cx="2388795" cy="1153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44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4400" b="0" i="0" smtClean="0"/>
                          <m:t>10</m:t>
                        </m:r>
                      </m:den>
                    </m:f>
                  </m:oMath>
                </a14:m>
                <a:r>
                  <a:rPr lang="en-GB" sz="4400" dirty="0"/>
                  <a:t>  </a:t>
                </a:r>
                <a:r>
                  <a:rPr lang="en-GB" sz="4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4400" dirty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4400" b="0" i="0" smtClean="0">
                            <a:solidFill>
                              <a:schemeClr val="tx1"/>
                            </a:solidFill>
                          </a:rPr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4400" b="0" i="0" smtClean="0">
                            <a:solidFill>
                              <a:schemeClr val="tx1"/>
                            </a:solidFill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4400" dirty="0">
                    <a:solidFill>
                      <a:schemeClr val="tx1"/>
                    </a:solidFill>
                  </a:rPr>
                  <a:t> </a:t>
                </a:r>
                <a:endParaRPr lang="en-GB" sz="4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AF82E5E-7B52-41C9-8195-003563639D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732" y="3792323"/>
                <a:ext cx="2388795" cy="1153586"/>
              </a:xfrm>
              <a:prstGeom prst="rect">
                <a:avLst/>
              </a:prstGeom>
              <a:blipFill>
                <a:blip r:embed="rId12"/>
                <a:stretch>
                  <a:fillRect b="-105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Bracket 18">
            <a:extLst>
              <a:ext uri="{FF2B5EF4-FFF2-40B4-BE49-F238E27FC236}">
                <a16:creationId xmlns:a16="http://schemas.microsoft.com/office/drawing/2014/main" id="{B05B3269-1D1F-49B0-9CFD-5ECE39EFCB8B}"/>
              </a:ext>
            </a:extLst>
          </p:cNvPr>
          <p:cNvSpPr/>
          <p:nvPr/>
        </p:nvSpPr>
        <p:spPr>
          <a:xfrm rot="5400000" flipH="1">
            <a:off x="2130216" y="2945382"/>
            <a:ext cx="252888" cy="1329548"/>
          </a:xfrm>
          <a:prstGeom prst="rightBracket">
            <a:avLst>
              <a:gd name="adj" fmla="val 262873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Bracket 19">
            <a:extLst>
              <a:ext uri="{FF2B5EF4-FFF2-40B4-BE49-F238E27FC236}">
                <a16:creationId xmlns:a16="http://schemas.microsoft.com/office/drawing/2014/main" id="{53F687A8-6C8A-4872-A03B-8F9D31520BD0}"/>
              </a:ext>
            </a:extLst>
          </p:cNvPr>
          <p:cNvSpPr/>
          <p:nvPr/>
        </p:nvSpPr>
        <p:spPr>
          <a:xfrm rot="16200000" flipH="1" flipV="1">
            <a:off x="2128230" y="4617839"/>
            <a:ext cx="256859" cy="1329550"/>
          </a:xfrm>
          <a:prstGeom prst="rightBracket">
            <a:avLst>
              <a:gd name="adj" fmla="val 258809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6FBDF7D-442C-469D-BFE8-67309B6244E5}"/>
                  </a:ext>
                </a:extLst>
              </p:cNvPr>
              <p:cNvSpPr/>
              <p:nvPr/>
            </p:nvSpPr>
            <p:spPr>
              <a:xfrm>
                <a:off x="1851087" y="3374699"/>
                <a:ext cx="7922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2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6FBDF7D-442C-469D-BFE8-67309B6244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087" y="3374699"/>
                <a:ext cx="792205" cy="584775"/>
              </a:xfrm>
              <a:prstGeom prst="rect">
                <a:avLst/>
              </a:prstGeom>
              <a:blipFill>
                <a:blip r:embed="rId13"/>
                <a:stretch>
                  <a:fillRect t="-12500" r="-1846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820E856-B680-4321-AFE2-B01EAB85FF72}"/>
                  </a:ext>
                </a:extLst>
              </p:cNvPr>
              <p:cNvSpPr/>
              <p:nvPr/>
            </p:nvSpPr>
            <p:spPr>
              <a:xfrm>
                <a:off x="1858902" y="4861796"/>
                <a:ext cx="7922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2</a:t>
                </a: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820E856-B680-4321-AFE2-B01EAB85FF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902" y="4861796"/>
                <a:ext cx="792205" cy="584775"/>
              </a:xfrm>
              <a:prstGeom prst="rect">
                <a:avLst/>
              </a:prstGeom>
              <a:blipFill>
                <a:blip r:embed="rId14"/>
                <a:stretch>
                  <a:fillRect t="-12632" r="-18462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C265F75-4A7E-4085-950A-D5D29F797CC0}"/>
              </a:ext>
            </a:extLst>
          </p:cNvPr>
          <p:cNvSpPr/>
          <p:nvPr/>
        </p:nvSpPr>
        <p:spPr>
          <a:xfrm>
            <a:off x="1128915" y="4502082"/>
            <a:ext cx="624109" cy="5781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BD3253C-60C3-4A60-869E-8FEA208BB187}"/>
              </a:ext>
            </a:extLst>
          </p:cNvPr>
          <p:cNvSpPr/>
          <p:nvPr/>
        </p:nvSpPr>
        <p:spPr>
          <a:xfrm>
            <a:off x="1103584" y="4468001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254BB9D-7E5D-4492-A7C9-FF479F8E7997}"/>
                  </a:ext>
                </a:extLst>
              </p:cNvPr>
              <p:cNvSpPr/>
              <p:nvPr/>
            </p:nvSpPr>
            <p:spPr>
              <a:xfrm>
                <a:off x="4928153" y="3789567"/>
                <a:ext cx="2103461" cy="11563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44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4400" b="0" i="0" smtClean="0"/>
                          <m:t>7</m:t>
                        </m:r>
                      </m:den>
                    </m:f>
                  </m:oMath>
                </a14:m>
                <a:r>
                  <a:rPr lang="en-GB" sz="4400" dirty="0"/>
                  <a:t>  </a:t>
                </a:r>
                <a:r>
                  <a:rPr lang="en-GB" sz="4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4400" dirty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4400" b="0" i="0" smtClean="0">
                            <a:solidFill>
                              <a:schemeClr val="tx1"/>
                            </a:solidFill>
                          </a:rPr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4400" b="0" i="0" smtClean="0">
                            <a:solidFill>
                              <a:schemeClr val="tx1"/>
                            </a:solidFill>
                          </a:rPr>
                          <m:t>16</m:t>
                        </m:r>
                      </m:den>
                    </m:f>
                  </m:oMath>
                </a14:m>
                <a:r>
                  <a:rPr lang="en-GB" sz="4400" dirty="0">
                    <a:solidFill>
                      <a:schemeClr val="tx1"/>
                    </a:solidFill>
                  </a:rPr>
                  <a:t> </a:t>
                </a:r>
                <a:endParaRPr lang="en-GB" sz="4400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254BB9D-7E5D-4492-A7C9-FF479F8E79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153" y="3789567"/>
                <a:ext cx="2103461" cy="1156342"/>
              </a:xfrm>
              <a:prstGeom prst="rect">
                <a:avLst/>
              </a:prstGeom>
              <a:blipFill>
                <a:blip r:embed="rId1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ight Bracket 25">
            <a:extLst>
              <a:ext uri="{FF2B5EF4-FFF2-40B4-BE49-F238E27FC236}">
                <a16:creationId xmlns:a16="http://schemas.microsoft.com/office/drawing/2014/main" id="{4A23C0DB-DEA0-44DC-9589-D29DB011E6C8}"/>
              </a:ext>
            </a:extLst>
          </p:cNvPr>
          <p:cNvSpPr/>
          <p:nvPr/>
        </p:nvSpPr>
        <p:spPr>
          <a:xfrm rot="16200000">
            <a:off x="5701989" y="2945382"/>
            <a:ext cx="252888" cy="1329548"/>
          </a:xfrm>
          <a:prstGeom prst="rightBracket">
            <a:avLst>
              <a:gd name="adj" fmla="val 262873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ight Bracket 26">
            <a:extLst>
              <a:ext uri="{FF2B5EF4-FFF2-40B4-BE49-F238E27FC236}">
                <a16:creationId xmlns:a16="http://schemas.microsoft.com/office/drawing/2014/main" id="{15521479-5AC8-4BEC-9DB6-70808B119FB7}"/>
              </a:ext>
            </a:extLst>
          </p:cNvPr>
          <p:cNvSpPr/>
          <p:nvPr/>
        </p:nvSpPr>
        <p:spPr>
          <a:xfrm rot="5400000" flipV="1">
            <a:off x="5700003" y="4586841"/>
            <a:ext cx="256859" cy="1329550"/>
          </a:xfrm>
          <a:prstGeom prst="rightBracket">
            <a:avLst>
              <a:gd name="adj" fmla="val 258809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8ED8BE7-E296-4610-BBC7-6738ABCF6E57}"/>
                  </a:ext>
                </a:extLst>
              </p:cNvPr>
              <p:cNvSpPr/>
              <p:nvPr/>
            </p:nvSpPr>
            <p:spPr>
              <a:xfrm>
                <a:off x="5422860" y="3374699"/>
                <a:ext cx="77938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2</a:t>
                </a: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8ED8BE7-E296-4610-BBC7-6738ABCF6E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2860" y="3374699"/>
                <a:ext cx="779381" cy="584775"/>
              </a:xfrm>
              <a:prstGeom prst="rect">
                <a:avLst/>
              </a:prstGeom>
              <a:blipFill>
                <a:blip r:embed="rId16"/>
                <a:stretch>
                  <a:fillRect t="-12500" r="-1968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C2D68B2-E56E-49EF-BDE6-731003EA49BE}"/>
                  </a:ext>
                </a:extLst>
              </p:cNvPr>
              <p:cNvSpPr/>
              <p:nvPr/>
            </p:nvSpPr>
            <p:spPr>
              <a:xfrm>
                <a:off x="5430675" y="4830798"/>
                <a:ext cx="77938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2</a:t>
                </a: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C2D68B2-E56E-49EF-BDE6-731003EA49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675" y="4830798"/>
                <a:ext cx="779381" cy="584775"/>
              </a:xfrm>
              <a:prstGeom prst="rect">
                <a:avLst/>
              </a:prstGeom>
              <a:blipFill>
                <a:blip r:embed="rId17"/>
                <a:stretch>
                  <a:fillRect t="-12500" r="-1875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808719B-D370-45D9-9940-C47B9BFBAFD4}"/>
              </a:ext>
            </a:extLst>
          </p:cNvPr>
          <p:cNvSpPr/>
          <p:nvPr/>
        </p:nvSpPr>
        <p:spPr>
          <a:xfrm>
            <a:off x="6210056" y="3789160"/>
            <a:ext cx="624109" cy="5781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9D1B92-20EE-4116-9586-8702CA470860}"/>
              </a:ext>
            </a:extLst>
          </p:cNvPr>
          <p:cNvSpPr/>
          <p:nvPr/>
        </p:nvSpPr>
        <p:spPr>
          <a:xfrm>
            <a:off x="6304834" y="3763787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A17605CC-15D0-4229-BEC1-812E46EEC6A4}"/>
              </a:ext>
            </a:extLst>
          </p:cNvPr>
          <p:cNvSpPr/>
          <p:nvPr/>
        </p:nvSpPr>
        <p:spPr>
          <a:xfrm>
            <a:off x="6197982" y="4506660"/>
            <a:ext cx="624109" cy="5781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5593E8F0-8722-495B-BE21-37F7B6E1D1CC}"/>
                  </a:ext>
                </a:extLst>
              </p:cNvPr>
              <p:cNvSpPr/>
              <p:nvPr/>
            </p:nvSpPr>
            <p:spPr>
              <a:xfrm>
                <a:off x="5294124" y="3370586"/>
                <a:ext cx="9877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12</a:t>
                </a: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5593E8F0-8722-495B-BE21-37F7B6E1D1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124" y="3370586"/>
                <a:ext cx="987771" cy="584775"/>
              </a:xfrm>
              <a:prstGeom prst="rect">
                <a:avLst/>
              </a:prstGeom>
              <a:blipFill>
                <a:blip r:embed="rId18"/>
                <a:stretch>
                  <a:fillRect t="-12500" r="-1543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211715E-D48F-4F89-8575-D04C6C1CA346}"/>
                  </a:ext>
                </a:extLst>
              </p:cNvPr>
              <p:cNvSpPr/>
              <p:nvPr/>
            </p:nvSpPr>
            <p:spPr>
              <a:xfrm>
                <a:off x="5304164" y="4830798"/>
                <a:ext cx="98777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12</a:t>
                </a: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211715E-D48F-4F89-8575-D04C6C1CA3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4164" y="4830798"/>
                <a:ext cx="987771" cy="584775"/>
              </a:xfrm>
              <a:prstGeom prst="rect">
                <a:avLst/>
              </a:prstGeom>
              <a:blipFill>
                <a:blip r:embed="rId19"/>
                <a:stretch>
                  <a:fillRect t="-12500" r="-1543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DC3839A-733F-46B7-AEDC-D498D6B84992}"/>
                  </a:ext>
                </a:extLst>
              </p:cNvPr>
              <p:cNvSpPr/>
              <p:nvPr/>
            </p:nvSpPr>
            <p:spPr>
              <a:xfrm>
                <a:off x="5328208" y="3450465"/>
                <a:ext cx="9396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100</a:t>
                </a: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DC3839A-733F-46B7-AEDC-D498D6B849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208" y="3450465"/>
                <a:ext cx="939681" cy="461665"/>
              </a:xfrm>
              <a:prstGeom prst="rect">
                <a:avLst/>
              </a:prstGeom>
              <a:blipFill>
                <a:blip r:embed="rId20"/>
                <a:stretch>
                  <a:fillRect t="-10526" r="-9091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43BCA76-7AD1-4D44-B63C-4704516CB3B6}"/>
                  </a:ext>
                </a:extLst>
              </p:cNvPr>
              <p:cNvSpPr/>
              <p:nvPr/>
            </p:nvSpPr>
            <p:spPr>
              <a:xfrm>
                <a:off x="5335576" y="4900114"/>
                <a:ext cx="9396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100</a:t>
                </a: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43BCA76-7AD1-4D44-B63C-4704516CB3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576" y="4900114"/>
                <a:ext cx="939681" cy="461665"/>
              </a:xfrm>
              <a:prstGeom prst="rect">
                <a:avLst/>
              </a:prstGeom>
              <a:blipFill>
                <a:blip r:embed="rId21"/>
                <a:stretch>
                  <a:fillRect t="-10526" r="-9091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extLst>
              <a:ext uri="{FF2B5EF4-FFF2-40B4-BE49-F238E27FC236}">
                <a16:creationId xmlns:a16="http://schemas.microsoft.com/office/drawing/2014/main" id="{FD6E77EF-88DE-4A02-95EF-25CC38CBBF0C}"/>
              </a:ext>
            </a:extLst>
          </p:cNvPr>
          <p:cNvSpPr/>
          <p:nvPr/>
        </p:nvSpPr>
        <p:spPr>
          <a:xfrm>
            <a:off x="6167876" y="447205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14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D9538DB-AE5A-4A1E-86CC-10685C2DAD77}"/>
              </a:ext>
            </a:extLst>
          </p:cNvPr>
          <p:cNvSpPr/>
          <p:nvPr/>
        </p:nvSpPr>
        <p:spPr>
          <a:xfrm>
            <a:off x="6183664" y="376597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36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F2378AE-C25C-490C-B26A-6703456A8F0B}"/>
              </a:ext>
            </a:extLst>
          </p:cNvPr>
          <p:cNvSpPr/>
          <p:nvPr/>
        </p:nvSpPr>
        <p:spPr>
          <a:xfrm>
            <a:off x="6180157" y="447833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84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16307CC-653A-44A1-9E70-AA2CE1A8E6D7}"/>
              </a:ext>
            </a:extLst>
          </p:cNvPr>
          <p:cNvSpPr/>
          <p:nvPr/>
        </p:nvSpPr>
        <p:spPr>
          <a:xfrm>
            <a:off x="6157757" y="3825342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300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94B199-C942-4DBE-9CBD-5A67024F49B7}"/>
              </a:ext>
            </a:extLst>
          </p:cNvPr>
          <p:cNvSpPr/>
          <p:nvPr/>
        </p:nvSpPr>
        <p:spPr>
          <a:xfrm>
            <a:off x="6139990" y="4548516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700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969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6" grpId="0" animBg="1"/>
      <p:bldP spid="7" grpId="0"/>
      <p:bldP spid="8" grpId="0"/>
      <p:bldP spid="10" grpId="0"/>
      <p:bldP spid="12" grpId="0" animBg="1"/>
      <p:bldP spid="13" grpId="0" animBg="1"/>
      <p:bldP spid="14" grpId="0"/>
      <p:bldP spid="17" grpId="0"/>
      <p:bldP spid="19" grpId="0" animBg="1"/>
      <p:bldP spid="20" grpId="0" animBg="1"/>
      <p:bldP spid="22" grpId="0"/>
      <p:bldP spid="24" grpId="0"/>
      <p:bldP spid="26" grpId="0" animBg="1"/>
      <p:bldP spid="27" grpId="0" animBg="1"/>
      <p:bldP spid="28" grpId="0"/>
      <p:bldP spid="28" grpId="1"/>
      <p:bldP spid="29" grpId="0"/>
      <p:bldP spid="29" grpId="1"/>
      <p:bldP spid="31" grpId="0"/>
      <p:bldP spid="31" grpId="1"/>
      <p:bldP spid="33" grpId="0"/>
      <p:bldP spid="33" grpId="1"/>
      <p:bldP spid="34" grpId="0"/>
      <p:bldP spid="34" grpId="1"/>
      <p:bldP spid="35" grpId="0"/>
      <p:bldP spid="36" grpId="0"/>
      <p:bldP spid="37" grpId="0"/>
      <p:bldP spid="37" grpId="1"/>
      <p:bldP spid="38" grpId="0"/>
      <p:bldP spid="38" grpId="1"/>
      <p:bldP spid="39" grpId="0"/>
      <p:bldP spid="39" grpId="1"/>
      <p:bldP spid="40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A082-D52A-45C2-88A1-E8B99DA4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3 –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250750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06FC6C4-FE96-45E7-B0C4-DA1DA562F4B1}"/>
                  </a:ext>
                </a:extLst>
              </p:cNvPr>
              <p:cNvSpPr/>
              <p:nvPr/>
            </p:nvSpPr>
            <p:spPr>
              <a:xfrm>
                <a:off x="2163107" y="2620577"/>
                <a:ext cx="4828566" cy="11560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44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4400" b="0" i="0" smtClean="0"/>
                          <m:t>4</m:t>
                        </m:r>
                      </m:den>
                    </m:f>
                  </m:oMath>
                </a14:m>
                <a:r>
                  <a:rPr lang="en-GB" sz="4400" dirty="0"/>
                  <a:t>  </a:t>
                </a:r>
                <a:r>
                  <a:rPr lang="en-GB" sz="4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4400" dirty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4400" b="0" i="0" smtClean="0">
                            <a:solidFill>
                              <a:schemeClr val="tx1"/>
                            </a:solidFill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4400" b="0" i="0" smtClean="0">
                            <a:solidFill>
                              <a:schemeClr val="tx1"/>
                            </a:solidFill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44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GB" sz="4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44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4400" b="0" i="0" smtClean="0"/>
                          <m:t>12</m:t>
                        </m:r>
                      </m:den>
                    </m:f>
                  </m:oMath>
                </a14:m>
                <a:r>
                  <a:rPr lang="en-GB" sz="44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GB" sz="4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4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44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4400" b="0" i="0" smtClean="0"/>
                          <m:t>8</m:t>
                        </m:r>
                      </m:den>
                    </m:f>
                  </m:oMath>
                </a14:m>
                <a:r>
                  <a:rPr lang="en-GB" sz="4400" dirty="0">
                    <a:solidFill>
                      <a:schemeClr val="tx1"/>
                    </a:solidFill>
                  </a:rPr>
                  <a:t> </a:t>
                </a:r>
                <a:endParaRPr lang="en-GB" sz="4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06FC6C4-FE96-45E7-B0C4-DA1DA562F4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107" y="2620577"/>
                <a:ext cx="4828566" cy="1156086"/>
              </a:xfrm>
              <a:prstGeom prst="rect">
                <a:avLst/>
              </a:prstGeom>
              <a:blipFill>
                <a:blip r:embed="rId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831DA366-B93D-44CD-AC38-60A454B359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4036" y="633161"/>
            <a:ext cx="747045" cy="7470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2E4F7F-3BBE-45EC-B792-D4AA6F690A83}"/>
              </a:ext>
            </a:extLst>
          </p:cNvPr>
          <p:cNvSpPr txBox="1"/>
          <p:nvPr/>
        </p:nvSpPr>
        <p:spPr>
          <a:xfrm>
            <a:off x="5602422" y="75536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5" name="Right Bracket 4">
            <a:extLst>
              <a:ext uri="{FF2B5EF4-FFF2-40B4-BE49-F238E27FC236}">
                <a16:creationId xmlns:a16="http://schemas.microsoft.com/office/drawing/2014/main" id="{BAC5E0AD-6696-4FFA-A459-4231FDD9B8DA}"/>
              </a:ext>
            </a:extLst>
          </p:cNvPr>
          <p:cNvSpPr/>
          <p:nvPr/>
        </p:nvSpPr>
        <p:spPr>
          <a:xfrm rot="5400000" flipH="1">
            <a:off x="5726069" y="1825196"/>
            <a:ext cx="252888" cy="1329548"/>
          </a:xfrm>
          <a:prstGeom prst="rightBracket">
            <a:avLst>
              <a:gd name="adj" fmla="val 262873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B677BC91-8353-43FA-BB41-2AA5BDDF2224}"/>
              </a:ext>
            </a:extLst>
          </p:cNvPr>
          <p:cNvSpPr/>
          <p:nvPr/>
        </p:nvSpPr>
        <p:spPr>
          <a:xfrm rot="16200000" flipH="1" flipV="1">
            <a:off x="5057755" y="2718229"/>
            <a:ext cx="207428" cy="2711637"/>
          </a:xfrm>
          <a:prstGeom prst="rightBracket">
            <a:avLst>
              <a:gd name="adj" fmla="val 653633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9A69486-D0A2-4BB2-B4D9-02DD82890523}"/>
                  </a:ext>
                </a:extLst>
              </p:cNvPr>
              <p:cNvSpPr/>
              <p:nvPr/>
            </p:nvSpPr>
            <p:spPr>
              <a:xfrm>
                <a:off x="5520150" y="1831644"/>
                <a:ext cx="76174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?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9A69486-D0A2-4BB2-B4D9-02DD828905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150" y="1831644"/>
                <a:ext cx="761747" cy="584775"/>
              </a:xfrm>
              <a:prstGeom prst="rect">
                <a:avLst/>
              </a:prstGeom>
              <a:blipFill>
                <a:blip r:embed="rId7"/>
                <a:stretch>
                  <a:fillRect t="-12500" r="-20161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691FF7B-6827-41AE-99A8-4ED7FD3C42CE}"/>
                  </a:ext>
                </a:extLst>
              </p:cNvPr>
              <p:cNvSpPr/>
              <p:nvPr/>
            </p:nvSpPr>
            <p:spPr>
              <a:xfrm>
                <a:off x="4832945" y="4101612"/>
                <a:ext cx="77938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?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691FF7B-6827-41AE-99A8-4ED7FD3C42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945" y="4101612"/>
                <a:ext cx="779381" cy="584775"/>
              </a:xfrm>
              <a:prstGeom prst="rect">
                <a:avLst/>
              </a:prstGeom>
              <a:blipFill>
                <a:blip r:embed="rId8"/>
                <a:stretch>
                  <a:fillRect t="-12500" r="-1640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B66957-8A5C-4127-95E1-F4B54ADF787B}"/>
              </a:ext>
            </a:extLst>
          </p:cNvPr>
          <p:cNvSpPr/>
          <p:nvPr/>
        </p:nvSpPr>
        <p:spPr>
          <a:xfrm>
            <a:off x="2076975" y="3327170"/>
            <a:ext cx="624109" cy="5781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ECAFA1-66C2-4939-B7CA-3F0D88081276}"/>
              </a:ext>
            </a:extLst>
          </p:cNvPr>
          <p:cNvSpPr/>
          <p:nvPr/>
        </p:nvSpPr>
        <p:spPr>
          <a:xfrm>
            <a:off x="2179677" y="3301247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0711FEAF-7C66-45D2-9CB7-C0AE4B662709}"/>
              </a:ext>
            </a:extLst>
          </p:cNvPr>
          <p:cNvSpPr/>
          <p:nvPr/>
        </p:nvSpPr>
        <p:spPr>
          <a:xfrm rot="5400000" flipV="1">
            <a:off x="2947147" y="3411233"/>
            <a:ext cx="256859" cy="1329550"/>
          </a:xfrm>
          <a:prstGeom prst="rightBracket">
            <a:avLst>
              <a:gd name="adj" fmla="val 258809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D0C3CC3-0038-4D4C-8D43-30F3B45EFF55}"/>
                  </a:ext>
                </a:extLst>
              </p:cNvPr>
              <p:cNvSpPr/>
              <p:nvPr/>
            </p:nvSpPr>
            <p:spPr>
              <a:xfrm>
                <a:off x="2685885" y="4105601"/>
                <a:ext cx="77938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5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D0C3CC3-0038-4D4C-8D43-30F3B45EFF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885" y="4105601"/>
                <a:ext cx="779381" cy="584775"/>
              </a:xfrm>
              <a:prstGeom prst="rect">
                <a:avLst/>
              </a:prstGeom>
              <a:blipFill>
                <a:blip r:embed="rId9"/>
                <a:stretch>
                  <a:fillRect t="-12500" r="-1968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8844D3E-8D55-4C2D-B595-DE2C07C4EE5F}"/>
              </a:ext>
            </a:extLst>
          </p:cNvPr>
          <p:cNvSpPr/>
          <p:nvPr/>
        </p:nvSpPr>
        <p:spPr>
          <a:xfrm>
            <a:off x="3412258" y="2639171"/>
            <a:ext cx="624109" cy="5781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452E32-5CEB-4394-878A-DAECA9EB5A0F}"/>
              </a:ext>
            </a:extLst>
          </p:cNvPr>
          <p:cNvSpPr/>
          <p:nvPr/>
        </p:nvSpPr>
        <p:spPr>
          <a:xfrm>
            <a:off x="3412258" y="2593366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15</a:t>
            </a:r>
          </a:p>
        </p:txBody>
      </p:sp>
      <p:sp>
        <p:nvSpPr>
          <p:cNvPr id="19" name="Right Bracket 18">
            <a:extLst>
              <a:ext uri="{FF2B5EF4-FFF2-40B4-BE49-F238E27FC236}">
                <a16:creationId xmlns:a16="http://schemas.microsoft.com/office/drawing/2014/main" id="{B05B3269-1D1F-49B0-9CFD-5ECE39EFCB8B}"/>
              </a:ext>
            </a:extLst>
          </p:cNvPr>
          <p:cNvSpPr/>
          <p:nvPr/>
        </p:nvSpPr>
        <p:spPr>
          <a:xfrm rot="5400000" flipH="1">
            <a:off x="4337601" y="430530"/>
            <a:ext cx="252888" cy="4106485"/>
          </a:xfrm>
          <a:prstGeom prst="rightBracket">
            <a:avLst>
              <a:gd name="adj" fmla="val 811918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Bracket 19">
            <a:extLst>
              <a:ext uri="{FF2B5EF4-FFF2-40B4-BE49-F238E27FC236}">
                <a16:creationId xmlns:a16="http://schemas.microsoft.com/office/drawing/2014/main" id="{53F687A8-6C8A-4872-A03B-8F9D31520BD0}"/>
              </a:ext>
            </a:extLst>
          </p:cNvPr>
          <p:cNvSpPr/>
          <p:nvPr/>
        </p:nvSpPr>
        <p:spPr>
          <a:xfrm rot="16200000">
            <a:off x="3656545" y="1085218"/>
            <a:ext cx="285453" cy="2776938"/>
          </a:xfrm>
          <a:prstGeom prst="rightBracket">
            <a:avLst>
              <a:gd name="adj" fmla="val 481413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6FBDF7D-442C-469D-BFE8-67309B6244E5}"/>
                  </a:ext>
                </a:extLst>
              </p:cNvPr>
              <p:cNvSpPr/>
              <p:nvPr/>
            </p:nvSpPr>
            <p:spPr>
              <a:xfrm>
                <a:off x="4097095" y="1848792"/>
                <a:ext cx="7922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2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6FBDF7D-442C-469D-BFE8-67309B6244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095" y="1848792"/>
                <a:ext cx="792205" cy="584775"/>
              </a:xfrm>
              <a:prstGeom prst="rect">
                <a:avLst/>
              </a:prstGeom>
              <a:blipFill>
                <a:blip r:embed="rId10"/>
                <a:stretch>
                  <a:fillRect t="-12500" r="-19231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820E856-B680-4321-AFE2-B01EAB85FF72}"/>
                  </a:ext>
                </a:extLst>
              </p:cNvPr>
              <p:cNvSpPr/>
              <p:nvPr/>
            </p:nvSpPr>
            <p:spPr>
              <a:xfrm>
                <a:off x="3328209" y="1831644"/>
                <a:ext cx="7922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3</a:t>
                </a: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820E856-B680-4321-AFE2-B01EAB85FF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8209" y="1831644"/>
                <a:ext cx="792205" cy="584775"/>
              </a:xfrm>
              <a:prstGeom prst="rect">
                <a:avLst/>
              </a:prstGeom>
              <a:blipFill>
                <a:blip r:embed="rId11"/>
                <a:stretch>
                  <a:fillRect t="-12500" r="-1692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69EA09AC-8DD4-40B0-9594-A20600F493BF}"/>
              </a:ext>
            </a:extLst>
          </p:cNvPr>
          <p:cNvSpPr/>
          <p:nvPr/>
        </p:nvSpPr>
        <p:spPr>
          <a:xfrm>
            <a:off x="4910582" y="3327170"/>
            <a:ext cx="624109" cy="57817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0EE826C-50C4-4830-BB80-201D79525DA2}"/>
              </a:ext>
            </a:extLst>
          </p:cNvPr>
          <p:cNvSpPr/>
          <p:nvPr/>
        </p:nvSpPr>
        <p:spPr>
          <a:xfrm>
            <a:off x="4889300" y="330124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297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5" grpId="1" animBg="1"/>
      <p:bldP spid="6" grpId="0" animBg="1"/>
      <p:bldP spid="6" grpId="1" animBg="1"/>
      <p:bldP spid="7" grpId="0"/>
      <p:bldP spid="7" grpId="1"/>
      <p:bldP spid="8" grpId="0"/>
      <p:bldP spid="8" grpId="1"/>
      <p:bldP spid="10" grpId="0"/>
      <p:bldP spid="13" grpId="0" animBg="1"/>
      <p:bldP spid="13" grpId="1" animBg="1"/>
      <p:bldP spid="15" grpId="0" build="allAtOnce"/>
      <p:bldP spid="17" grpId="0"/>
      <p:bldP spid="19" grpId="0" animBg="1"/>
      <p:bldP spid="19" grpId="1" animBg="1"/>
      <p:bldP spid="20" grpId="0" animBg="1"/>
      <p:bldP spid="21" grpId="0" build="allAtOnce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6001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/>
              </a:p>
              <a:p>
                <a:pPr marL="514350" indent="-514350">
                  <a:buFontTx/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/>
              </a:p>
              <a:p>
                <a:r>
                  <a:rPr lang="en-GB" sz="2800" dirty="0"/>
                  <a:t>3) 	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001451"/>
              </a:xfrm>
              <a:prstGeom prst="rect">
                <a:avLst/>
              </a:prstGeom>
              <a:blipFill>
                <a:blip r:embed="rId4"/>
                <a:stretch>
                  <a:fillRect l="-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98EE97DF-7E65-478B-9A3E-8C7D340B52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7619" y="3169841"/>
            <a:ext cx="3556861" cy="2891498"/>
          </a:xfrm>
          <a:prstGeom prst="rect">
            <a:avLst/>
          </a:prstGeom>
        </p:spPr>
      </p:pic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73425688-3AF0-44E8-8544-78228F342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994602"/>
              </p:ext>
            </p:extLst>
          </p:nvPr>
        </p:nvGraphicFramePr>
        <p:xfrm>
          <a:off x="4223288" y="338278"/>
          <a:ext cx="3185526" cy="445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921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940346810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2538789714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847494437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1442535061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2763264218"/>
                    </a:ext>
                  </a:extLst>
                </a:gridCol>
              </a:tblGrid>
              <a:tr h="4453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8163967-AE62-4D6A-B17C-8518DF91A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13304"/>
              </p:ext>
            </p:extLst>
          </p:nvPr>
        </p:nvGraphicFramePr>
        <p:xfrm>
          <a:off x="4223288" y="902032"/>
          <a:ext cx="3185524" cy="445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552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4453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531BD011-1F35-4F16-9F12-EF5A44AD8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71224"/>
              </p:ext>
            </p:extLst>
          </p:nvPr>
        </p:nvGraphicFramePr>
        <p:xfrm>
          <a:off x="3519641" y="2086495"/>
          <a:ext cx="4325324" cy="51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444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  <a:gridCol w="360443">
                  <a:extLst>
                    <a:ext uri="{9D8B030D-6E8A-4147-A177-3AD203B41FA5}">
                      <a16:colId xmlns:a16="http://schemas.microsoft.com/office/drawing/2014/main" val="2687249223"/>
                    </a:ext>
                  </a:extLst>
                </a:gridCol>
                <a:gridCol w="360444">
                  <a:extLst>
                    <a:ext uri="{9D8B030D-6E8A-4147-A177-3AD203B41FA5}">
                      <a16:colId xmlns:a16="http://schemas.microsoft.com/office/drawing/2014/main" val="3265910567"/>
                    </a:ext>
                  </a:extLst>
                </a:gridCol>
                <a:gridCol w="360444">
                  <a:extLst>
                    <a:ext uri="{9D8B030D-6E8A-4147-A177-3AD203B41FA5}">
                      <a16:colId xmlns:a16="http://schemas.microsoft.com/office/drawing/2014/main" val="2612396323"/>
                    </a:ext>
                  </a:extLst>
                </a:gridCol>
                <a:gridCol w="360443">
                  <a:extLst>
                    <a:ext uri="{9D8B030D-6E8A-4147-A177-3AD203B41FA5}">
                      <a16:colId xmlns:a16="http://schemas.microsoft.com/office/drawing/2014/main" val="3390394069"/>
                    </a:ext>
                  </a:extLst>
                </a:gridCol>
                <a:gridCol w="360444">
                  <a:extLst>
                    <a:ext uri="{9D8B030D-6E8A-4147-A177-3AD203B41FA5}">
                      <a16:colId xmlns:a16="http://schemas.microsoft.com/office/drawing/2014/main" val="824063564"/>
                    </a:ext>
                  </a:extLst>
                </a:gridCol>
                <a:gridCol w="360444">
                  <a:extLst>
                    <a:ext uri="{9D8B030D-6E8A-4147-A177-3AD203B41FA5}">
                      <a16:colId xmlns:a16="http://schemas.microsoft.com/office/drawing/2014/main" val="2110702471"/>
                    </a:ext>
                  </a:extLst>
                </a:gridCol>
                <a:gridCol w="360443">
                  <a:extLst>
                    <a:ext uri="{9D8B030D-6E8A-4147-A177-3AD203B41FA5}">
                      <a16:colId xmlns:a16="http://schemas.microsoft.com/office/drawing/2014/main" val="3849544191"/>
                    </a:ext>
                  </a:extLst>
                </a:gridCol>
                <a:gridCol w="360444">
                  <a:extLst>
                    <a:ext uri="{9D8B030D-6E8A-4147-A177-3AD203B41FA5}">
                      <a16:colId xmlns:a16="http://schemas.microsoft.com/office/drawing/2014/main" val="3788012139"/>
                    </a:ext>
                  </a:extLst>
                </a:gridCol>
                <a:gridCol w="360444">
                  <a:extLst>
                    <a:ext uri="{9D8B030D-6E8A-4147-A177-3AD203B41FA5}">
                      <a16:colId xmlns:a16="http://schemas.microsoft.com/office/drawing/2014/main" val="1791745919"/>
                    </a:ext>
                  </a:extLst>
                </a:gridCol>
                <a:gridCol w="360443">
                  <a:extLst>
                    <a:ext uri="{9D8B030D-6E8A-4147-A177-3AD203B41FA5}">
                      <a16:colId xmlns:a16="http://schemas.microsoft.com/office/drawing/2014/main" val="2400178015"/>
                    </a:ext>
                  </a:extLst>
                </a:gridCol>
                <a:gridCol w="360444">
                  <a:extLst>
                    <a:ext uri="{9D8B030D-6E8A-4147-A177-3AD203B41FA5}">
                      <a16:colId xmlns:a16="http://schemas.microsoft.com/office/drawing/2014/main" val="3053524439"/>
                    </a:ext>
                  </a:extLst>
                </a:gridCol>
              </a:tblGrid>
              <a:tr h="2559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255920">
                <a:tc gridSpan="3"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FBB2147B-288C-443C-A8D2-F2B5A89D8CE9}"/>
              </a:ext>
            </a:extLst>
          </p:cNvPr>
          <p:cNvSpPr txBox="1"/>
          <p:nvPr/>
        </p:nvSpPr>
        <p:spPr>
          <a:xfrm>
            <a:off x="3297448" y="1562188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FB503EA-F35A-499D-A0FC-855A1A736A0A}"/>
              </a:ext>
            </a:extLst>
          </p:cNvPr>
          <p:cNvSpPr txBox="1"/>
          <p:nvPr/>
        </p:nvSpPr>
        <p:spPr>
          <a:xfrm>
            <a:off x="7622772" y="1574354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5A94D09F-CB4C-4886-AB73-30538A00BB80}"/>
              </a:ext>
            </a:extLst>
          </p:cNvPr>
          <p:cNvSpPr/>
          <p:nvPr/>
        </p:nvSpPr>
        <p:spPr>
          <a:xfrm>
            <a:off x="1941953" y="306900"/>
            <a:ext cx="484214" cy="41133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4F101FA7-5AEA-4B89-B870-B549932DFECB}"/>
              </a:ext>
            </a:extLst>
          </p:cNvPr>
          <p:cNvSpPr/>
          <p:nvPr/>
        </p:nvSpPr>
        <p:spPr>
          <a:xfrm>
            <a:off x="2102045" y="1835457"/>
            <a:ext cx="340748" cy="41133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CB06F6B3-F529-438D-9735-D049EB653FB7}"/>
              </a:ext>
            </a:extLst>
          </p:cNvPr>
          <p:cNvSpPr/>
          <p:nvPr/>
        </p:nvSpPr>
        <p:spPr>
          <a:xfrm>
            <a:off x="1279085" y="3335501"/>
            <a:ext cx="391774" cy="41133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413541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6001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/>
              </a:p>
              <a:p>
                <a:pPr marL="514350" indent="-514350">
                  <a:buFontTx/>
                  <a:buAutoNum type="arabicParenR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12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/>
              </a:p>
              <a:p>
                <a:r>
                  <a:rPr lang="en-GB" sz="2800" dirty="0"/>
                  <a:t>3) 	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endParaRPr lang="en-GB" sz="2800" dirty="0"/>
              </a:p>
              <a:p>
                <a:endParaRPr lang="en-GB" sz="2800" dirty="0"/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001451"/>
              </a:xfrm>
              <a:prstGeom prst="rect">
                <a:avLst/>
              </a:prstGeom>
              <a:blipFill>
                <a:blip r:embed="rId5"/>
                <a:stretch>
                  <a:fillRect l="-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98EE97DF-7E65-478B-9A3E-8C7D340B52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7619" y="3169841"/>
            <a:ext cx="3556861" cy="2891498"/>
          </a:xfrm>
          <a:prstGeom prst="rect">
            <a:avLst/>
          </a:prstGeom>
        </p:spPr>
      </p:pic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73425688-3AF0-44E8-8544-78228F342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880615"/>
              </p:ext>
            </p:extLst>
          </p:nvPr>
        </p:nvGraphicFramePr>
        <p:xfrm>
          <a:off x="4223288" y="338278"/>
          <a:ext cx="3185526" cy="445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921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940346810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2538789714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847494437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1442535061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2763264218"/>
                    </a:ext>
                  </a:extLst>
                </a:gridCol>
              </a:tblGrid>
              <a:tr h="4453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8163967-AE62-4D6A-B17C-8518DF91A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916437"/>
              </p:ext>
            </p:extLst>
          </p:nvPr>
        </p:nvGraphicFramePr>
        <p:xfrm>
          <a:off x="4223288" y="902032"/>
          <a:ext cx="3185524" cy="445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552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4453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531BD011-1F35-4F16-9F12-EF5A44AD8AA9}"/>
              </a:ext>
            </a:extLst>
          </p:cNvPr>
          <p:cNvGraphicFramePr>
            <a:graphicFrameLocks noGrp="1"/>
          </p:cNvGraphicFramePr>
          <p:nvPr/>
        </p:nvGraphicFramePr>
        <p:xfrm>
          <a:off x="3519641" y="2086495"/>
          <a:ext cx="4325324" cy="51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444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  <a:gridCol w="360443">
                  <a:extLst>
                    <a:ext uri="{9D8B030D-6E8A-4147-A177-3AD203B41FA5}">
                      <a16:colId xmlns:a16="http://schemas.microsoft.com/office/drawing/2014/main" val="2687249223"/>
                    </a:ext>
                  </a:extLst>
                </a:gridCol>
                <a:gridCol w="360444">
                  <a:extLst>
                    <a:ext uri="{9D8B030D-6E8A-4147-A177-3AD203B41FA5}">
                      <a16:colId xmlns:a16="http://schemas.microsoft.com/office/drawing/2014/main" val="3265910567"/>
                    </a:ext>
                  </a:extLst>
                </a:gridCol>
                <a:gridCol w="360444">
                  <a:extLst>
                    <a:ext uri="{9D8B030D-6E8A-4147-A177-3AD203B41FA5}">
                      <a16:colId xmlns:a16="http://schemas.microsoft.com/office/drawing/2014/main" val="2612396323"/>
                    </a:ext>
                  </a:extLst>
                </a:gridCol>
                <a:gridCol w="360443">
                  <a:extLst>
                    <a:ext uri="{9D8B030D-6E8A-4147-A177-3AD203B41FA5}">
                      <a16:colId xmlns:a16="http://schemas.microsoft.com/office/drawing/2014/main" val="3390394069"/>
                    </a:ext>
                  </a:extLst>
                </a:gridCol>
                <a:gridCol w="360444">
                  <a:extLst>
                    <a:ext uri="{9D8B030D-6E8A-4147-A177-3AD203B41FA5}">
                      <a16:colId xmlns:a16="http://schemas.microsoft.com/office/drawing/2014/main" val="824063564"/>
                    </a:ext>
                  </a:extLst>
                </a:gridCol>
                <a:gridCol w="360444">
                  <a:extLst>
                    <a:ext uri="{9D8B030D-6E8A-4147-A177-3AD203B41FA5}">
                      <a16:colId xmlns:a16="http://schemas.microsoft.com/office/drawing/2014/main" val="2110702471"/>
                    </a:ext>
                  </a:extLst>
                </a:gridCol>
                <a:gridCol w="360443">
                  <a:extLst>
                    <a:ext uri="{9D8B030D-6E8A-4147-A177-3AD203B41FA5}">
                      <a16:colId xmlns:a16="http://schemas.microsoft.com/office/drawing/2014/main" val="3849544191"/>
                    </a:ext>
                  </a:extLst>
                </a:gridCol>
                <a:gridCol w="360444">
                  <a:extLst>
                    <a:ext uri="{9D8B030D-6E8A-4147-A177-3AD203B41FA5}">
                      <a16:colId xmlns:a16="http://schemas.microsoft.com/office/drawing/2014/main" val="3788012139"/>
                    </a:ext>
                  </a:extLst>
                </a:gridCol>
                <a:gridCol w="360444">
                  <a:extLst>
                    <a:ext uri="{9D8B030D-6E8A-4147-A177-3AD203B41FA5}">
                      <a16:colId xmlns:a16="http://schemas.microsoft.com/office/drawing/2014/main" val="1791745919"/>
                    </a:ext>
                  </a:extLst>
                </a:gridCol>
                <a:gridCol w="360443">
                  <a:extLst>
                    <a:ext uri="{9D8B030D-6E8A-4147-A177-3AD203B41FA5}">
                      <a16:colId xmlns:a16="http://schemas.microsoft.com/office/drawing/2014/main" val="2400178015"/>
                    </a:ext>
                  </a:extLst>
                </a:gridCol>
                <a:gridCol w="360444">
                  <a:extLst>
                    <a:ext uri="{9D8B030D-6E8A-4147-A177-3AD203B41FA5}">
                      <a16:colId xmlns:a16="http://schemas.microsoft.com/office/drawing/2014/main" val="3053524439"/>
                    </a:ext>
                  </a:extLst>
                </a:gridCol>
              </a:tblGrid>
              <a:tr h="2559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255920">
                <a:tc gridSpan="3"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FBB2147B-288C-443C-A8D2-F2B5A89D8CE9}"/>
              </a:ext>
            </a:extLst>
          </p:cNvPr>
          <p:cNvSpPr txBox="1"/>
          <p:nvPr/>
        </p:nvSpPr>
        <p:spPr>
          <a:xfrm>
            <a:off x="3297448" y="1562188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FB503EA-F35A-499D-A0FC-855A1A736A0A}"/>
              </a:ext>
            </a:extLst>
          </p:cNvPr>
          <p:cNvSpPr txBox="1"/>
          <p:nvPr/>
        </p:nvSpPr>
        <p:spPr>
          <a:xfrm>
            <a:off x="7622772" y="1574354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5A94D09F-CB4C-4886-AB73-30538A00BB80}"/>
              </a:ext>
            </a:extLst>
          </p:cNvPr>
          <p:cNvSpPr/>
          <p:nvPr/>
        </p:nvSpPr>
        <p:spPr>
          <a:xfrm>
            <a:off x="1941953" y="306900"/>
            <a:ext cx="484214" cy="41133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4F101FA7-5AEA-4B89-B870-B549932DFECB}"/>
              </a:ext>
            </a:extLst>
          </p:cNvPr>
          <p:cNvSpPr/>
          <p:nvPr/>
        </p:nvSpPr>
        <p:spPr>
          <a:xfrm>
            <a:off x="2102045" y="1835457"/>
            <a:ext cx="340748" cy="41133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CB06F6B3-F529-438D-9735-D049EB653FB7}"/>
              </a:ext>
            </a:extLst>
          </p:cNvPr>
          <p:cNvSpPr/>
          <p:nvPr/>
        </p:nvSpPr>
        <p:spPr>
          <a:xfrm>
            <a:off x="1279085" y="3335501"/>
            <a:ext cx="391774" cy="41133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7A14435-6112-497E-8BB8-8F7F20404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252373"/>
              </p:ext>
            </p:extLst>
          </p:nvPr>
        </p:nvGraphicFramePr>
        <p:xfrm>
          <a:off x="4223288" y="338278"/>
          <a:ext cx="3185526" cy="445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921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940346810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2538789714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847494437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1442535061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2763264218"/>
                    </a:ext>
                  </a:extLst>
                </a:gridCol>
              </a:tblGrid>
              <a:tr h="4453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01D3DED-D163-4120-8938-62D0F92D89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802126"/>
              </p:ext>
            </p:extLst>
          </p:nvPr>
        </p:nvGraphicFramePr>
        <p:xfrm>
          <a:off x="4223288" y="902032"/>
          <a:ext cx="3185532" cy="445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461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737718591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940346810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3855809447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2538789714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4206251211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847494437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1790900649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1442535061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481380926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2763264218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3132270879"/>
                    </a:ext>
                  </a:extLst>
                </a:gridCol>
              </a:tblGrid>
              <a:tr h="4453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713B8F7-4F02-4F62-9716-5B84D37EB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453539"/>
              </p:ext>
            </p:extLst>
          </p:nvPr>
        </p:nvGraphicFramePr>
        <p:xfrm>
          <a:off x="4223288" y="902032"/>
          <a:ext cx="3185532" cy="445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461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737718591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940346810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3855809447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2538789714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4206251211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847494437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1790900649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1442535061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481380926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2763264218"/>
                    </a:ext>
                  </a:extLst>
                </a:gridCol>
                <a:gridCol w="265461">
                  <a:extLst>
                    <a:ext uri="{9D8B030D-6E8A-4147-A177-3AD203B41FA5}">
                      <a16:colId xmlns:a16="http://schemas.microsoft.com/office/drawing/2014/main" val="3132270879"/>
                    </a:ext>
                  </a:extLst>
                </a:gridCol>
              </a:tblGrid>
              <a:tr h="4453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138E7A2B-7138-4EC3-9448-5B07A841CF4A}"/>
              </a:ext>
            </a:extLst>
          </p:cNvPr>
          <p:cNvSpPr/>
          <p:nvPr/>
        </p:nvSpPr>
        <p:spPr>
          <a:xfrm>
            <a:off x="1874598" y="215436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500734E-671E-476E-9420-578AA2F20CE1}"/>
                  </a:ext>
                </a:extLst>
              </p:cNvPr>
              <p:cNvSpPr/>
              <p:nvPr/>
            </p:nvSpPr>
            <p:spPr>
              <a:xfrm>
                <a:off x="6545924" y="1562188"/>
                <a:ext cx="471604" cy="5254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/>
                          <m:t>12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500734E-671E-476E-9420-578AA2F20C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5924" y="1562188"/>
                <a:ext cx="471604" cy="5254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F0E08DA-81E2-4D5F-8154-2585271AD765}"/>
                  </a:ext>
                </a:extLst>
              </p:cNvPr>
              <p:cNvSpPr/>
              <p:nvPr/>
            </p:nvSpPr>
            <p:spPr>
              <a:xfrm>
                <a:off x="6612428" y="2570395"/>
                <a:ext cx="354584" cy="5261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b="0" i="0" smtClean="0"/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F0E08DA-81E2-4D5F-8154-2585271AD7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428" y="2570395"/>
                <a:ext cx="354584" cy="5261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B29CF079-4FBC-486C-AD09-DEC1F2F5D326}"/>
              </a:ext>
            </a:extLst>
          </p:cNvPr>
          <p:cNvSpPr/>
          <p:nvPr/>
        </p:nvSpPr>
        <p:spPr>
          <a:xfrm>
            <a:off x="2083977" y="1757640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1F8370-83CC-44F1-8944-F6D21C3E757A}"/>
              </a:ext>
            </a:extLst>
          </p:cNvPr>
          <p:cNvSpPr/>
          <p:nvPr/>
        </p:nvSpPr>
        <p:spPr>
          <a:xfrm>
            <a:off x="4037619" y="3730208"/>
            <a:ext cx="2354868" cy="218337"/>
          </a:xfrm>
          <a:prstGeom prst="rect">
            <a:avLst/>
          </a:prstGeom>
          <a:solidFill>
            <a:srgbClr val="4472C4">
              <a:alpha val="30196"/>
            </a:srgb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90974D5-3685-4514-8CFE-2F70DA9BDF19}"/>
              </a:ext>
            </a:extLst>
          </p:cNvPr>
          <p:cNvSpPr/>
          <p:nvPr/>
        </p:nvSpPr>
        <p:spPr>
          <a:xfrm>
            <a:off x="4037619" y="5110121"/>
            <a:ext cx="2354868" cy="218337"/>
          </a:xfrm>
          <a:prstGeom prst="rect">
            <a:avLst/>
          </a:prstGeom>
          <a:solidFill>
            <a:srgbClr val="4472C4">
              <a:alpha val="30196"/>
            </a:srgb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5CB0364-15A0-4DF9-B315-ED5B4B436D59}"/>
              </a:ext>
            </a:extLst>
          </p:cNvPr>
          <p:cNvSpPr/>
          <p:nvPr/>
        </p:nvSpPr>
        <p:spPr>
          <a:xfrm>
            <a:off x="1298322" y="3248779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4CA6811-0F20-4EB6-BC10-CDF59EE2AE74}"/>
              </a:ext>
            </a:extLst>
          </p:cNvPr>
          <p:cNvCxnSpPr>
            <a:cxnSpLocks/>
          </p:cNvCxnSpPr>
          <p:nvPr/>
        </p:nvCxnSpPr>
        <p:spPr>
          <a:xfrm>
            <a:off x="6392487" y="3730208"/>
            <a:ext cx="0" cy="1589937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27127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19" grpId="0"/>
      <p:bldP spid="4" grpId="0" animBg="1"/>
      <p:bldP spid="2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AE5C82B-ACA6-4431-A126-82A0992193DB}"/>
                  </a:ext>
                </a:extLst>
              </p:cNvPr>
              <p:cNvSpPr/>
              <p:nvPr/>
            </p:nvSpPr>
            <p:spPr>
              <a:xfrm>
                <a:off x="3789030" y="285769"/>
                <a:ext cx="1309974" cy="9628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/>
                          <m:t>3</m:t>
                        </m:r>
                      </m:den>
                    </m:f>
                  </m:oMath>
                </a14:m>
                <a:r>
                  <a:rPr lang="en-GB" sz="3600" dirty="0"/>
                  <a:t> </a:t>
                </a:r>
                <a:r>
                  <a:rPr lang="en-GB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</a:t>
                </a:r>
                <a:endParaRPr lang="en-GB" sz="36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AE5C82B-ACA6-4431-A126-82A0992193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030" y="285769"/>
                <a:ext cx="1309974" cy="962892"/>
              </a:xfrm>
              <a:prstGeom prst="rect">
                <a:avLst/>
              </a:prstGeom>
              <a:blipFill>
                <a:blip r:embed="rId5"/>
                <a:stretch>
                  <a:fillRect b="-9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70B51B5-02EA-40CA-BF1C-2B1B0CB503D4}"/>
              </a:ext>
            </a:extLst>
          </p:cNvPr>
          <p:cNvSpPr/>
          <p:nvPr/>
        </p:nvSpPr>
        <p:spPr>
          <a:xfrm>
            <a:off x="4579435" y="348448"/>
            <a:ext cx="379141" cy="41133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91E16B-CC3E-4497-B0B6-57580E957A40}"/>
              </a:ext>
            </a:extLst>
          </p:cNvPr>
          <p:cNvSpPr/>
          <p:nvPr/>
        </p:nvSpPr>
        <p:spPr>
          <a:xfrm>
            <a:off x="4568290" y="22351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C198F33-01FB-411A-B785-A50F06E8166D}"/>
                  </a:ext>
                </a:extLst>
              </p:cNvPr>
              <p:cNvSpPr/>
              <p:nvPr/>
            </p:nvSpPr>
            <p:spPr>
              <a:xfrm>
                <a:off x="3789030" y="2802229"/>
                <a:ext cx="1309974" cy="9628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/>
                          <m:t>3</m:t>
                        </m:r>
                      </m:den>
                    </m:f>
                  </m:oMath>
                </a14:m>
                <a:r>
                  <a:rPr lang="en-GB" sz="3600" dirty="0"/>
                  <a:t> </a:t>
                </a:r>
                <a:r>
                  <a:rPr lang="en-GB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</a:t>
                </a:r>
                <a:endParaRPr lang="en-GB" sz="36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C198F33-01FB-411A-B785-A50F06E816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030" y="2802229"/>
                <a:ext cx="1309974" cy="962892"/>
              </a:xfrm>
              <a:prstGeom prst="rect">
                <a:avLst/>
              </a:prstGeom>
              <a:blipFill>
                <a:blip r:embed="rId6"/>
                <a:stretch>
                  <a:fillRect b="-9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2CEFAC8-9778-401B-ACF1-47E7AFE9FBFE}"/>
              </a:ext>
            </a:extLst>
          </p:cNvPr>
          <p:cNvSpPr/>
          <p:nvPr/>
        </p:nvSpPr>
        <p:spPr>
          <a:xfrm>
            <a:off x="4592985" y="2864908"/>
            <a:ext cx="379141" cy="41133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7F47F4-4017-4ECB-81E7-DFAD427BD14F}"/>
              </a:ext>
            </a:extLst>
          </p:cNvPr>
          <p:cNvSpPr/>
          <p:nvPr/>
        </p:nvSpPr>
        <p:spPr>
          <a:xfrm>
            <a:off x="4581840" y="273997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6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86DEF20-3F3D-424A-97E2-EEEA76C01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019940"/>
              </p:ext>
            </p:extLst>
          </p:nvPr>
        </p:nvGraphicFramePr>
        <p:xfrm>
          <a:off x="1085385" y="1441613"/>
          <a:ext cx="3185524" cy="1205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1841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061842">
                  <a:extLst>
                    <a:ext uri="{9D8B030D-6E8A-4147-A177-3AD203B41FA5}">
                      <a16:colId xmlns:a16="http://schemas.microsoft.com/office/drawing/2014/main" val="2538789714"/>
                    </a:ext>
                  </a:extLst>
                </a:gridCol>
                <a:gridCol w="1061841">
                  <a:extLst>
                    <a:ext uri="{9D8B030D-6E8A-4147-A177-3AD203B41FA5}">
                      <a16:colId xmlns:a16="http://schemas.microsoft.com/office/drawing/2014/main" val="1442535061"/>
                    </a:ext>
                  </a:extLst>
                </a:gridCol>
              </a:tblGrid>
              <a:tr h="1205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EBFEF58-1E5E-4C0B-89E5-ADA24A0C7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287699"/>
              </p:ext>
            </p:extLst>
          </p:nvPr>
        </p:nvGraphicFramePr>
        <p:xfrm>
          <a:off x="4592985" y="1442497"/>
          <a:ext cx="3185524" cy="1205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1841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061842">
                  <a:extLst>
                    <a:ext uri="{9D8B030D-6E8A-4147-A177-3AD203B41FA5}">
                      <a16:colId xmlns:a16="http://schemas.microsoft.com/office/drawing/2014/main" val="2538789714"/>
                    </a:ext>
                  </a:extLst>
                </a:gridCol>
                <a:gridCol w="1061841">
                  <a:extLst>
                    <a:ext uri="{9D8B030D-6E8A-4147-A177-3AD203B41FA5}">
                      <a16:colId xmlns:a16="http://schemas.microsoft.com/office/drawing/2014/main" val="1442535061"/>
                    </a:ext>
                  </a:extLst>
                </a:gridCol>
              </a:tblGrid>
              <a:tr h="1205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D20256D-C76B-4FA0-903A-5815ABEA7E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932755"/>
              </p:ext>
            </p:extLst>
          </p:nvPr>
        </p:nvGraphicFramePr>
        <p:xfrm>
          <a:off x="1085385" y="3980374"/>
          <a:ext cx="3185524" cy="1205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1841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061842">
                  <a:extLst>
                    <a:ext uri="{9D8B030D-6E8A-4147-A177-3AD203B41FA5}">
                      <a16:colId xmlns:a16="http://schemas.microsoft.com/office/drawing/2014/main" val="2538789714"/>
                    </a:ext>
                  </a:extLst>
                </a:gridCol>
                <a:gridCol w="1061841">
                  <a:extLst>
                    <a:ext uri="{9D8B030D-6E8A-4147-A177-3AD203B41FA5}">
                      <a16:colId xmlns:a16="http://schemas.microsoft.com/office/drawing/2014/main" val="1442535061"/>
                    </a:ext>
                  </a:extLst>
                </a:gridCol>
              </a:tblGrid>
              <a:tr h="1205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2991853-9A58-4CC0-B67F-33EABA2A5F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773114"/>
              </p:ext>
            </p:extLst>
          </p:nvPr>
        </p:nvGraphicFramePr>
        <p:xfrm>
          <a:off x="4592985" y="3981258"/>
          <a:ext cx="3185524" cy="1205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1841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061842">
                  <a:extLst>
                    <a:ext uri="{9D8B030D-6E8A-4147-A177-3AD203B41FA5}">
                      <a16:colId xmlns:a16="http://schemas.microsoft.com/office/drawing/2014/main" val="2538789714"/>
                    </a:ext>
                  </a:extLst>
                </a:gridCol>
                <a:gridCol w="1061841">
                  <a:extLst>
                    <a:ext uri="{9D8B030D-6E8A-4147-A177-3AD203B41FA5}">
                      <a16:colId xmlns:a16="http://schemas.microsoft.com/office/drawing/2014/main" val="1442535061"/>
                    </a:ext>
                  </a:extLst>
                </a:gridCol>
              </a:tblGrid>
              <a:tr h="1205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78114B9-7EB7-487B-9C30-854A9EC55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23196"/>
              </p:ext>
            </p:extLst>
          </p:nvPr>
        </p:nvGraphicFramePr>
        <p:xfrm>
          <a:off x="1085383" y="1441613"/>
          <a:ext cx="3185526" cy="1205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921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2140008770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2538789714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341282124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1442535061"/>
                    </a:ext>
                  </a:extLst>
                </a:gridCol>
                <a:gridCol w="530921">
                  <a:extLst>
                    <a:ext uri="{9D8B030D-6E8A-4147-A177-3AD203B41FA5}">
                      <a16:colId xmlns:a16="http://schemas.microsoft.com/office/drawing/2014/main" val="717408698"/>
                    </a:ext>
                  </a:extLst>
                </a:gridCol>
              </a:tblGrid>
              <a:tr h="1205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55FE77AA-8BCF-46F5-B2A3-F5A98B500224}"/>
              </a:ext>
            </a:extLst>
          </p:cNvPr>
          <p:cNvSpPr/>
          <p:nvPr/>
        </p:nvSpPr>
        <p:spPr>
          <a:xfrm>
            <a:off x="3789030" y="834171"/>
            <a:ext cx="418704" cy="4187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3F0B66B-2947-4F8F-9FEB-833A4C60D74D}"/>
              </a:ext>
            </a:extLst>
          </p:cNvPr>
          <p:cNvSpPr/>
          <p:nvPr/>
        </p:nvSpPr>
        <p:spPr>
          <a:xfrm>
            <a:off x="4559653" y="837539"/>
            <a:ext cx="418704" cy="4187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545BAA8-67A4-4B9F-86BE-5E69D24F79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737097"/>
              </p:ext>
            </p:extLst>
          </p:nvPr>
        </p:nvGraphicFramePr>
        <p:xfrm>
          <a:off x="4592985" y="1442497"/>
          <a:ext cx="3185524" cy="1205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1841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061842">
                  <a:extLst>
                    <a:ext uri="{9D8B030D-6E8A-4147-A177-3AD203B41FA5}">
                      <a16:colId xmlns:a16="http://schemas.microsoft.com/office/drawing/2014/main" val="2538789714"/>
                    </a:ext>
                  </a:extLst>
                </a:gridCol>
                <a:gridCol w="1061841">
                  <a:extLst>
                    <a:ext uri="{9D8B030D-6E8A-4147-A177-3AD203B41FA5}">
                      <a16:colId xmlns:a16="http://schemas.microsoft.com/office/drawing/2014/main" val="1442535061"/>
                    </a:ext>
                  </a:extLst>
                </a:gridCol>
              </a:tblGrid>
              <a:tr h="602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  <a:tr h="602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0987647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37E0A8C9-E1C8-4242-8A33-4474EE7262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90862" y="2889152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3B22AE1-E222-4378-83EB-DC331A70FE94}"/>
              </a:ext>
            </a:extLst>
          </p:cNvPr>
          <p:cNvSpPr txBox="1"/>
          <p:nvPr/>
        </p:nvSpPr>
        <p:spPr>
          <a:xfrm>
            <a:off x="5669248" y="301135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413C12C-8784-4DEF-B527-F4E22BD64E8F}"/>
              </a:ext>
            </a:extLst>
          </p:cNvPr>
          <p:cNvSpPr/>
          <p:nvPr/>
        </p:nvSpPr>
        <p:spPr>
          <a:xfrm>
            <a:off x="3770445" y="3343049"/>
            <a:ext cx="418704" cy="4187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F78BAE7-501A-48D4-A374-FB3C9BC62F7B}"/>
              </a:ext>
            </a:extLst>
          </p:cNvPr>
          <p:cNvSpPr/>
          <p:nvPr/>
        </p:nvSpPr>
        <p:spPr>
          <a:xfrm>
            <a:off x="4541068" y="3346417"/>
            <a:ext cx="418704" cy="4187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82F09B4-1B27-41A8-91C6-9EA6CC9CFE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182574"/>
              </p:ext>
            </p:extLst>
          </p:nvPr>
        </p:nvGraphicFramePr>
        <p:xfrm>
          <a:off x="1085385" y="3980374"/>
          <a:ext cx="3185524" cy="1205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94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353947">
                  <a:extLst>
                    <a:ext uri="{9D8B030D-6E8A-4147-A177-3AD203B41FA5}">
                      <a16:colId xmlns:a16="http://schemas.microsoft.com/office/drawing/2014/main" val="3035157698"/>
                    </a:ext>
                  </a:extLst>
                </a:gridCol>
                <a:gridCol w="353947">
                  <a:extLst>
                    <a:ext uri="{9D8B030D-6E8A-4147-A177-3AD203B41FA5}">
                      <a16:colId xmlns:a16="http://schemas.microsoft.com/office/drawing/2014/main" val="3916172425"/>
                    </a:ext>
                  </a:extLst>
                </a:gridCol>
                <a:gridCol w="353947">
                  <a:extLst>
                    <a:ext uri="{9D8B030D-6E8A-4147-A177-3AD203B41FA5}">
                      <a16:colId xmlns:a16="http://schemas.microsoft.com/office/drawing/2014/main" val="2538789714"/>
                    </a:ext>
                  </a:extLst>
                </a:gridCol>
                <a:gridCol w="353948">
                  <a:extLst>
                    <a:ext uri="{9D8B030D-6E8A-4147-A177-3AD203B41FA5}">
                      <a16:colId xmlns:a16="http://schemas.microsoft.com/office/drawing/2014/main" val="919944638"/>
                    </a:ext>
                  </a:extLst>
                </a:gridCol>
                <a:gridCol w="353947">
                  <a:extLst>
                    <a:ext uri="{9D8B030D-6E8A-4147-A177-3AD203B41FA5}">
                      <a16:colId xmlns:a16="http://schemas.microsoft.com/office/drawing/2014/main" val="523211506"/>
                    </a:ext>
                  </a:extLst>
                </a:gridCol>
                <a:gridCol w="348171">
                  <a:extLst>
                    <a:ext uri="{9D8B030D-6E8A-4147-A177-3AD203B41FA5}">
                      <a16:colId xmlns:a16="http://schemas.microsoft.com/office/drawing/2014/main" val="1442535061"/>
                    </a:ext>
                  </a:extLst>
                </a:gridCol>
                <a:gridCol w="359723">
                  <a:extLst>
                    <a:ext uri="{9D8B030D-6E8A-4147-A177-3AD203B41FA5}">
                      <a16:colId xmlns:a16="http://schemas.microsoft.com/office/drawing/2014/main" val="1598927841"/>
                    </a:ext>
                  </a:extLst>
                </a:gridCol>
                <a:gridCol w="353947">
                  <a:extLst>
                    <a:ext uri="{9D8B030D-6E8A-4147-A177-3AD203B41FA5}">
                      <a16:colId xmlns:a16="http://schemas.microsoft.com/office/drawing/2014/main" val="583687641"/>
                    </a:ext>
                  </a:extLst>
                </a:gridCol>
              </a:tblGrid>
              <a:tr h="1205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3339255-3AA2-449C-BA2B-901581434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348781"/>
              </p:ext>
            </p:extLst>
          </p:nvPr>
        </p:nvGraphicFramePr>
        <p:xfrm>
          <a:off x="4592985" y="3981258"/>
          <a:ext cx="3185524" cy="1205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1841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061842">
                  <a:extLst>
                    <a:ext uri="{9D8B030D-6E8A-4147-A177-3AD203B41FA5}">
                      <a16:colId xmlns:a16="http://schemas.microsoft.com/office/drawing/2014/main" val="2538789714"/>
                    </a:ext>
                  </a:extLst>
                </a:gridCol>
                <a:gridCol w="1061841">
                  <a:extLst>
                    <a:ext uri="{9D8B030D-6E8A-4147-A177-3AD203B41FA5}">
                      <a16:colId xmlns:a16="http://schemas.microsoft.com/office/drawing/2014/main" val="1442535061"/>
                    </a:ext>
                  </a:extLst>
                </a:gridCol>
              </a:tblGrid>
              <a:tr h="4019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  <a:tr h="40194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0136173"/>
                  </a:ext>
                </a:extLst>
              </a:tr>
              <a:tr h="4019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04383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319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13" grpId="0" animBg="1"/>
      <p:bldP spid="13" grpId="1" animBg="1"/>
      <p:bldP spid="14" grpId="0" animBg="1"/>
      <p:bldP spid="14" grpId="1" animBg="1"/>
      <p:bldP spid="17" grpId="0"/>
      <p:bldP spid="17" grpId="1"/>
      <p:bldP spid="18" grpId="0" animBg="1"/>
      <p:bldP spid="18" grpId="1" animBg="1"/>
      <p:bldP spid="19" grpId="0" animBg="1"/>
      <p:bldP spid="1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A082-D52A-45C2-88A1-E8B99DA4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1 –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172784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:a16="http://schemas.microsoft.com/office/drawing/2014/main" id="{EC1933BD-3869-4A69-B77B-225301A7A8C1}"/>
              </a:ext>
            </a:extLst>
          </p:cNvPr>
          <p:cNvSpPr txBox="1"/>
          <p:nvPr/>
        </p:nvSpPr>
        <p:spPr>
          <a:xfrm>
            <a:off x="695550" y="334776"/>
            <a:ext cx="7497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Use the different representations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to find the equivalent fraction.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E2AF7238-68AD-4FFE-B836-F1AF39D95C9C}"/>
                  </a:ext>
                </a:extLst>
              </p:cNvPr>
              <p:cNvSpPr/>
              <p:nvPr/>
            </p:nvSpPr>
            <p:spPr>
              <a:xfrm>
                <a:off x="6174560" y="335999"/>
                <a:ext cx="1544012" cy="9629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/>
                          <m:t>5</m:t>
                        </m:r>
                      </m:den>
                    </m:f>
                  </m:oMath>
                </a14:m>
                <a:r>
                  <a:rPr lang="en-GB" sz="3600" dirty="0"/>
                  <a:t> </a:t>
                </a:r>
                <a:r>
                  <a:rPr lang="en-GB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</a:t>
                </a:r>
                <a:endParaRPr lang="en-GB" sz="36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E2AF7238-68AD-4FFE-B836-F1AF39D95C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560" y="335999"/>
                <a:ext cx="1544012" cy="962956"/>
              </a:xfrm>
              <a:prstGeom prst="rect">
                <a:avLst/>
              </a:prstGeom>
              <a:blipFill>
                <a:blip r:embed="rId5"/>
                <a:stretch>
                  <a:fillRect b="-9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AC461243-0FF7-4AA8-AE0D-8A4998A9A092}"/>
              </a:ext>
            </a:extLst>
          </p:cNvPr>
          <p:cNvSpPr/>
          <p:nvPr/>
        </p:nvSpPr>
        <p:spPr>
          <a:xfrm>
            <a:off x="7039804" y="366282"/>
            <a:ext cx="484214" cy="41133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6B6703A-39D5-4D1B-B2F2-AE7F482909FE}"/>
              </a:ext>
            </a:extLst>
          </p:cNvPr>
          <p:cNvSpPr/>
          <p:nvPr/>
        </p:nvSpPr>
        <p:spPr>
          <a:xfrm>
            <a:off x="7071621" y="24878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8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02206ED2-5FA4-4972-A692-2D3A264C12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15547" y="1481350"/>
            <a:ext cx="747045" cy="747045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895C3288-D149-4945-8773-380112658483}"/>
              </a:ext>
            </a:extLst>
          </p:cNvPr>
          <p:cNvSpPr txBox="1"/>
          <p:nvPr/>
        </p:nvSpPr>
        <p:spPr>
          <a:xfrm>
            <a:off x="5493933" y="160355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9C1F8FB8-2425-48EB-B5FC-FDAEBA10A4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025454"/>
              </p:ext>
            </p:extLst>
          </p:nvPr>
        </p:nvGraphicFramePr>
        <p:xfrm>
          <a:off x="860758" y="1667342"/>
          <a:ext cx="3185524" cy="7959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105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37105">
                  <a:extLst>
                    <a:ext uri="{9D8B030D-6E8A-4147-A177-3AD203B41FA5}">
                      <a16:colId xmlns:a16="http://schemas.microsoft.com/office/drawing/2014/main" val="4042967826"/>
                    </a:ext>
                  </a:extLst>
                </a:gridCol>
                <a:gridCol w="637104">
                  <a:extLst>
                    <a:ext uri="{9D8B030D-6E8A-4147-A177-3AD203B41FA5}">
                      <a16:colId xmlns:a16="http://schemas.microsoft.com/office/drawing/2014/main" val="1238245952"/>
                    </a:ext>
                  </a:extLst>
                </a:gridCol>
                <a:gridCol w="637105">
                  <a:extLst>
                    <a:ext uri="{9D8B030D-6E8A-4147-A177-3AD203B41FA5}">
                      <a16:colId xmlns:a16="http://schemas.microsoft.com/office/drawing/2014/main" val="1254391028"/>
                    </a:ext>
                  </a:extLst>
                </a:gridCol>
                <a:gridCol w="637105">
                  <a:extLst>
                    <a:ext uri="{9D8B030D-6E8A-4147-A177-3AD203B41FA5}">
                      <a16:colId xmlns:a16="http://schemas.microsoft.com/office/drawing/2014/main" val="3252800113"/>
                    </a:ext>
                  </a:extLst>
                </a:gridCol>
              </a:tblGrid>
              <a:tr h="7959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pic>
        <p:nvPicPr>
          <p:cNvPr id="53" name="Picture 52">
            <a:extLst>
              <a:ext uri="{FF2B5EF4-FFF2-40B4-BE49-F238E27FC236}">
                <a16:creationId xmlns:a16="http://schemas.microsoft.com/office/drawing/2014/main" id="{2185F409-51FD-409A-B4D7-D102E81E3D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9374" y="4573728"/>
            <a:ext cx="3644997" cy="687919"/>
          </a:xfrm>
          <a:prstGeom prst="rect">
            <a:avLst/>
          </a:prstGeom>
        </p:spPr>
      </p:pic>
      <p:graphicFrame>
        <p:nvGraphicFramePr>
          <p:cNvPr id="61" name="Chart 60">
            <a:extLst>
              <a:ext uri="{FF2B5EF4-FFF2-40B4-BE49-F238E27FC236}">
                <a16:creationId xmlns:a16="http://schemas.microsoft.com/office/drawing/2014/main" id="{FC9CEFE0-533F-42E7-8956-39A8C17AD1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3257606"/>
              </p:ext>
            </p:extLst>
          </p:nvPr>
        </p:nvGraphicFramePr>
        <p:xfrm>
          <a:off x="1164995" y="2770389"/>
          <a:ext cx="2633754" cy="1755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63" name="Picture 62">
            <a:extLst>
              <a:ext uri="{FF2B5EF4-FFF2-40B4-BE49-F238E27FC236}">
                <a16:creationId xmlns:a16="http://schemas.microsoft.com/office/drawing/2014/main" id="{5F45C8B7-E4B3-4E63-8C4A-F82A034113F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31332" y="2338889"/>
            <a:ext cx="3761692" cy="3058013"/>
          </a:xfrm>
          <a:prstGeom prst="rect">
            <a:avLst/>
          </a:prstGeom>
        </p:spPr>
      </p:pic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2E2A55D-2E44-414A-8DCC-FAEDBFDB49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007860"/>
              </p:ext>
            </p:extLst>
          </p:nvPr>
        </p:nvGraphicFramePr>
        <p:xfrm>
          <a:off x="860758" y="1667342"/>
          <a:ext cx="3185524" cy="7959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105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37105">
                  <a:extLst>
                    <a:ext uri="{9D8B030D-6E8A-4147-A177-3AD203B41FA5}">
                      <a16:colId xmlns:a16="http://schemas.microsoft.com/office/drawing/2014/main" val="4042967826"/>
                    </a:ext>
                  </a:extLst>
                </a:gridCol>
                <a:gridCol w="637104">
                  <a:extLst>
                    <a:ext uri="{9D8B030D-6E8A-4147-A177-3AD203B41FA5}">
                      <a16:colId xmlns:a16="http://schemas.microsoft.com/office/drawing/2014/main" val="1238245952"/>
                    </a:ext>
                  </a:extLst>
                </a:gridCol>
                <a:gridCol w="637105">
                  <a:extLst>
                    <a:ext uri="{9D8B030D-6E8A-4147-A177-3AD203B41FA5}">
                      <a16:colId xmlns:a16="http://schemas.microsoft.com/office/drawing/2014/main" val="1254391028"/>
                    </a:ext>
                  </a:extLst>
                </a:gridCol>
                <a:gridCol w="637105">
                  <a:extLst>
                    <a:ext uri="{9D8B030D-6E8A-4147-A177-3AD203B41FA5}">
                      <a16:colId xmlns:a16="http://schemas.microsoft.com/office/drawing/2014/main" val="3252800113"/>
                    </a:ext>
                  </a:extLst>
                </a:gridCol>
              </a:tblGrid>
              <a:tr h="7959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15895B6E-155E-4B8B-915D-769464B32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281147"/>
              </p:ext>
            </p:extLst>
          </p:nvPr>
        </p:nvGraphicFramePr>
        <p:xfrm>
          <a:off x="860758" y="1667341"/>
          <a:ext cx="3185524" cy="7959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105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37105">
                  <a:extLst>
                    <a:ext uri="{9D8B030D-6E8A-4147-A177-3AD203B41FA5}">
                      <a16:colId xmlns:a16="http://schemas.microsoft.com/office/drawing/2014/main" val="4042967826"/>
                    </a:ext>
                  </a:extLst>
                </a:gridCol>
                <a:gridCol w="637104">
                  <a:extLst>
                    <a:ext uri="{9D8B030D-6E8A-4147-A177-3AD203B41FA5}">
                      <a16:colId xmlns:a16="http://schemas.microsoft.com/office/drawing/2014/main" val="1238245952"/>
                    </a:ext>
                  </a:extLst>
                </a:gridCol>
                <a:gridCol w="637105">
                  <a:extLst>
                    <a:ext uri="{9D8B030D-6E8A-4147-A177-3AD203B41FA5}">
                      <a16:colId xmlns:a16="http://schemas.microsoft.com/office/drawing/2014/main" val="1254391028"/>
                    </a:ext>
                  </a:extLst>
                </a:gridCol>
                <a:gridCol w="637105">
                  <a:extLst>
                    <a:ext uri="{9D8B030D-6E8A-4147-A177-3AD203B41FA5}">
                      <a16:colId xmlns:a16="http://schemas.microsoft.com/office/drawing/2014/main" val="3252800113"/>
                    </a:ext>
                  </a:extLst>
                </a:gridCol>
              </a:tblGrid>
              <a:tr h="3979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  <a:tr h="3979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9654619"/>
                  </a:ext>
                </a:extLst>
              </a:tr>
            </a:tbl>
          </a:graphicData>
        </a:graphic>
      </p:graphicFrame>
      <p:graphicFrame>
        <p:nvGraphicFramePr>
          <p:cNvPr id="67" name="Chart 66">
            <a:extLst>
              <a:ext uri="{FF2B5EF4-FFF2-40B4-BE49-F238E27FC236}">
                <a16:creationId xmlns:a16="http://schemas.microsoft.com/office/drawing/2014/main" id="{2C94BBA7-EA91-4A19-9589-0E217FFA3B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6800248"/>
              </p:ext>
            </p:extLst>
          </p:nvPr>
        </p:nvGraphicFramePr>
        <p:xfrm>
          <a:off x="1164995" y="2770389"/>
          <a:ext cx="2633754" cy="1755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4545DBDA-0A82-4010-B253-6E128B438990}"/>
                  </a:ext>
                </a:extLst>
              </p:cNvPr>
              <p:cNvSpPr/>
              <p:nvPr/>
            </p:nvSpPr>
            <p:spPr>
              <a:xfrm>
                <a:off x="3311363" y="4343299"/>
                <a:ext cx="372218" cy="574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4545DBDA-0A82-4010-B253-6E128B4389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363" y="4343299"/>
                <a:ext cx="372218" cy="57438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BBFCBDF-820E-4610-BA8F-D6A103133657}"/>
                  </a:ext>
                </a:extLst>
              </p:cNvPr>
              <p:cNvSpPr/>
              <p:nvPr/>
            </p:nvSpPr>
            <p:spPr>
              <a:xfrm>
                <a:off x="3243105" y="5233170"/>
                <a:ext cx="502061" cy="5744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BBFCBDF-820E-4610-BA8F-D6A1031336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3105" y="5233170"/>
                <a:ext cx="502061" cy="5744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70">
            <a:extLst>
              <a:ext uri="{FF2B5EF4-FFF2-40B4-BE49-F238E27FC236}">
                <a16:creationId xmlns:a16="http://schemas.microsoft.com/office/drawing/2014/main" id="{6FA8AC3E-D0FC-462F-A8A2-D34CBBDF5284}"/>
              </a:ext>
            </a:extLst>
          </p:cNvPr>
          <p:cNvSpPr/>
          <p:nvPr/>
        </p:nvSpPr>
        <p:spPr>
          <a:xfrm>
            <a:off x="4442701" y="3429000"/>
            <a:ext cx="2991445" cy="205548"/>
          </a:xfrm>
          <a:prstGeom prst="rect">
            <a:avLst/>
          </a:prstGeom>
          <a:solidFill>
            <a:schemeClr val="accent1">
              <a:alpha val="30000"/>
            </a:schemeClr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C073779-ACD5-48D5-9DEA-5CB94F32F644}"/>
              </a:ext>
            </a:extLst>
          </p:cNvPr>
          <p:cNvSpPr/>
          <p:nvPr/>
        </p:nvSpPr>
        <p:spPr>
          <a:xfrm>
            <a:off x="4442701" y="4645621"/>
            <a:ext cx="2991445" cy="205548"/>
          </a:xfrm>
          <a:prstGeom prst="rect">
            <a:avLst/>
          </a:prstGeom>
          <a:solidFill>
            <a:schemeClr val="accent1">
              <a:alpha val="30000"/>
            </a:schemeClr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231BDB7-0D97-4FC4-8F89-482CB13469C0}"/>
              </a:ext>
            </a:extLst>
          </p:cNvPr>
          <p:cNvCxnSpPr>
            <a:cxnSpLocks/>
          </p:cNvCxnSpPr>
          <p:nvPr/>
        </p:nvCxnSpPr>
        <p:spPr>
          <a:xfrm>
            <a:off x="7441580" y="3419081"/>
            <a:ext cx="0" cy="1458547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Chart 65">
            <a:extLst>
              <a:ext uri="{FF2B5EF4-FFF2-40B4-BE49-F238E27FC236}">
                <a16:creationId xmlns:a16="http://schemas.microsoft.com/office/drawing/2014/main" id="{5057A7B0-E787-4A8D-A20C-2CF9F24F68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0799429"/>
              </p:ext>
            </p:extLst>
          </p:nvPr>
        </p:nvGraphicFramePr>
        <p:xfrm>
          <a:off x="1164995" y="2770389"/>
          <a:ext cx="2633754" cy="1755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7608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9" grpId="0"/>
      <p:bldP spid="49" grpId="1"/>
      <p:bldGraphic spid="67" grpId="0">
        <p:bldAsOne/>
      </p:bldGraphic>
      <p:bldP spid="68" grpId="0"/>
      <p:bldP spid="70" grpId="0"/>
      <p:bldP spid="71" grpId="0" animBg="1"/>
      <p:bldP spid="72" grpId="0" animBg="1"/>
      <p:bldGraphic spid="6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1D52E0D-A5B1-4E22-A74E-21160C46B501}"/>
                  </a:ext>
                </a:extLst>
              </p:cNvPr>
              <p:cNvSpPr/>
              <p:nvPr/>
            </p:nvSpPr>
            <p:spPr>
              <a:xfrm>
                <a:off x="3355662" y="1988550"/>
                <a:ext cx="2802370" cy="15433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60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6000" b="0" i="0" smtClean="0"/>
                          <m:t>5</m:t>
                        </m:r>
                      </m:den>
                    </m:f>
                  </m:oMath>
                </a14:m>
                <a:r>
                  <a:rPr lang="en-GB" sz="6000" dirty="0"/>
                  <a:t>  </a:t>
                </a:r>
                <a:r>
                  <a:rPr lang="en-GB" sz="6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6000" dirty="0"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6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60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60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6000" dirty="0">
                    <a:solidFill>
                      <a:schemeClr val="tx1"/>
                    </a:solidFill>
                  </a:rPr>
                  <a:t> </a:t>
                </a:r>
                <a:endParaRPr lang="en-GB" sz="60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1D52E0D-A5B1-4E22-A74E-21160C46B5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662" y="1988550"/>
                <a:ext cx="2802370" cy="1543308"/>
              </a:xfrm>
              <a:prstGeom prst="rect">
                <a:avLst/>
              </a:prstGeom>
              <a:blipFill>
                <a:blip r:embed="rId5"/>
                <a:stretch>
                  <a:fillRect b="-12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1BF1C71-FC23-45A8-81E5-DD94E6AD5D7A}"/>
              </a:ext>
            </a:extLst>
          </p:cNvPr>
          <p:cNvSpPr txBox="1"/>
          <p:nvPr/>
        </p:nvSpPr>
        <p:spPr>
          <a:xfrm>
            <a:off x="1223962" y="4615788"/>
            <a:ext cx="6969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do you notice?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48C023-45E6-4B91-A697-21E60EDFB1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4036" y="745978"/>
            <a:ext cx="747045" cy="7470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2804FC-798F-4AD7-9A4C-8E81B020DF4F}"/>
              </a:ext>
            </a:extLst>
          </p:cNvPr>
          <p:cNvSpPr txBox="1"/>
          <p:nvPr/>
        </p:nvSpPr>
        <p:spPr>
          <a:xfrm>
            <a:off x="5602422" y="86818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8" name="Right Bracket 7">
            <a:extLst>
              <a:ext uri="{FF2B5EF4-FFF2-40B4-BE49-F238E27FC236}">
                <a16:creationId xmlns:a16="http://schemas.microsoft.com/office/drawing/2014/main" id="{2F439B3E-8426-423E-A4C7-4D66ADE9F1A6}"/>
              </a:ext>
            </a:extLst>
          </p:cNvPr>
          <p:cNvSpPr/>
          <p:nvPr/>
        </p:nvSpPr>
        <p:spPr>
          <a:xfrm rot="16200000">
            <a:off x="4372013" y="861972"/>
            <a:ext cx="399975" cy="1853182"/>
          </a:xfrm>
          <a:prstGeom prst="rightBracket">
            <a:avLst>
              <a:gd name="adj" fmla="val 23166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Bracket 8">
            <a:extLst>
              <a:ext uri="{FF2B5EF4-FFF2-40B4-BE49-F238E27FC236}">
                <a16:creationId xmlns:a16="http://schemas.microsoft.com/office/drawing/2014/main" id="{F0C38E2B-0FD6-4E18-A7F1-F1185298DC1A}"/>
              </a:ext>
            </a:extLst>
          </p:cNvPr>
          <p:cNvSpPr/>
          <p:nvPr/>
        </p:nvSpPr>
        <p:spPr>
          <a:xfrm rot="5400000" flipV="1">
            <a:off x="4372014" y="2884303"/>
            <a:ext cx="399975" cy="1853182"/>
          </a:xfrm>
          <a:prstGeom prst="rightBracket">
            <a:avLst>
              <a:gd name="adj" fmla="val 23166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B069EBB-9B8C-4D10-B862-4A3EC4091E03}"/>
                  </a:ext>
                </a:extLst>
              </p:cNvPr>
              <p:cNvSpPr/>
              <p:nvPr/>
            </p:nvSpPr>
            <p:spPr>
              <a:xfrm>
                <a:off x="4145440" y="1006684"/>
                <a:ext cx="85311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>
                    <a:solidFill>
                      <a:schemeClr val="accent1"/>
                    </a:solidFill>
                  </a:rPr>
                  <a:t> 2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B069EBB-9B8C-4D10-B862-4A3EC4091E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440" y="1006684"/>
                <a:ext cx="853119" cy="646331"/>
              </a:xfrm>
              <a:prstGeom prst="rect">
                <a:avLst/>
              </a:prstGeom>
              <a:blipFill>
                <a:blip r:embed="rId7"/>
                <a:stretch>
                  <a:fillRect t="-14151" r="-21429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777A0CF-6FD4-4AA8-AA18-50B9665C1E61}"/>
                  </a:ext>
                </a:extLst>
              </p:cNvPr>
              <p:cNvSpPr/>
              <p:nvPr/>
            </p:nvSpPr>
            <p:spPr>
              <a:xfrm>
                <a:off x="4169043" y="3935172"/>
                <a:ext cx="85311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600" dirty="0">
                    <a:solidFill>
                      <a:schemeClr val="accent1"/>
                    </a:solidFill>
                  </a:rPr>
                  <a:t> 2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777A0CF-6FD4-4AA8-AA18-50B9665C1E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043" y="3935172"/>
                <a:ext cx="853119" cy="646331"/>
              </a:xfrm>
              <a:prstGeom prst="rect">
                <a:avLst/>
              </a:prstGeom>
              <a:blipFill>
                <a:blip r:embed="rId8"/>
                <a:stretch>
                  <a:fillRect t="-15094" r="-20714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6817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 animBg="1"/>
      <p:bldP spid="9" grpId="0" animBg="1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787A23-58F8-4853-BFCF-C1918E9FC8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0153"/>
          <a:stretch/>
        </p:blipFill>
        <p:spPr>
          <a:xfrm>
            <a:off x="1223963" y="1010999"/>
            <a:ext cx="6730567" cy="12672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5D31DF-DD5B-4A0B-A38E-0EF7DF18877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0626"/>
          <a:stretch/>
        </p:blipFill>
        <p:spPr>
          <a:xfrm>
            <a:off x="1223963" y="3305278"/>
            <a:ext cx="6730567" cy="1267252"/>
          </a:xfrm>
          <a:prstGeom prst="rect">
            <a:avLst/>
          </a:prstGeom>
        </p:spPr>
      </p:pic>
      <p:sp>
        <p:nvSpPr>
          <p:cNvPr id="6" name="Right Bracket 5">
            <a:extLst>
              <a:ext uri="{FF2B5EF4-FFF2-40B4-BE49-F238E27FC236}">
                <a16:creationId xmlns:a16="http://schemas.microsoft.com/office/drawing/2014/main" id="{D8B936EF-2891-4C5F-84B2-BFB7C172CA76}"/>
              </a:ext>
            </a:extLst>
          </p:cNvPr>
          <p:cNvSpPr/>
          <p:nvPr/>
        </p:nvSpPr>
        <p:spPr>
          <a:xfrm rot="16200000">
            <a:off x="4393374" y="602765"/>
            <a:ext cx="302657" cy="798521"/>
          </a:xfrm>
          <a:prstGeom prst="rightBracket">
            <a:avLst>
              <a:gd name="adj" fmla="val 23166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5B831A6-1016-4505-809A-6A4FCF9CC2B4}"/>
                  </a:ext>
                </a:extLst>
              </p:cNvPr>
              <p:cNvSpPr/>
              <p:nvPr/>
            </p:nvSpPr>
            <p:spPr>
              <a:xfrm>
                <a:off x="4260055" y="398768"/>
                <a:ext cx="6238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2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5B831A6-1016-4505-809A-6A4FCF9CC2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055" y="398768"/>
                <a:ext cx="623889" cy="523220"/>
              </a:xfrm>
              <a:prstGeom prst="rect">
                <a:avLst/>
              </a:prstGeom>
              <a:blipFill>
                <a:blip r:embed="rId7"/>
                <a:stretch>
                  <a:fillRect t="-10465" r="-1862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Bracket 9">
            <a:extLst>
              <a:ext uri="{FF2B5EF4-FFF2-40B4-BE49-F238E27FC236}">
                <a16:creationId xmlns:a16="http://schemas.microsoft.com/office/drawing/2014/main" id="{36F25F1B-8C60-47B5-964D-7AAB0FB84375}"/>
              </a:ext>
            </a:extLst>
          </p:cNvPr>
          <p:cNvSpPr/>
          <p:nvPr/>
        </p:nvSpPr>
        <p:spPr>
          <a:xfrm rot="5400000" flipV="1">
            <a:off x="4420670" y="1916853"/>
            <a:ext cx="302657" cy="798521"/>
          </a:xfrm>
          <a:prstGeom prst="rightBracket">
            <a:avLst>
              <a:gd name="adj" fmla="val 23166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08298E7-5608-45B1-856B-1A290FDD62B3}"/>
                  </a:ext>
                </a:extLst>
              </p:cNvPr>
              <p:cNvSpPr/>
              <p:nvPr/>
            </p:nvSpPr>
            <p:spPr>
              <a:xfrm>
                <a:off x="4277301" y="2368241"/>
                <a:ext cx="6238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2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08298E7-5608-45B1-856B-1A290FDD62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301" y="2368241"/>
                <a:ext cx="623889" cy="523220"/>
              </a:xfrm>
              <a:prstGeom prst="rect">
                <a:avLst/>
              </a:prstGeom>
              <a:blipFill>
                <a:blip r:embed="rId8"/>
                <a:stretch>
                  <a:fillRect t="-10465" r="-1862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Bracket 11">
            <a:extLst>
              <a:ext uri="{FF2B5EF4-FFF2-40B4-BE49-F238E27FC236}">
                <a16:creationId xmlns:a16="http://schemas.microsoft.com/office/drawing/2014/main" id="{71689CFD-6011-4B4D-9171-E349F5D55F66}"/>
              </a:ext>
            </a:extLst>
          </p:cNvPr>
          <p:cNvSpPr/>
          <p:nvPr/>
        </p:nvSpPr>
        <p:spPr>
          <a:xfrm rot="5400000" flipH="1">
            <a:off x="4409785" y="602765"/>
            <a:ext cx="302657" cy="798521"/>
          </a:xfrm>
          <a:prstGeom prst="rightBracket">
            <a:avLst>
              <a:gd name="adj" fmla="val 23166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91C19F2-AE76-4ED0-9854-BC6F1B9EA12D}"/>
                  </a:ext>
                </a:extLst>
              </p:cNvPr>
              <p:cNvSpPr/>
              <p:nvPr/>
            </p:nvSpPr>
            <p:spPr>
              <a:xfrm>
                <a:off x="4276466" y="398768"/>
                <a:ext cx="63511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2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91C19F2-AE76-4ED0-9854-BC6F1B9EA1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466" y="398768"/>
                <a:ext cx="635110" cy="523220"/>
              </a:xfrm>
              <a:prstGeom prst="rect">
                <a:avLst/>
              </a:prstGeom>
              <a:blipFill>
                <a:blip r:embed="rId9"/>
                <a:stretch>
                  <a:fillRect t="-10465" r="-1730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Bracket 13">
            <a:extLst>
              <a:ext uri="{FF2B5EF4-FFF2-40B4-BE49-F238E27FC236}">
                <a16:creationId xmlns:a16="http://schemas.microsoft.com/office/drawing/2014/main" id="{75673629-D9F7-4FC5-8D67-68B033AFE5BC}"/>
              </a:ext>
            </a:extLst>
          </p:cNvPr>
          <p:cNvSpPr/>
          <p:nvPr/>
        </p:nvSpPr>
        <p:spPr>
          <a:xfrm rot="16200000" flipH="1" flipV="1">
            <a:off x="4437081" y="1916853"/>
            <a:ext cx="302657" cy="798521"/>
          </a:xfrm>
          <a:prstGeom prst="rightBracket">
            <a:avLst>
              <a:gd name="adj" fmla="val 23166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3FD8B59-77A8-4F5A-B746-B68A2E5C2CE2}"/>
                  </a:ext>
                </a:extLst>
              </p:cNvPr>
              <p:cNvSpPr/>
              <p:nvPr/>
            </p:nvSpPr>
            <p:spPr>
              <a:xfrm>
                <a:off x="4293712" y="2368241"/>
                <a:ext cx="63511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2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3FD8B59-77A8-4F5A-B746-B68A2E5C2C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712" y="2368241"/>
                <a:ext cx="635110" cy="523220"/>
              </a:xfrm>
              <a:prstGeom prst="rect">
                <a:avLst/>
              </a:prstGeom>
              <a:blipFill>
                <a:blip r:embed="rId10"/>
                <a:stretch>
                  <a:fillRect t="-10465" r="-1714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Bracket 15">
            <a:extLst>
              <a:ext uri="{FF2B5EF4-FFF2-40B4-BE49-F238E27FC236}">
                <a16:creationId xmlns:a16="http://schemas.microsoft.com/office/drawing/2014/main" id="{59E08D37-E2D0-4FD4-AD1F-E6B738E6401F}"/>
              </a:ext>
            </a:extLst>
          </p:cNvPr>
          <p:cNvSpPr/>
          <p:nvPr/>
        </p:nvSpPr>
        <p:spPr>
          <a:xfrm rot="16200000">
            <a:off x="4410620" y="2931812"/>
            <a:ext cx="302657" cy="798521"/>
          </a:xfrm>
          <a:prstGeom prst="rightBracket">
            <a:avLst>
              <a:gd name="adj" fmla="val 23166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A2098A-76EB-4CB4-9701-7CA1BCAB639C}"/>
                  </a:ext>
                </a:extLst>
              </p:cNvPr>
              <p:cNvSpPr/>
              <p:nvPr/>
            </p:nvSpPr>
            <p:spPr>
              <a:xfrm>
                <a:off x="4277301" y="2727815"/>
                <a:ext cx="6238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3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A2098A-76EB-4CB4-9701-7CA1BCAB63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301" y="2727815"/>
                <a:ext cx="623889" cy="523220"/>
              </a:xfrm>
              <a:prstGeom prst="rect">
                <a:avLst/>
              </a:prstGeom>
              <a:blipFill>
                <a:blip r:embed="rId11"/>
                <a:stretch>
                  <a:fillRect t="-10465" r="-1862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Bracket 17">
            <a:extLst>
              <a:ext uri="{FF2B5EF4-FFF2-40B4-BE49-F238E27FC236}">
                <a16:creationId xmlns:a16="http://schemas.microsoft.com/office/drawing/2014/main" id="{DDB22B18-8797-46B4-8BB3-E959FE14A1CF}"/>
              </a:ext>
            </a:extLst>
          </p:cNvPr>
          <p:cNvSpPr/>
          <p:nvPr/>
        </p:nvSpPr>
        <p:spPr>
          <a:xfrm rot="5400000" flipV="1">
            <a:off x="4437916" y="4176159"/>
            <a:ext cx="302657" cy="798521"/>
          </a:xfrm>
          <a:prstGeom prst="rightBracket">
            <a:avLst>
              <a:gd name="adj" fmla="val 231662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3D741AB-3CA1-48E1-A3DD-72D7AF46B5E5}"/>
                  </a:ext>
                </a:extLst>
              </p:cNvPr>
              <p:cNvSpPr/>
              <p:nvPr/>
            </p:nvSpPr>
            <p:spPr>
              <a:xfrm>
                <a:off x="4294547" y="4627547"/>
                <a:ext cx="6238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3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3D741AB-3CA1-48E1-A3DD-72D7AF46B5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547" y="4627547"/>
                <a:ext cx="623889" cy="523220"/>
              </a:xfrm>
              <a:prstGeom prst="rect">
                <a:avLst/>
              </a:prstGeom>
              <a:blipFill>
                <a:blip r:embed="rId12"/>
                <a:stretch>
                  <a:fillRect t="-10465" r="-18447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4171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/>
      <p:bldP spid="8" grpId="1"/>
      <p:bldP spid="10" grpId="0" animBg="1"/>
      <p:bldP spid="10" grpId="1" animBg="1"/>
      <p:bldP spid="11" grpId="0"/>
      <p:bldP spid="11" grpId="1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2.2|3.7|5.3|8.1|3.2|5.1|5.7|1.9|1.1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6|1.3|6.7|7.5|5.1|17.5|7.7|9.5|1.8|1|4.9|5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4|3.4|8.8|8.8|8.2|17.2|1.1|17.6|3.7|6.3|4.2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2.4|3.6|5.7|2.2|1.7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.2|1.7|1.4|4.5|6.5|0.8|1.9|1.2|9|1.7|4.6|1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6|3.8|1|3.2|2.4|1.9|1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6.8|5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3.5|8.6|1|5.5|1.4|6.4|4.3|1.8|8.8|3.4|1.3|9.4|1.2|3.1|11.7|0.8|7.3|0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3.1|6.2|9|0.6|10.3|1.8|12.9|6.8|0.6|3.3|8.5|1|3.3"/>
</p:tagLst>
</file>

<file path=ppt/theme/theme1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522d4c35-b548-4432-90ae-af4376e1c4b4"/>
    <ds:schemaRef ds:uri="http://schemas.microsoft.com/office/2006/documentManagement/types"/>
    <ds:schemaRef ds:uri="cee99ee9-287b-4f9a-957c-ba5ae7375c9a"/>
    <ds:schemaRef ds:uri="http://schemas.microsoft.com/office/2006/metadata/properties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11952</TotalTime>
  <Words>225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– 2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3 – 4 on the worksheet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Sarah Wicks</cp:lastModifiedBy>
  <cp:revision>334</cp:revision>
  <dcterms:created xsi:type="dcterms:W3CDTF">2019-07-05T11:02:13Z</dcterms:created>
  <dcterms:modified xsi:type="dcterms:W3CDTF">2021-02-09T08:32:40Z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