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53263" cy="10180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NDkN7PZx2WyB+oFud7hG1fHoO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93200F7-1301-4D8D-92F6-8E901828620E}">
  <a:tblStyle styleId="{893200F7-1301-4D8D-92F6-8E901828620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899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5775" y="763525"/>
            <a:ext cx="4702400" cy="3817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5325" y="4835775"/>
            <a:ext cx="5642600" cy="458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5325" y="4835775"/>
            <a:ext cx="5642600" cy="4581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763588"/>
            <a:ext cx="2644775" cy="3817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2476738894"/>
              </p:ext>
            </p:extLst>
          </p:nvPr>
        </p:nvGraphicFramePr>
        <p:xfrm>
          <a:off x="75770" y="3223672"/>
          <a:ext cx="6706450" cy="6625700"/>
        </p:xfrm>
        <a:graphic>
          <a:graphicData uri="http://schemas.openxmlformats.org/drawingml/2006/table">
            <a:tbl>
              <a:tblPr firstRow="1" bandRow="1">
                <a:noFill/>
                <a:tableStyleId>{893200F7-1301-4D8D-92F6-8E901828620E}</a:tableStyleId>
              </a:tblPr>
              <a:tblGrid>
                <a:gridCol w="72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800" b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Mix together the flour and the salt</a:t>
                      </a:r>
                      <a:endParaRPr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Add the water, oil and food colouring.</a:t>
                      </a:r>
                      <a:endParaRPr sz="1600" b="1" dirty="0"/>
                    </a:p>
                  </a:txBody>
                  <a:tcPr marL="91450" marR="91450" marT="45725" marB="45725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Mix it altogether </a:t>
                      </a:r>
                      <a:endParaRPr sz="1600" b="1" dirty="0"/>
                    </a:p>
                  </a:txBody>
                  <a:tcPr marL="91450" marR="91450" marT="45725" marB="45725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6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800" b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Knead well</a:t>
                      </a:r>
                      <a:endParaRPr sz="1600" b="1" dirty="0"/>
                    </a:p>
                  </a:txBody>
                  <a:tcPr marL="91450" marR="91450" marT="45725" marB="45725">
                    <a:lnL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" name="Google Shape;85;p1"/>
          <p:cNvSpPr/>
          <p:nvPr/>
        </p:nvSpPr>
        <p:spPr>
          <a:xfrm>
            <a:off x="63881" y="1123383"/>
            <a:ext cx="6267450" cy="1847850"/>
          </a:xfrm>
          <a:prstGeom prst="rect">
            <a:avLst/>
          </a:prstGeom>
          <a:solidFill>
            <a:schemeClr val="lt1"/>
          </a:solidFill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will need:</a:t>
            </a:r>
            <a:endParaRPr sz="1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04045" y="992845"/>
            <a:ext cx="914286" cy="78730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663709" y="-29268"/>
            <a:ext cx="473681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make playdough</a:t>
            </a:r>
            <a:r>
              <a:rPr lang="en-GB" sz="2800" dirty="0">
                <a:solidFill>
                  <a:schemeClr val="dk1"/>
                </a:solidFill>
              </a:rPr>
              <a:t>!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365010" y="1555943"/>
            <a:ext cx="119671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Flour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1694672" y="1580074"/>
            <a:ext cx="155892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Water</a:t>
            </a:r>
            <a:endParaRPr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4108402" y="1537153"/>
            <a:ext cx="180963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1" descr="Image result for red party cup upsidedown&quot;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 descr="Image result for lollipop stick butterfly"/>
          <p:cNvSpPr/>
          <p:nvPr/>
        </p:nvSpPr>
        <p:spPr>
          <a:xfrm>
            <a:off x="3276600" y="4800600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199" y="385783"/>
            <a:ext cx="834501" cy="712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23701" y="390273"/>
            <a:ext cx="737305" cy="63490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2991777" y="1580172"/>
            <a:ext cx="61256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Oil</a:t>
            </a:r>
            <a:endParaRPr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C9DCD67-5351-4C55-9C4C-60FC73C2C9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1188" y="305398"/>
            <a:ext cx="842665" cy="719777"/>
          </a:xfrm>
          <a:prstGeom prst="rect">
            <a:avLst/>
          </a:prstGeom>
        </p:spPr>
      </p:pic>
      <p:sp>
        <p:nvSpPr>
          <p:cNvPr id="29" name="Google Shape;101;p1">
            <a:extLst>
              <a:ext uri="{FF2B5EF4-FFF2-40B4-BE49-F238E27FC236}">
                <a16:creationId xmlns:a16="http://schemas.microsoft.com/office/drawing/2014/main" id="{89F3280C-F903-400C-B346-68ACA333DDCE}"/>
              </a:ext>
            </a:extLst>
          </p:cNvPr>
          <p:cNvSpPr txBox="1"/>
          <p:nvPr/>
        </p:nvSpPr>
        <p:spPr>
          <a:xfrm>
            <a:off x="3938135" y="1575358"/>
            <a:ext cx="128019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Colouring</a:t>
            </a:r>
            <a:endParaRPr dirty="0"/>
          </a:p>
        </p:txBody>
      </p:sp>
      <p:sp>
        <p:nvSpPr>
          <p:cNvPr id="31" name="Google Shape;101;p1">
            <a:extLst>
              <a:ext uri="{FF2B5EF4-FFF2-40B4-BE49-F238E27FC236}">
                <a16:creationId xmlns:a16="http://schemas.microsoft.com/office/drawing/2014/main" id="{C26878E3-60A8-4A86-B35A-DE8F6799B38C}"/>
              </a:ext>
            </a:extLst>
          </p:cNvPr>
          <p:cNvSpPr txBox="1"/>
          <p:nvPr/>
        </p:nvSpPr>
        <p:spPr>
          <a:xfrm>
            <a:off x="5501118" y="1602797"/>
            <a:ext cx="77685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dk1"/>
                </a:solidFill>
              </a:rPr>
              <a:t>Salt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BD8622-D5F4-4DF9-AA89-2A42BA3547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288" y="1995923"/>
            <a:ext cx="885161" cy="75607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B29EBE23-6BAC-4111-8E21-77797DD6C6F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4700" y="1919443"/>
            <a:ext cx="984854" cy="841230"/>
          </a:xfrm>
          <a:prstGeom prst="rect">
            <a:avLst/>
          </a:prstGeom>
        </p:spPr>
      </p:pic>
      <p:pic>
        <p:nvPicPr>
          <p:cNvPr id="11" name="Picture 10" descr="A close - up of a lantern&#10;&#10;Description automatically generated with low confidence">
            <a:extLst>
              <a:ext uri="{FF2B5EF4-FFF2-40B4-BE49-F238E27FC236}">
                <a16:creationId xmlns:a16="http://schemas.microsoft.com/office/drawing/2014/main" id="{DB2285AF-B4C2-433F-AAD4-A4185B1D6B8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86056" y="1982828"/>
            <a:ext cx="910648" cy="777845"/>
          </a:xfrm>
          <a:prstGeom prst="rect">
            <a:avLst/>
          </a:prstGeom>
        </p:spPr>
      </p:pic>
      <p:pic>
        <p:nvPicPr>
          <p:cNvPr id="14" name="Picture 13" descr="A group of neon signs&#10;&#10;Description automatically generated with low confidence">
            <a:extLst>
              <a:ext uri="{FF2B5EF4-FFF2-40B4-BE49-F238E27FC236}">
                <a16:creationId xmlns:a16="http://schemas.microsoft.com/office/drawing/2014/main" id="{06D6A592-EF27-4718-B99C-48A1DEB6BFB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38135" y="2042933"/>
            <a:ext cx="1012956" cy="865234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9F70B463-4B8C-47A1-95CE-8C5E3C6F390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39832" y="1984810"/>
            <a:ext cx="910648" cy="77784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2F0F6C2-2AB7-4389-9D86-2A699ED8CD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8622" y="3896847"/>
            <a:ext cx="885161" cy="756075"/>
          </a:xfrm>
          <a:prstGeom prst="rect">
            <a:avLst/>
          </a:prstGeom>
        </p:spPr>
      </p:pic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0D49E476-5FD7-4B80-80CA-30C79958EE0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7075" y="3885963"/>
            <a:ext cx="910648" cy="777845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FB237C31-5B18-4480-AB98-874BF3BFD87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2133" y="3228591"/>
            <a:ext cx="738879" cy="636257"/>
          </a:xfrm>
          <a:prstGeom prst="rect">
            <a:avLst/>
          </a:prstGeom>
        </p:spPr>
      </p:pic>
      <p:pic>
        <p:nvPicPr>
          <p:cNvPr id="45" name="Picture 44" descr="Icon&#10;&#10;Description automatically generated">
            <a:extLst>
              <a:ext uri="{FF2B5EF4-FFF2-40B4-BE49-F238E27FC236}">
                <a16:creationId xmlns:a16="http://schemas.microsoft.com/office/drawing/2014/main" id="{F3524C7A-F0AA-41FF-995E-833D0FD4FF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620" y="5052997"/>
            <a:ext cx="885158" cy="756074"/>
          </a:xfrm>
          <a:prstGeom prst="rect">
            <a:avLst/>
          </a:prstGeom>
        </p:spPr>
      </p:pic>
      <p:pic>
        <p:nvPicPr>
          <p:cNvPr id="46" name="Picture 45" descr="A close - up of a lantern&#10;&#10;Description automatically generated with low confidence">
            <a:extLst>
              <a:ext uri="{FF2B5EF4-FFF2-40B4-BE49-F238E27FC236}">
                <a16:creationId xmlns:a16="http://schemas.microsoft.com/office/drawing/2014/main" id="{994AE35B-043F-4FAA-A94A-5EB31A82D0E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33028" y="5000437"/>
            <a:ext cx="910648" cy="777845"/>
          </a:xfrm>
          <a:prstGeom prst="rect">
            <a:avLst/>
          </a:prstGeom>
        </p:spPr>
      </p:pic>
      <p:pic>
        <p:nvPicPr>
          <p:cNvPr id="47" name="Picture 46" descr="A group of neon signs&#10;&#10;Description automatically generated with low confidence">
            <a:extLst>
              <a:ext uri="{FF2B5EF4-FFF2-40B4-BE49-F238E27FC236}">
                <a16:creationId xmlns:a16="http://schemas.microsoft.com/office/drawing/2014/main" id="{2BF61720-8437-466E-B358-C8646CFEE2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10040" y="5867497"/>
            <a:ext cx="851168" cy="572850"/>
          </a:xfrm>
          <a:prstGeom prst="rect">
            <a:avLst/>
          </a:prstGeom>
        </p:spPr>
      </p:pic>
      <p:pic>
        <p:nvPicPr>
          <p:cNvPr id="48" name="Picture 47" descr="Icon&#10;&#10;Description automatically generated">
            <a:extLst>
              <a:ext uri="{FF2B5EF4-FFF2-40B4-BE49-F238E27FC236}">
                <a16:creationId xmlns:a16="http://schemas.microsoft.com/office/drawing/2014/main" id="{6BBE7658-4FCE-4263-B4CE-CDB5141F6A4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22329" y="6890492"/>
            <a:ext cx="1098845" cy="946228"/>
          </a:xfrm>
          <a:prstGeom prst="rect">
            <a:avLst/>
          </a:prstGeom>
        </p:spPr>
      </p:pic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AA99D8-7BA6-4425-ADE4-BA89C45072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7485" y="8218049"/>
            <a:ext cx="1828571" cy="15619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39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Barratt</dc:creator>
  <cp:lastModifiedBy>Lauren Davison</cp:lastModifiedBy>
  <cp:revision>8</cp:revision>
  <dcterms:created xsi:type="dcterms:W3CDTF">2019-06-10T21:27:29Z</dcterms:created>
  <dcterms:modified xsi:type="dcterms:W3CDTF">2021-02-11T16:40:50Z</dcterms:modified>
</cp:coreProperties>
</file>