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3" r:id="rId4"/>
    <p:sldId id="274" r:id="rId5"/>
    <p:sldId id="275" r:id="rId6"/>
    <p:sldId id="287" r:id="rId7"/>
    <p:sldId id="276" r:id="rId8"/>
    <p:sldId id="277" r:id="rId9"/>
    <p:sldId id="278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festivals-and-cultural-celebrations/easter/easter-story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8609846" y="6654297"/>
            <a:ext cx="534154" cy="203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215D73-1F8D-439D-9713-773A143DA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" b="5"/>
          <a:stretch/>
        </p:blipFill>
        <p:spPr>
          <a:xfrm>
            <a:off x="755650" y="838899"/>
            <a:ext cx="7632700" cy="5249386"/>
          </a:xfrm>
          <a:prstGeom prst="roundRect">
            <a:avLst>
              <a:gd name="adj" fmla="val 6075"/>
            </a:avLst>
          </a:prstGeom>
          <a:ln w="2857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3E28-A722-4482-B702-F021F952B91B}"/>
              </a:ext>
            </a:extLst>
          </p:cNvPr>
          <p:cNvSpPr/>
          <p:nvPr/>
        </p:nvSpPr>
        <p:spPr>
          <a:xfrm>
            <a:off x="755650" y="549275"/>
            <a:ext cx="7632700" cy="768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67623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Jesus arrived in Jerusalem on Palm Sunday. The people were happy to see Jesus and waved palm branches.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AC44D-82DC-4DFF-BC8B-F50521181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25"/>
          <a:stretch/>
        </p:blipFill>
        <p:spPr>
          <a:xfrm>
            <a:off x="755650" y="710734"/>
            <a:ext cx="7632700" cy="5397200"/>
          </a:xfrm>
          <a:prstGeom prst="roundRect">
            <a:avLst>
              <a:gd name="adj" fmla="val 6502"/>
            </a:avLst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85E5D6-4EB9-4740-A2D5-9F39C80B6FEE}"/>
              </a:ext>
            </a:extLst>
          </p:cNvPr>
          <p:cNvSpPr/>
          <p:nvPr/>
        </p:nvSpPr>
        <p:spPr>
          <a:xfrm>
            <a:off x="755650" y="549275"/>
            <a:ext cx="7632700" cy="768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67623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important people were jealous of how much the people loved Jesus.</a:t>
            </a:r>
          </a:p>
        </p:txBody>
      </p:sp>
    </p:spTree>
    <p:extLst>
      <p:ext uri="{BB962C8B-B14F-4D97-AF65-F5344CB8AC3E}">
        <p14:creationId xmlns:p14="http://schemas.microsoft.com/office/powerpoint/2010/main" val="119546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AC44D-82DC-4DFF-BC8B-F50521181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36"/>
          <a:stretch/>
        </p:blipFill>
        <p:spPr>
          <a:xfrm>
            <a:off x="755650" y="949795"/>
            <a:ext cx="7632699" cy="5158137"/>
          </a:xfrm>
          <a:prstGeom prst="roundRect">
            <a:avLst>
              <a:gd name="adj" fmla="val 6502"/>
            </a:avLst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CCABEA-3866-473A-A77A-C814C35A9324}"/>
              </a:ext>
            </a:extLst>
          </p:cNvPr>
          <p:cNvSpPr/>
          <p:nvPr/>
        </p:nvSpPr>
        <p:spPr>
          <a:xfrm>
            <a:off x="755650" y="549275"/>
            <a:ext cx="7632700" cy="768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67623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Judas was one of Jesus’ special friends. The important people gave Judas money to tell them where Jesus was so they could arrest him.</a:t>
            </a:r>
          </a:p>
        </p:txBody>
      </p:sp>
    </p:spTree>
    <p:extLst>
      <p:ext uri="{BB962C8B-B14F-4D97-AF65-F5344CB8AC3E}">
        <p14:creationId xmlns:p14="http://schemas.microsoft.com/office/powerpoint/2010/main" val="167477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052A43-3BBA-4F22-BAD4-DBFF6B6BF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" t="-15965" r="1077" b="-1"/>
          <a:stretch/>
        </p:blipFill>
        <p:spPr>
          <a:xfrm>
            <a:off x="755650" y="765175"/>
            <a:ext cx="7632700" cy="5327650"/>
          </a:xfrm>
          <a:prstGeom prst="roundRect">
            <a:avLst>
              <a:gd name="adj" fmla="val 6502"/>
            </a:avLst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E617DD-ADF2-46E5-B72C-12AB2B1205F3}"/>
              </a:ext>
            </a:extLst>
          </p:cNvPr>
          <p:cNvSpPr/>
          <p:nvPr/>
        </p:nvSpPr>
        <p:spPr>
          <a:xfrm>
            <a:off x="755650" y="566053"/>
            <a:ext cx="7632700" cy="893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67623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Jesus had a special dinner called a Passover meal with his friends. This meal is now known as the Last Supper.</a:t>
            </a:r>
          </a:p>
        </p:txBody>
      </p:sp>
    </p:spTree>
    <p:extLst>
      <p:ext uri="{BB962C8B-B14F-4D97-AF65-F5344CB8AC3E}">
        <p14:creationId xmlns:p14="http://schemas.microsoft.com/office/powerpoint/2010/main" val="123854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91A667-3CC3-4BDB-A744-6E2F1294EA24}"/>
              </a:ext>
            </a:extLst>
          </p:cNvPr>
          <p:cNvSpPr/>
          <p:nvPr/>
        </p:nvSpPr>
        <p:spPr>
          <a:xfrm>
            <a:off x="755650" y="549275"/>
            <a:ext cx="7632700" cy="768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67623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Jesus gave his friends bread and wine. He then told them that one of them had turned against him.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99A58-F18B-4367-A678-F12028970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12"/>
          <a:stretch/>
        </p:blipFill>
        <p:spPr>
          <a:xfrm>
            <a:off x="755650" y="869950"/>
            <a:ext cx="7632700" cy="5222875"/>
          </a:xfrm>
          <a:prstGeom prst="roundRect">
            <a:avLst>
              <a:gd name="adj" fmla="val 6454"/>
            </a:avLst>
          </a:prstGeom>
        </p:spPr>
      </p:pic>
    </p:spTree>
    <p:extLst>
      <p:ext uri="{BB962C8B-B14F-4D97-AF65-F5344CB8AC3E}">
        <p14:creationId xmlns:p14="http://schemas.microsoft.com/office/powerpoint/2010/main" val="378070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07DF48-8308-4B7D-BE52-32EE3A83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r="1414"/>
          <a:stretch/>
        </p:blipFill>
        <p:spPr>
          <a:xfrm>
            <a:off x="751998" y="1232293"/>
            <a:ext cx="7644741" cy="4860532"/>
          </a:xfrm>
          <a:prstGeom prst="roundRect">
            <a:avLst>
              <a:gd name="adj" fmla="val 6826"/>
            </a:avLst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42C99-AAC5-4840-A097-22F92B2EC604}"/>
              </a:ext>
            </a:extLst>
          </p:cNvPr>
          <p:cNvSpPr/>
          <p:nvPr/>
        </p:nvSpPr>
        <p:spPr>
          <a:xfrm>
            <a:off x="755650" y="549275"/>
            <a:ext cx="7632700" cy="768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93BD8-5AC9-4918-8595-BF04F21DB0B9}"/>
              </a:ext>
            </a:extLst>
          </p:cNvPr>
          <p:cNvSpPr/>
          <p:nvPr/>
        </p:nvSpPr>
        <p:spPr>
          <a:xfrm>
            <a:off x="755649" y="720440"/>
            <a:ext cx="7644741" cy="723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67623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Jesus said that Peter would pretend he didn’t know Jesus before the morning arrived and the cock crowed.</a:t>
            </a:r>
          </a:p>
        </p:txBody>
      </p:sp>
    </p:spTree>
    <p:extLst>
      <p:ext uri="{BB962C8B-B14F-4D97-AF65-F5344CB8AC3E}">
        <p14:creationId xmlns:p14="http://schemas.microsoft.com/office/powerpoint/2010/main" val="311849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B5CD11-CD42-4BDA-B9A5-FC5D18057C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2" y="720706"/>
            <a:ext cx="7623517" cy="5327649"/>
          </a:xfrm>
          <a:prstGeom prst="roundRect">
            <a:avLst>
              <a:gd name="adj" fmla="val 6502"/>
            </a:avLst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C4A2B1-D756-4CA1-AEFB-06796687F01A}"/>
              </a:ext>
            </a:extLst>
          </p:cNvPr>
          <p:cNvSpPr/>
          <p:nvPr/>
        </p:nvSpPr>
        <p:spPr>
          <a:xfrm>
            <a:off x="755650" y="549275"/>
            <a:ext cx="7632700" cy="516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67623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Then Jesus went to pray in the garden of Gethsemane.</a:t>
            </a:r>
          </a:p>
        </p:txBody>
      </p:sp>
    </p:spTree>
    <p:extLst>
      <p:ext uri="{BB962C8B-B14F-4D97-AF65-F5344CB8AC3E}">
        <p14:creationId xmlns:p14="http://schemas.microsoft.com/office/powerpoint/2010/main" val="301222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083344-D584-48BE-95F1-2F3BF647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0" y="765175"/>
            <a:ext cx="7620660" cy="5325652"/>
          </a:xfrm>
          <a:prstGeom prst="roundRect">
            <a:avLst>
              <a:gd name="adj" fmla="val 5798"/>
            </a:avLst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46D0F1-B6F5-441B-B45C-A81E3E2C62AD}"/>
              </a:ext>
            </a:extLst>
          </p:cNvPr>
          <p:cNvSpPr/>
          <p:nvPr/>
        </p:nvSpPr>
        <p:spPr>
          <a:xfrm>
            <a:off x="755650" y="549276"/>
            <a:ext cx="7632700" cy="54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67623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Judas told the important people where Jesus was. Jesus was arrested.</a:t>
            </a:r>
          </a:p>
        </p:txBody>
      </p:sp>
    </p:spTree>
    <p:extLst>
      <p:ext uri="{BB962C8B-B14F-4D97-AF65-F5344CB8AC3E}">
        <p14:creationId xmlns:p14="http://schemas.microsoft.com/office/powerpoint/2010/main" val="264615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103</TotalTime>
  <Words>147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Jill Twigge2</cp:lastModifiedBy>
  <cp:revision>31</cp:revision>
  <dcterms:created xsi:type="dcterms:W3CDTF">2019-03-11T15:10:20Z</dcterms:created>
  <dcterms:modified xsi:type="dcterms:W3CDTF">2021-02-12T10:51:24Z</dcterms:modified>
</cp:coreProperties>
</file>