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1D5C-60E9-49C8-8DDA-C97735A4F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51547-64C1-45B3-9C4B-C69072217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FC362-6BBB-4ECE-A422-D740FCE7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AE9B-F242-46B0-95FB-987CA6FAFA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ED73F-C705-4E0B-BEE8-7DD1C30E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76921-3A4A-4C75-8234-A8AC7AD0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C2AD-D956-4283-B61B-9C64A3DD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40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2A5C-52CB-4A43-AE6E-1687BA73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80FD4-2D8B-438B-8D4B-537609CE8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B98C2-F7F6-4F02-BBF6-FF76089B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AE9B-F242-46B0-95FB-987CA6FAFA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8DF07-216A-4D23-9F91-329223DE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8848-CAC8-4AC5-B509-06B2CED73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C2AD-D956-4283-B61B-9C64A3DD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44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F0D118-CC40-4CC6-96C5-D6AD13C0B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5959D-7FA2-4AE0-A6B1-F5D23AE29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CEC32-4FC5-4F66-AFEA-F7AB0E3F5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AE9B-F242-46B0-95FB-987CA6FAFA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9663F-4F9A-4622-AE8E-069DDE43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67FC6-3558-4F67-995B-1C4A3F9B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C2AD-D956-4283-B61B-9C64A3DD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1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65D51-CFE5-4924-8669-CDE511EBF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FEA14-682F-4CDC-9695-9A7E03911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43D36-223B-498B-A66C-8C2BCCCB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AE9B-F242-46B0-95FB-987CA6FAFA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AB197-3DBC-4B54-8D8C-43C4E2AB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E3133-E664-4D84-B17E-78C392F6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C2AD-D956-4283-B61B-9C64A3DD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5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E3A0D-6A69-4AE4-8E4F-23D56A19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73608-CE1A-4E1F-8F15-E8876557B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D0A53-A2C5-41FB-B3E3-F8299BF72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AE9B-F242-46B0-95FB-987CA6FAFA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CBCB-4C3A-4539-A47D-DFE0F5467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4CEF9-1419-48ED-A1F6-6C5FD89B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C2AD-D956-4283-B61B-9C64A3DD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18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911AB-3716-4C78-A299-962F811BA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94166-F66F-42FE-A31C-0D4F53126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6A53C-6C8A-4AA2-AE42-0826D0104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C8C4B-A715-443A-A4C0-C8F1059C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AE9B-F242-46B0-95FB-987CA6FAFA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A9A19-BB04-4635-BD4A-876BA194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C8430-62BF-48D0-92A4-9B60675E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C2AD-D956-4283-B61B-9C64A3DD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B1F17-37FC-43DB-9E4D-BC05C5A6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980B3-8D2B-466A-BDFB-FA9036049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C313A-92E7-4C98-B7A6-D698B2954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CA70A-2EED-4C81-9441-6CCE6EAAF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4ADE6-D287-49A0-B401-E71254ED4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FBED11-56DD-4DC6-810B-78034B8D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AE9B-F242-46B0-95FB-987CA6FAFA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B89AB-FE65-4B24-A08C-479CF146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C87490-99AC-41C9-9056-8BF62841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C2AD-D956-4283-B61B-9C64A3DD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5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9124-6890-4992-A705-E46A604D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8DC89D-1A74-4A43-9CB5-10BCCFDBB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AE9B-F242-46B0-95FB-987CA6FAFA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3166F4-41DD-4E63-A26D-51DC156A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2B0B6-E9CD-4047-A1F2-52BF5A59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C2AD-D956-4283-B61B-9C64A3DD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26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787AF6-F9C7-4AA2-A7C8-64F0A28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AE9B-F242-46B0-95FB-987CA6FAFA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516AB-F8CE-4CC9-8B41-8BAEB5FA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ECAE8-E572-4DEE-BDA0-EB4A6C7C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C2AD-D956-4283-B61B-9C64A3DD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35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CAA2-C1C4-416B-B775-EED075FB8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9A45B-AF44-4926-976E-5B672F828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51E8F-91D3-4859-90E7-B35744278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C2E79-F780-473D-A271-69AB18F9F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AE9B-F242-46B0-95FB-987CA6FAFA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B9DEC-D681-41C1-B178-FF83A015E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04F85-0395-4EA0-B3E1-08225AEB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C2AD-D956-4283-B61B-9C64A3DD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3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F75C6-CAC5-4A1A-8E65-28783C66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19CF-5B4B-4824-AAE0-67F9650001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A6923-0A64-47C2-A4B8-75435BA77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6FB47-0EFE-4CEE-99BC-38849ADE5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AE9B-F242-46B0-95FB-987CA6FAFA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3485D-76C0-4918-8CA2-4BA35A97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47240-6D07-4FBD-BE41-D43652A5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C2AD-D956-4283-B61B-9C64A3DD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94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97033C-3B42-44AD-B1A8-27161581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0EE0D-D787-462A-948A-88BDD40E0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4FA6B-D9B9-4879-9171-07DF8B9BA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9AE9B-F242-46B0-95FB-987CA6FAFA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D5CA-2701-43F5-88DC-21C8B1CF7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CB86C-47C6-469E-B89F-BFD6F83FA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AC2AD-D956-4283-B61B-9C64A3DD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26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86EC18-93C5-4008-BED7-BEBC5865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3243" y="1127140"/>
            <a:ext cx="9144000" cy="5470004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SassoonCRInfant" panose="02010503020300020003" pitchFamily="2" charset="0"/>
              </a:rPr>
              <a:t>The Cautious Caterpillar</a:t>
            </a:r>
          </a:p>
          <a:p>
            <a:endParaRPr lang="en-GB" sz="4000" b="1" dirty="0">
              <a:latin typeface="SassoonCRInfant" panose="02010503020300020003" pitchFamily="2" charset="0"/>
            </a:endParaRPr>
          </a:p>
          <a:p>
            <a:endParaRPr lang="en-GB" sz="4000" b="1" dirty="0">
              <a:latin typeface="SassoonCRInfant" panose="02010503020300020003" pitchFamily="2" charset="0"/>
            </a:endParaRPr>
          </a:p>
          <a:p>
            <a:endParaRPr lang="en-GB" sz="4000" b="1" dirty="0">
              <a:latin typeface="SassoonCRInfant" panose="02010503020300020003" pitchFamily="2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>
                <a:latin typeface="SassoonCRInfant" panose="02010503020300020003" pitchFamily="2" charset="0"/>
              </a:rPr>
              <a:t>Adapted story based on the book by Twinkl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3925CC6-A565-497A-AACD-582DE1230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70" y="1250105"/>
            <a:ext cx="3983717" cy="340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2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AAF8-85FD-4D3C-93B0-7B04507E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1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SassoonCRInfant" panose="02010503020300020003" pitchFamily="2" charset="0"/>
              </a:rPr>
              <a:t>Once upon a time there was a caterpillar who hatched from an egg. “I love being a caterpillar!” she said, as she ate a big, juice leaf.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B4C3E-7805-4A7B-BC7C-CD2C1F7E9E48}"/>
              </a:ext>
            </a:extLst>
          </p:cNvPr>
          <p:cNvSpPr txBox="1"/>
          <p:nvPr/>
        </p:nvSpPr>
        <p:spPr>
          <a:xfrm>
            <a:off x="281354" y="191849"/>
            <a:ext cx="416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1: Caterpillars, eggs, food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E31E95-F5CF-429C-B654-4D7F2D77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635" y="2935290"/>
            <a:ext cx="4396649" cy="2772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21E1D4-218D-4D7F-91AE-F663F2D90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96184">
            <a:off x="539252" y="2471436"/>
            <a:ext cx="3859074" cy="395838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662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06706 -0.04004 C 0.08099 -0.04907 0.10195 -0.05393 0.12396 -0.05393 C 0.14896 -0.05393 0.16901 -0.04907 0.18294 -0.04004 L 0.25 -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AAF8-85FD-4D3C-93B0-7B04507E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46" y="140847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SassoonCRInfant" panose="02010503020300020003" pitchFamily="2" charset="0"/>
              </a:rPr>
              <a:t>One day she met a flying ladybird.</a:t>
            </a:r>
            <a:br>
              <a:rPr lang="en-GB" dirty="0">
                <a:latin typeface="SassoonCRInfant" panose="02010503020300020003" pitchFamily="2" charset="0"/>
              </a:rPr>
            </a:br>
            <a:r>
              <a:rPr lang="en-GB" dirty="0">
                <a:latin typeface="SassoonCRInfant" panose="02010503020300020003" pitchFamily="2" charset="0"/>
              </a:rPr>
              <a:t>“One day you’ll be a butterfly and have wings like me,” said the ladybird. But the caterpillar didn’t listen and carried on eating.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063C7-EFC3-446A-B902-256AB2CDCF01}"/>
              </a:ext>
            </a:extLst>
          </p:cNvPr>
          <p:cNvSpPr txBox="1"/>
          <p:nvPr/>
        </p:nvSpPr>
        <p:spPr>
          <a:xfrm>
            <a:off x="281354" y="191849"/>
            <a:ext cx="416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2: Ladybirds, things that fly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414436-BC8E-4CF5-9DDD-4ECB62BB0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13" y="3635627"/>
            <a:ext cx="2784133" cy="2273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C50E9D-0BC4-44B5-9148-3EAB29551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798" y="2954797"/>
            <a:ext cx="2732048" cy="36356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54D1DB-7EAA-4E8A-AA5C-0DD30DE0E22C}"/>
              </a:ext>
            </a:extLst>
          </p:cNvPr>
          <p:cNvSpPr/>
          <p:nvPr/>
        </p:nvSpPr>
        <p:spPr>
          <a:xfrm>
            <a:off x="11020309" y="2497269"/>
            <a:ext cx="409074" cy="91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AAF8-85FD-4D3C-93B0-7B04507E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93" y="1197464"/>
            <a:ext cx="10515600" cy="156918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SassoonCRInfant" panose="02010503020300020003" pitchFamily="2" charset="0"/>
              </a:rPr>
              <a:t>Next she met a buzzy bee. “One day you’ll be a butterfly and drink nectar like me,” said the bee. But the caterpillar didn’t listen and carried on eating.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C60907-45E1-4FCE-B663-CE966EE9D329}"/>
              </a:ext>
            </a:extLst>
          </p:cNvPr>
          <p:cNvSpPr txBox="1"/>
          <p:nvPr/>
        </p:nvSpPr>
        <p:spPr>
          <a:xfrm>
            <a:off x="281354" y="191849"/>
            <a:ext cx="416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3: Bees, healthy food and drinks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E635B-B11C-4E23-AF27-F956B55AE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908" y="2989525"/>
            <a:ext cx="2850433" cy="26710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1CB5E-CE9A-40B1-BEC2-EA5068F45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834" y="3152273"/>
            <a:ext cx="2497259" cy="33207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2F06EC-E332-44A1-89C2-EEA5B7DA157F}"/>
              </a:ext>
            </a:extLst>
          </p:cNvPr>
          <p:cNvSpPr/>
          <p:nvPr/>
        </p:nvSpPr>
        <p:spPr>
          <a:xfrm>
            <a:off x="2514600" y="5751095"/>
            <a:ext cx="409074" cy="91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2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5 0.028 0.062 0.062 0.062 C 0.097 0.062 0.125 0.035 0.125 0 C 0.125 -0.035 0.153 -0.062 0.188 -0.062 C 0.222 -0.062 0.25 -0.035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AAF8-85FD-4D3C-93B0-7B04507E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9818"/>
            <a:ext cx="10515600" cy="156918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SassoonCRInfant" panose="02010503020300020003" pitchFamily="2" charset="0"/>
              </a:rPr>
              <a:t>Next she met a jumping grasshopper. “One day you’ll be a butterfly and have 6 legs like me,” said the grasshopper. </a:t>
            </a:r>
            <a:br>
              <a:rPr lang="en-GB" dirty="0">
                <a:latin typeface="SassoonCRInfant" panose="02010503020300020003" pitchFamily="2" charset="0"/>
              </a:rPr>
            </a:br>
            <a:r>
              <a:rPr lang="en-GB" dirty="0">
                <a:latin typeface="SassoonCRInfant" panose="02010503020300020003" pitchFamily="2" charset="0"/>
              </a:rPr>
              <a:t>But the caterpillar didn’t listen and carried on eating.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2CE4B-B200-4B43-B2ED-642E59965618}"/>
              </a:ext>
            </a:extLst>
          </p:cNvPr>
          <p:cNvSpPr txBox="1"/>
          <p:nvPr/>
        </p:nvSpPr>
        <p:spPr>
          <a:xfrm>
            <a:off x="281354" y="191849"/>
            <a:ext cx="416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4: Grasshoppers, things that jump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799B1-1417-4595-B0C0-93DC480C8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642" y="3651989"/>
            <a:ext cx="2709671" cy="28875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BBBEC2-DA46-42BA-B0AE-E325DC3DF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333" y="3492772"/>
            <a:ext cx="2445426" cy="32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8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35 0.028 -0.062 0.062 -0.062 C 0.097 -0.062 0.125 -0.035 0.125 0 C 0.125 0.035 0.153 0.062 0.188 0.062 C 0.222 0.062 0.25 0.035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AAF8-85FD-4D3C-93B0-7B04507E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93" y="1197464"/>
            <a:ext cx="10515600" cy="156918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SassoonCRInfant" panose="02010503020300020003" pitchFamily="2" charset="0"/>
              </a:rPr>
              <a:t>The next day she decided to stop eating her and turn herself in a chrysalis, and then she waited and waited and waited.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8EAB2-D9C3-47CB-BA9F-CC47FE131E39}"/>
              </a:ext>
            </a:extLst>
          </p:cNvPr>
          <p:cNvSpPr txBox="1"/>
          <p:nvPr/>
        </p:nvSpPr>
        <p:spPr>
          <a:xfrm>
            <a:off x="281354" y="191849"/>
            <a:ext cx="416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4: Chrysalis, sleep/relaxation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F668A-B9A7-4354-AF9C-0C865EFFF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727" y="2598204"/>
            <a:ext cx="1772133" cy="3886818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410E60A0-0E1F-491B-9E18-B97C2600E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18" y="3641375"/>
            <a:ext cx="1829055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8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AAF8-85FD-4D3C-93B0-7B04507E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75" y="336884"/>
            <a:ext cx="10515600" cy="3142208"/>
          </a:xfrm>
        </p:spPr>
        <p:txBody>
          <a:bodyPr>
            <a:normAutofit/>
          </a:bodyPr>
          <a:lstStyle/>
          <a:p>
            <a:r>
              <a:rPr lang="en-GB" dirty="0">
                <a:latin typeface="SassoonCRInfant" panose="02010503020300020003" pitchFamily="2" charset="0"/>
              </a:rPr>
              <a:t>Until finally… she became a butterfly!</a:t>
            </a:r>
            <a:br>
              <a:rPr lang="en-GB" dirty="0">
                <a:latin typeface="SassoonCRInfant" panose="02010503020300020003" pitchFamily="2" charset="0"/>
              </a:rPr>
            </a:br>
            <a:r>
              <a:rPr lang="en-GB" dirty="0">
                <a:latin typeface="SassoonCRInfant" panose="02010503020300020003" pitchFamily="2" charset="0"/>
              </a:rPr>
              <a:t>She flew around with the ladybird, she ate nectar with the bee, and danced on her six legs with the grasshopper.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2CF80-3752-4242-A664-EF345F8A89DE}"/>
              </a:ext>
            </a:extLst>
          </p:cNvPr>
          <p:cNvSpPr txBox="1"/>
          <p:nvPr/>
        </p:nvSpPr>
        <p:spPr>
          <a:xfrm>
            <a:off x="281353" y="191849"/>
            <a:ext cx="461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6: Butterflies, recap of previous weeks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B4564-07B1-40AF-BE1C-91A7AB305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8"/>
          <a:stretch/>
        </p:blipFill>
        <p:spPr>
          <a:xfrm>
            <a:off x="3654704" y="3344779"/>
            <a:ext cx="3680549" cy="33213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7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8185-53B9-42ED-84FA-13625408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31" y="2530514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SassoonCRInfant" panose="02010503020300020003" pitchFamily="2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061210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260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SassoonCRInfant</vt:lpstr>
      <vt:lpstr>Office Theme</vt:lpstr>
      <vt:lpstr>PowerPoint Presentation</vt:lpstr>
      <vt:lpstr>Once upon a time there was a caterpillar who hatched from an egg. “I love being a caterpillar!” she said, as she ate a big, juice leaf.</vt:lpstr>
      <vt:lpstr>One day she met a flying ladybird. “One day you’ll be a butterfly and have wings like me,” said the ladybird. But the caterpillar didn’t listen and carried on eating.</vt:lpstr>
      <vt:lpstr>Next she met a buzzy bee. “One day you’ll be a butterfly and drink nectar like me,” said the bee. But the caterpillar didn’t listen and carried on eating.</vt:lpstr>
      <vt:lpstr>Next she met a jumping grasshopper. “One day you’ll be a butterfly and have 6 legs like me,” said the grasshopper.  But the caterpillar didn’t listen and carried on eating.</vt:lpstr>
      <vt:lpstr>The next day she decided to stop eating her and turn herself in a chrysalis, and then she waited and waited and waited.</vt:lpstr>
      <vt:lpstr>Until finally… she became a butterfly! She flew around with the ladybird, she ate nectar with the bee, and danced on her six legs with the grasshopper.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cautious caterpillar</dc:title>
  <dc:creator>Jessica Arnold</dc:creator>
  <cp:lastModifiedBy>Jessica Arnold</cp:lastModifiedBy>
  <cp:revision>13</cp:revision>
  <dcterms:created xsi:type="dcterms:W3CDTF">2020-10-12T12:31:22Z</dcterms:created>
  <dcterms:modified xsi:type="dcterms:W3CDTF">2021-01-06T13:11:52Z</dcterms:modified>
</cp:coreProperties>
</file>