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0147902-3C4C-4F30-82DA-D6C4C2F3F94F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CCCA6B-3339-4C8B-809A-7F80ABFDE4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Cio_xVlgQ0" TargetMode="Externa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Q_ZzBGPdq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_3sYFHxJq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9.png"/><Relationship Id="rId18" Type="http://schemas.openxmlformats.org/officeDocument/2006/relationships/slide" Target="slide12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slide" Target="slide10.xml"/><Relationship Id="rId17" Type="http://schemas.openxmlformats.org/officeDocument/2006/relationships/image" Target="../media/image11.png"/><Relationship Id="rId2" Type="http://schemas.openxmlformats.org/officeDocument/2006/relationships/slide" Target="slide4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image" Target="../media/image7.png"/><Relationship Id="rId1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_I2ysM0w0g" TargetMode="Externa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n5HaO5O0_Y" TargetMode="Externa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pobmsOQakE" TargetMode="Externa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0NHrFNZWh0?list=PL3A84XqZUZhhA5IH6pHrQ0d6Vq7-EG6Vc" TargetMode="Externa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rXgH5odO2o" TargetMode="Externa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People who help us</a:t>
            </a:r>
            <a:endParaRPr lang="en-GB" sz="7200" dirty="0"/>
          </a:p>
        </p:txBody>
      </p:sp>
      <p:pic>
        <p:nvPicPr>
          <p:cNvPr id="2050" name="Picture 2" descr="right click and selec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0688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song</a:t>
            </a:r>
            <a:endParaRPr lang="en-GB" dirty="0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https://www.youtube.com/watch?v=ii_LtHrEiao</a:t>
            </a:r>
          </a:p>
        </p:txBody>
      </p:sp>
    </p:spTree>
    <p:extLst>
      <p:ext uri="{BB962C8B-B14F-4D97-AF65-F5344CB8AC3E}">
        <p14:creationId xmlns:p14="http://schemas.microsoft.com/office/powerpoint/2010/main" val="4394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Dentist</a:t>
            </a:r>
            <a:endParaRPr lang="en-GB" dirty="0"/>
          </a:p>
        </p:txBody>
      </p:sp>
      <p:pic>
        <p:nvPicPr>
          <p:cNvPr id="4" name="wCio_xVlgQ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5" name="Down Arrow 4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End.</a:t>
            </a:r>
            <a:endParaRPr lang="en-GB" dirty="0"/>
          </a:p>
        </p:txBody>
      </p:sp>
      <p:pic>
        <p:nvPicPr>
          <p:cNvPr id="4" name="2Q_ZzBGPdq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4" name="I_3sYFHxJq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75656" y="908638"/>
            <a:ext cx="5976664" cy="336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a song ... </a:t>
            </a:r>
            <a:endParaRPr lang="en-GB" dirty="0"/>
          </a:p>
        </p:txBody>
      </p:sp>
      <p:pic>
        <p:nvPicPr>
          <p:cNvPr id="1028" name="Picture 4" descr="right click and select copy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6" y="54868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ght click and select copy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ight click and select copy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22" y="54868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ight click and select copy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6" y="270892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ight click and select copy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200" y="270892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ight click and select copy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66" y="2708919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ight click and select copy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458" y="548680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ight click and select copy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22" y="2703631"/>
            <a:ext cx="20193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wn Arrow 13">
            <a:hlinkClick r:id="rId18" action="ppaction://hlinksldjump"/>
          </p:cNvPr>
          <p:cNvSpPr/>
          <p:nvPr/>
        </p:nvSpPr>
        <p:spPr>
          <a:xfrm rot="162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4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Fireman</a:t>
            </a:r>
            <a:endParaRPr lang="en-GB" dirty="0"/>
          </a:p>
        </p:txBody>
      </p:sp>
      <p:pic>
        <p:nvPicPr>
          <p:cNvPr id="5" name="x_I2ysM0w0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6" name="Down Arrow 5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Doctor</a:t>
            </a:r>
            <a:endParaRPr lang="en-GB" dirty="0"/>
          </a:p>
        </p:txBody>
      </p:sp>
      <p:pic>
        <p:nvPicPr>
          <p:cNvPr id="4" name="An5HaO5O0_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5" name="Down Arrow 4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Police</a:t>
            </a:r>
            <a:endParaRPr lang="en-GB" dirty="0"/>
          </a:p>
        </p:txBody>
      </p:sp>
      <p:pic>
        <p:nvPicPr>
          <p:cNvPr id="5" name="fpobmsOQak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6" name="Down Arrow 5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Postman</a:t>
            </a:r>
            <a:endParaRPr lang="en-GB" dirty="0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https://www.youtube.com/watch?v=SrjEJp4dS1I&amp;list=RDQMaGUSs1zwuyo&amp;start_radio=1</a:t>
            </a:r>
          </a:p>
        </p:txBody>
      </p:sp>
    </p:spTree>
    <p:extLst>
      <p:ext uri="{BB962C8B-B14F-4D97-AF65-F5344CB8AC3E}">
        <p14:creationId xmlns:p14="http://schemas.microsoft.com/office/powerpoint/2010/main" val="15268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Little Monkeys</a:t>
            </a:r>
            <a:endParaRPr lang="en-GB" dirty="0"/>
          </a:p>
        </p:txBody>
      </p:sp>
      <p:pic>
        <p:nvPicPr>
          <p:cNvPr id="4" name="b0NHrFNZWh0?list=PL3A84XqZUZhhA5IH6pHrQ0d6Vq7-EG6V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5" name="Down Arrow 4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 Polly</a:t>
            </a:r>
            <a:endParaRPr lang="en-GB" dirty="0"/>
          </a:p>
        </p:txBody>
      </p:sp>
      <p:pic>
        <p:nvPicPr>
          <p:cNvPr id="4" name="8rXgH5odO2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1343025"/>
            <a:ext cx="4572000" cy="2571750"/>
          </a:xfrm>
          <a:prstGeom prst="rect">
            <a:avLst/>
          </a:prstGeom>
        </p:spPr>
      </p:pic>
      <p:sp>
        <p:nvSpPr>
          <p:cNvPr id="5" name="Down Arrow 4">
            <a:hlinkClick r:id="rId4" action="ppaction://hlinksldjump"/>
          </p:cNvPr>
          <p:cNvSpPr/>
          <p:nvPr/>
        </p:nvSpPr>
        <p:spPr>
          <a:xfrm rot="5400000">
            <a:off x="7020272" y="4797152"/>
            <a:ext cx="108012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</TotalTime>
  <Words>30</Words>
  <Application>Microsoft Office PowerPoint</Application>
  <PresentationFormat>On-screen Show (4:3)</PresentationFormat>
  <Paragraphs>14</Paragraphs>
  <Slides>12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Impact</vt:lpstr>
      <vt:lpstr>Times New Roman</vt:lpstr>
      <vt:lpstr>NewsPrint</vt:lpstr>
      <vt:lpstr>People who help us</vt:lpstr>
      <vt:lpstr>Introduction</vt:lpstr>
      <vt:lpstr>Choose a song ... </vt:lpstr>
      <vt:lpstr>Fireman</vt:lpstr>
      <vt:lpstr>Doctor</vt:lpstr>
      <vt:lpstr>Police</vt:lpstr>
      <vt:lpstr>Postman</vt:lpstr>
      <vt:lpstr>5 Little Monkeys</vt:lpstr>
      <vt:lpstr>Miss Polly</vt:lpstr>
      <vt:lpstr>Family song</vt:lpstr>
      <vt:lpstr>Dentist</vt:lpstr>
      <vt:lpstr>The End.</vt:lpstr>
    </vt:vector>
  </TitlesOfParts>
  <Company>NCEA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who help us</dc:title>
  <dc:creator>Storm Knight</dc:creator>
  <cp:lastModifiedBy>Storm Knight</cp:lastModifiedBy>
  <cp:revision>6</cp:revision>
  <dcterms:created xsi:type="dcterms:W3CDTF">2019-02-25T10:31:10Z</dcterms:created>
  <dcterms:modified xsi:type="dcterms:W3CDTF">2021-02-11T08:58:06Z</dcterms:modified>
</cp:coreProperties>
</file>