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43580-4575-4E8C-BF9D-02C4ABB3B80C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57E1-97A9-4785-AB9C-9B42399646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78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43580-4575-4E8C-BF9D-02C4ABB3B80C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57E1-97A9-4785-AB9C-9B42399646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029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43580-4575-4E8C-BF9D-02C4ABB3B80C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57E1-97A9-4785-AB9C-9B42399646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703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43580-4575-4E8C-BF9D-02C4ABB3B80C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57E1-97A9-4785-AB9C-9B42399646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575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43580-4575-4E8C-BF9D-02C4ABB3B80C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57E1-97A9-4785-AB9C-9B42399646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857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43580-4575-4E8C-BF9D-02C4ABB3B80C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57E1-97A9-4785-AB9C-9B42399646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612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43580-4575-4E8C-BF9D-02C4ABB3B80C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57E1-97A9-4785-AB9C-9B42399646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833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43580-4575-4E8C-BF9D-02C4ABB3B80C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57E1-97A9-4785-AB9C-9B42399646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97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43580-4575-4E8C-BF9D-02C4ABB3B80C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57E1-97A9-4785-AB9C-9B42399646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50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43580-4575-4E8C-BF9D-02C4ABB3B80C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57E1-97A9-4785-AB9C-9B42399646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25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43580-4575-4E8C-BF9D-02C4ABB3B80C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D57E1-97A9-4785-AB9C-9B42399646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94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43580-4575-4E8C-BF9D-02C4ABB3B80C}" type="datetimeFigureOut">
              <a:rPr lang="en-GB" smtClean="0"/>
              <a:t>12/02/2021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D57E1-97A9-4785-AB9C-9B42399646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62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asty.co/article/melissaharrison/cooking-with-kids" TargetMode="External"/><Relationship Id="rId2" Type="http://schemas.openxmlformats.org/officeDocument/2006/relationships/hyperlink" Target="https://www.bbcgoodfood.com/recipes/collection/kids-cooking-recipe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www.bbc.co.uk/food/collections/baking_with_children" TargetMode="External"/><Relationship Id="rId4" Type="http://schemas.openxmlformats.org/officeDocument/2006/relationships/hyperlink" Target="https://www.bakingmad.com/recipes/kids-bak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cbbc/curations/pancake-day" TargetMode="External"/><Relationship Id="rId2" Type="http://schemas.openxmlformats.org/officeDocument/2006/relationships/hyperlink" Target="https://www.bbc.co.uk/bitesize/topics/ztkxpv4/articles/z77jf4j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bbcgoodfood.com/recipes/fluffy-pancakes" TargetMode="External"/><Relationship Id="rId4" Type="http://schemas.openxmlformats.org/officeDocument/2006/relationships/hyperlink" Target="https://www.bbcgoodfood.com/recipes/easy-pancak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app=desktop&amp;v=9rokvctSldg#menu" TargetMode="External"/><Relationship Id="rId2" Type="http://schemas.openxmlformats.org/officeDocument/2006/relationships/hyperlink" Target="https://www.youtube.com/watch?v=xbABGepKT2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housekeeping.com/life/parenting/g32176446/science-experiments-for-kids/?slide=1" TargetMode="External"/><Relationship Id="rId2" Type="http://schemas.openxmlformats.org/officeDocument/2006/relationships/hyperlink" Target="https://www.sciencefun.org/kidszone/experiment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events/eqwz3d/live/cbmj3d" TargetMode="External"/><Relationship Id="rId2" Type="http://schemas.openxmlformats.org/officeDocument/2006/relationships/hyperlink" Target="https://www.wildlifewatch.org.uk/activitie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68285"/>
            <a:ext cx="9144000" cy="1378608"/>
          </a:xfrm>
        </p:spPr>
        <p:txBody>
          <a:bodyPr/>
          <a:lstStyle/>
          <a:p>
            <a:r>
              <a:rPr lang="en-GB" dirty="0"/>
              <a:t>Happy Half Term!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2761" y="4130452"/>
            <a:ext cx="8666478" cy="2727548"/>
          </a:xfrm>
        </p:spPr>
        <p:txBody>
          <a:bodyPr>
            <a:normAutofit/>
          </a:bodyPr>
          <a:lstStyle/>
          <a:p>
            <a:r>
              <a:rPr lang="en-GB" dirty="0"/>
              <a:t>Firstly, a massive well done! </a:t>
            </a:r>
          </a:p>
          <a:p>
            <a:r>
              <a:rPr lang="en-GB" dirty="0"/>
              <a:t>You have made it through another lockdown term. </a:t>
            </a:r>
          </a:p>
          <a:p>
            <a:r>
              <a:rPr lang="en-GB" dirty="0"/>
              <a:t>We are super proud of you all.</a:t>
            </a:r>
          </a:p>
          <a:p>
            <a:r>
              <a:rPr lang="en-GB" dirty="0"/>
              <a:t>A big thank you to everyone at home for helping you and supporting you with your home learning. </a:t>
            </a:r>
          </a:p>
        </p:txBody>
      </p:sp>
      <p:pic>
        <p:nvPicPr>
          <p:cNvPr id="1026" name="Picture 2" descr="Image result for february half te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55785"/>
            <a:ext cx="762000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flower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6" y="4429919"/>
            <a:ext cx="1503408" cy="210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lower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902" y="4429919"/>
            <a:ext cx="1528082" cy="214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553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Try a new recipe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BBC Good Food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r>
              <a:rPr lang="en-GB" dirty="0">
                <a:hlinkClick r:id="rId3"/>
              </a:rPr>
              <a:t>Tasty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r>
              <a:rPr lang="en-GB" dirty="0">
                <a:hlinkClick r:id="rId4"/>
              </a:rPr>
              <a:t>Baking Mad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r>
              <a:rPr lang="en-GB" dirty="0">
                <a:hlinkClick r:id="rId5"/>
              </a:rPr>
              <a:t>Baking with kids</a:t>
            </a:r>
            <a:endParaRPr lang="en-GB" dirty="0"/>
          </a:p>
        </p:txBody>
      </p:sp>
      <p:pic>
        <p:nvPicPr>
          <p:cNvPr id="2050" name="Picture 2" descr="Image result for kids cooking clip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450" y="1900237"/>
            <a:ext cx="693420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020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Shrove Tuesday – Pancake Day!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Lent – </a:t>
            </a:r>
            <a:r>
              <a:rPr lang="en-GB" dirty="0">
                <a:hlinkClick r:id="rId2"/>
              </a:rPr>
              <a:t>What is Lent information and video</a:t>
            </a:r>
            <a:endParaRPr lang="en-GB" dirty="0"/>
          </a:p>
          <a:p>
            <a:pPr marL="0" indent="0">
              <a:buNone/>
            </a:pPr>
            <a:endParaRPr lang="en-GB" dirty="0">
              <a:hlinkClick r:id="rId3"/>
            </a:endParaRPr>
          </a:p>
          <a:p>
            <a:r>
              <a:rPr lang="en-GB" dirty="0">
                <a:hlinkClick r:id="rId3"/>
              </a:rPr>
              <a:t>News Round </a:t>
            </a:r>
            <a:endParaRPr lang="en-GB" dirty="0"/>
          </a:p>
          <a:p>
            <a:pPr marL="0" indent="0">
              <a:buNone/>
            </a:pPr>
            <a:endParaRPr lang="en-GB" dirty="0">
              <a:hlinkClick r:id="rId4"/>
            </a:endParaRPr>
          </a:p>
          <a:p>
            <a:r>
              <a:rPr lang="en-GB" dirty="0">
                <a:hlinkClick r:id="rId4"/>
              </a:rPr>
              <a:t>Crĕpe Recipe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5"/>
              </a:rPr>
              <a:t>Fluffy Pancake Recipe</a:t>
            </a:r>
            <a:endParaRPr lang="en-GB" dirty="0"/>
          </a:p>
          <a:p>
            <a:endParaRPr lang="en-GB" dirty="0"/>
          </a:p>
        </p:txBody>
      </p:sp>
      <p:pic>
        <p:nvPicPr>
          <p:cNvPr id="1026" name="Picture 2" descr="Image result for pancake day clipart kid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090" y="3344092"/>
            <a:ext cx="3394792" cy="260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938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853057" cy="2440214"/>
          </a:xfrm>
        </p:spPr>
        <p:txBody>
          <a:bodyPr>
            <a:normAutofit/>
          </a:bodyPr>
          <a:lstStyle/>
          <a:p>
            <a:pPr algn="ctr"/>
            <a:r>
              <a:rPr lang="en-GB" u="sng" dirty="0"/>
              <a:t>Workout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What’s your favourite work out? </a:t>
            </a:r>
            <a:br>
              <a:rPr lang="en-GB" dirty="0"/>
            </a:br>
            <a:r>
              <a:rPr lang="en-GB" dirty="0"/>
              <a:t>Try our favourites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05339"/>
            <a:ext cx="10515600" cy="3817530"/>
          </a:xfrm>
        </p:spPr>
        <p:txBody>
          <a:bodyPr/>
          <a:lstStyle/>
          <a:p>
            <a:r>
              <a:rPr lang="en-GB" dirty="0"/>
              <a:t>Miss </a:t>
            </a:r>
            <a:r>
              <a:rPr lang="en-GB" dirty="0" err="1"/>
              <a:t>Sargeant’s</a:t>
            </a:r>
            <a:r>
              <a:rPr lang="en-GB" dirty="0"/>
              <a:t> favourite workout: </a:t>
            </a:r>
            <a:r>
              <a:rPr lang="en-GB" dirty="0">
                <a:hlinkClick r:id="rId2"/>
              </a:rPr>
              <a:t>Body Combat</a:t>
            </a:r>
            <a:endParaRPr lang="en-GB" dirty="0"/>
          </a:p>
          <a:p>
            <a:r>
              <a:rPr lang="en-GB" dirty="0"/>
              <a:t>Mr William’s favourite workouts: cycling and hill walking</a:t>
            </a:r>
          </a:p>
          <a:p>
            <a:r>
              <a:rPr lang="en-GB" dirty="0"/>
              <a:t>Mrs Andrew’s favourite workout: House work and walking </a:t>
            </a:r>
          </a:p>
          <a:p>
            <a:r>
              <a:rPr lang="en-GB" dirty="0"/>
              <a:t>Miss Turner’s favourite workout: Walking and running with the dog</a:t>
            </a:r>
          </a:p>
          <a:p>
            <a:r>
              <a:rPr lang="en-GB" dirty="0"/>
              <a:t>If you enjoy dancing you could try some African </a:t>
            </a:r>
            <a:r>
              <a:rPr lang="en-GB" dirty="0" smtClean="0"/>
              <a:t>dance:</a:t>
            </a:r>
            <a:endParaRPr lang="en-GB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KUKUWA® African Dance 15 min: Enjoyment - YouTube</a:t>
            </a:r>
            <a:endParaRPr lang="en-GB" dirty="0"/>
          </a:p>
        </p:txBody>
      </p:sp>
      <p:pic>
        <p:nvPicPr>
          <p:cNvPr id="3074" name="Picture 2" descr="Image result for kids workout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678" y="1881413"/>
            <a:ext cx="260985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kids workout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" y="838425"/>
            <a:ext cx="20955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336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Super Science Experiments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Try one of these </a:t>
            </a:r>
            <a:r>
              <a:rPr lang="en-GB" dirty="0">
                <a:hlinkClick r:id="rId2"/>
              </a:rPr>
              <a:t>science experiments </a:t>
            </a:r>
            <a:r>
              <a:rPr lang="en-GB" dirty="0"/>
              <a:t>or </a:t>
            </a:r>
            <a:r>
              <a:rPr lang="en-GB" dirty="0">
                <a:hlinkClick r:id="rId3"/>
              </a:rPr>
              <a:t>STEM activities 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*some need adult supervision </a:t>
            </a:r>
          </a:p>
        </p:txBody>
      </p:sp>
      <p:pic>
        <p:nvPicPr>
          <p:cNvPr id="4098" name="Picture 2" descr="Image result for science kids clipart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2"/>
          <a:stretch/>
        </p:blipFill>
        <p:spPr bwMode="auto">
          <a:xfrm>
            <a:off x="3101973" y="3710951"/>
            <a:ext cx="5766255" cy="271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87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Play a game that isn’t on a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Play a board game with your family</a:t>
            </a:r>
          </a:p>
          <a:p>
            <a:r>
              <a:rPr lang="en-GB" dirty="0"/>
              <a:t>Mr Williams’ family will be playing</a:t>
            </a:r>
          </a:p>
          <a:p>
            <a:pPr marL="0" indent="0">
              <a:buNone/>
            </a:pPr>
            <a:r>
              <a:rPr lang="en-GB" dirty="0"/>
              <a:t>Monopoly (top tip set a time when the game</a:t>
            </a:r>
          </a:p>
          <a:p>
            <a:pPr marL="0" indent="0">
              <a:buNone/>
            </a:pPr>
            <a:r>
              <a:rPr lang="en-GB" dirty="0"/>
              <a:t>w</a:t>
            </a:r>
            <a:r>
              <a:rPr lang="en-GB" dirty="0" smtClean="0"/>
              <a:t>ill </a:t>
            </a:r>
            <a:r>
              <a:rPr lang="en-GB" dirty="0"/>
              <a:t>finish)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Make a game like: </a:t>
            </a:r>
          </a:p>
          <a:p>
            <a:pPr marL="0" indent="0">
              <a:buNone/>
            </a:pPr>
            <a:r>
              <a:rPr lang="en-GB" dirty="0"/>
              <a:t>Tic-tac-toe </a:t>
            </a:r>
          </a:p>
          <a:p>
            <a:pPr marL="0" indent="0">
              <a:buNone/>
            </a:pPr>
            <a:r>
              <a:rPr lang="en-GB" dirty="0"/>
              <a:t>Dots and lines </a:t>
            </a:r>
          </a:p>
          <a:p>
            <a:pPr marL="0" indent="0">
              <a:buNone/>
            </a:pPr>
            <a:r>
              <a:rPr lang="en-GB" dirty="0"/>
              <a:t>Hangman</a:t>
            </a:r>
          </a:p>
          <a:p>
            <a:pPr marL="0" indent="0">
              <a:buNone/>
            </a:pPr>
            <a:r>
              <a:rPr lang="en-GB" dirty="0"/>
              <a:t>Battleship</a:t>
            </a:r>
          </a:p>
          <a:p>
            <a:pPr marL="0" indent="0">
              <a:buNone/>
            </a:pPr>
            <a:r>
              <a:rPr lang="en-GB" dirty="0"/>
              <a:t>Fortune Teller</a:t>
            </a:r>
          </a:p>
        </p:txBody>
      </p:sp>
      <p:pic>
        <p:nvPicPr>
          <p:cNvPr id="5122" name="Picture 2" descr="Image result for paper gam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172" y="4080253"/>
            <a:ext cx="3145064" cy="209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tic tac to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432" y="1465942"/>
            <a:ext cx="4259862" cy="247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53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Wildlife Trust Activities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Try out one of </a:t>
            </a:r>
            <a:r>
              <a:rPr lang="en-GB" dirty="0">
                <a:hlinkClick r:id="rId2"/>
              </a:rPr>
              <a:t>The Wildlife Trust Activities </a:t>
            </a:r>
            <a:endParaRPr lang="en-GB" dirty="0"/>
          </a:p>
          <a:p>
            <a:r>
              <a:rPr lang="en-GB" dirty="0"/>
              <a:t>I love the look of making an insect hotel and planting a wild garden!</a:t>
            </a:r>
          </a:p>
          <a:p>
            <a:r>
              <a:rPr lang="en-GB" dirty="0"/>
              <a:t>If the weather is awful, you could watch </a:t>
            </a:r>
            <a:r>
              <a:rPr lang="en-GB" dirty="0" err="1"/>
              <a:t>Winterwatch</a:t>
            </a:r>
            <a:r>
              <a:rPr lang="en-GB" dirty="0"/>
              <a:t> on the BBC</a:t>
            </a:r>
          </a:p>
          <a:p>
            <a:pPr marL="0" indent="0">
              <a:buNone/>
            </a:pPr>
            <a:r>
              <a:rPr lang="en-GB" dirty="0" err="1"/>
              <a:t>Iplayer</a:t>
            </a:r>
            <a:r>
              <a:rPr lang="en-GB" dirty="0"/>
              <a:t> </a:t>
            </a:r>
            <a:r>
              <a:rPr lang="en-US" dirty="0" err="1">
                <a:hlinkClick r:id="rId3"/>
              </a:rPr>
              <a:t>Winterwatch</a:t>
            </a:r>
            <a:r>
              <a:rPr lang="en-US" dirty="0">
                <a:hlinkClick r:id="rId3"/>
              </a:rPr>
              <a:t> 2021 - </a:t>
            </a:r>
            <a:r>
              <a:rPr lang="en-US" dirty="0" err="1">
                <a:hlinkClick r:id="rId3"/>
              </a:rPr>
              <a:t>Winterwatch</a:t>
            </a:r>
            <a:r>
              <a:rPr lang="en-US" dirty="0">
                <a:hlinkClick r:id="rId3"/>
              </a:rPr>
              <a:t> 2021 - BBC</a:t>
            </a:r>
            <a:endParaRPr lang="en-GB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4"/>
          <a:srcRect l="35174" t="38304" r="14326" b="32589"/>
          <a:stretch/>
        </p:blipFill>
        <p:spPr>
          <a:xfrm>
            <a:off x="2129245" y="3722914"/>
            <a:ext cx="6936377" cy="2247773"/>
          </a:xfrm>
          <a:prstGeom prst="rect">
            <a:avLst/>
          </a:prstGeom>
        </p:spPr>
      </p:pic>
      <p:pic>
        <p:nvPicPr>
          <p:cNvPr id="1028" name="Picture 4" descr="Image result for wild life trust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472" y="254634"/>
            <a:ext cx="2104299" cy="214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314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Happy Half Term!</vt:lpstr>
      <vt:lpstr>Try a new recipe</vt:lpstr>
      <vt:lpstr>Shrove Tuesday – Pancake Day!</vt:lpstr>
      <vt:lpstr>Workout What’s your favourite work out?  Try our favourites</vt:lpstr>
      <vt:lpstr>Super Science Experiments </vt:lpstr>
      <vt:lpstr>Play a game that isn’t on a device</vt:lpstr>
      <vt:lpstr>Wildlife Trust Activities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Half Term!</dc:title>
  <dc:creator>eleanor.sargeant</dc:creator>
  <cp:lastModifiedBy>eleanor.sargeant</cp:lastModifiedBy>
  <cp:revision>9</cp:revision>
  <dcterms:created xsi:type="dcterms:W3CDTF">2021-02-04T09:00:34Z</dcterms:created>
  <dcterms:modified xsi:type="dcterms:W3CDTF">2021-02-12T10:44:24Z</dcterms:modified>
</cp:coreProperties>
</file>