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7640300" cx="9720250"/>
  <p:notesSz cx="6797675" cy="9926625"/>
  <p:embeddedFontLst>
    <p:embeddedFont>
      <p:font typeface="Tahoma"/>
      <p:regular r:id="rId6"/>
      <p:bold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g5DWNEjpTNURoO0LUBemK2epO3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Tahoma-regular.fntdata"/><Relationship Id="rId7" Type="http://schemas.openxmlformats.org/officeDocument/2006/relationships/font" Target="fonts/Tahoma-bold.fntdata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4627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indent="-417576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indent="-390588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indent="-363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indent="-363601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indent="-363601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indent="-363601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indent="-363601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indent="-363601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b="0" i="0" sz="3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b="0" i="0" sz="46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7576" lvl="0" marL="45720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0588" lvl="1" marL="914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3600" lvl="2" marL="1371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075" lvl="3" marL="1828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075" lvl="4" marL="22860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0075" lvl="5" marL="27432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0075" lvl="6" marL="3200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0075" lvl="7" marL="3657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0075" lvl="8" marL="4114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636484" y="1525547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940740" y="342580"/>
            <a:ext cx="5314194" cy="954107"/>
          </a:xfrm>
          <a:prstGeom prst="rect">
            <a:avLst/>
          </a:prstGeom>
          <a:solidFill>
            <a:srgbClr val="FFD966"/>
          </a:solidFill>
          <a:ln cap="flat" cmpd="sng" w="5715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Computing</a:t>
            </a:r>
            <a:r>
              <a:rPr b="1" lang="en-GB" sz="25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33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@ All Saints</a:t>
            </a:r>
            <a:endParaRPr b="1" sz="25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Curriculum Pathway</a:t>
            </a:r>
            <a:endParaRPr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188725" y="15015276"/>
            <a:ext cx="1155900" cy="363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Unplugged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statements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505105" y="15154509"/>
            <a:ext cx="1155888" cy="215444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a 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162723" y="10821946"/>
            <a:ext cx="1323340" cy="215444"/>
          </a:xfrm>
          <a:prstGeom prst="rect">
            <a:avLst/>
          </a:prstGeom>
          <a:solidFill>
            <a:srgbClr val="DBFDF4"/>
          </a:solidFill>
          <a:ln cap="flat" cmpd="sng" w="9525">
            <a:solidFill>
              <a:srgbClr val="33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 Unplugged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119309" y="10822605"/>
            <a:ext cx="1125234" cy="215444"/>
          </a:xfrm>
          <a:prstGeom prst="rect">
            <a:avLst/>
          </a:prstGeom>
          <a:solidFill>
            <a:srgbClr val="DBFDF4"/>
          </a:solidFill>
          <a:ln cap="flat" cmpd="sng" w="9525">
            <a:solidFill>
              <a:srgbClr val="33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Lego We Do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874351" y="11367104"/>
            <a:ext cx="683602" cy="215444"/>
          </a:xfrm>
          <a:prstGeom prst="rect">
            <a:avLst/>
          </a:prstGeom>
          <a:solidFill>
            <a:srgbClr val="DBFDF4"/>
          </a:solidFill>
          <a:ln cap="flat" cmpd="sng" w="9525">
            <a:solidFill>
              <a:srgbClr val="33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Beebots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78747" y="9029339"/>
            <a:ext cx="860728" cy="215444"/>
          </a:xfrm>
          <a:prstGeom prst="rect">
            <a:avLst/>
          </a:prstGeom>
          <a:solidFill>
            <a:srgbClr val="DDF6FF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365553" y="8684282"/>
            <a:ext cx="1323340" cy="215444"/>
          </a:xfrm>
          <a:prstGeom prst="rect">
            <a:avLst/>
          </a:prstGeom>
          <a:solidFill>
            <a:srgbClr val="DDF6FF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Lego We Do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211476" y="8584657"/>
            <a:ext cx="1323340" cy="215444"/>
          </a:xfrm>
          <a:prstGeom prst="rect">
            <a:avLst/>
          </a:prstGeom>
          <a:solidFill>
            <a:srgbClr val="DDF6FF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Production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281179" y="4162555"/>
            <a:ext cx="1183933" cy="215444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7020715" y="3741627"/>
            <a:ext cx="1183933" cy="215444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Podcasts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539319" y="2102504"/>
            <a:ext cx="1183933" cy="215444"/>
          </a:xfrm>
          <a:prstGeom prst="rect">
            <a:avLst/>
          </a:prstGeom>
          <a:solidFill>
            <a:srgbClr val="FFCDDF"/>
          </a:solidFill>
          <a:ln cap="flat" cmpd="sng" w="9525">
            <a:solidFill>
              <a:srgbClr val="FF6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529502" y="1878361"/>
            <a:ext cx="1183800" cy="215400"/>
          </a:xfrm>
          <a:prstGeom prst="rect">
            <a:avLst/>
          </a:prstGeom>
          <a:solidFill>
            <a:srgbClr val="FFCDDF"/>
          </a:solidFill>
          <a:ln cap="flat" cmpd="sng" w="9525">
            <a:solidFill>
              <a:srgbClr val="FF6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Editing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6813129" y="6434875"/>
            <a:ext cx="1207503" cy="215444"/>
          </a:xfrm>
          <a:prstGeom prst="rect">
            <a:avLst/>
          </a:prstGeom>
          <a:solidFill>
            <a:srgbClr val="CACAFE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Paint 3D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747730" y="6446809"/>
            <a:ext cx="905508" cy="215444"/>
          </a:xfrm>
          <a:prstGeom prst="rect">
            <a:avLst/>
          </a:prstGeom>
          <a:solidFill>
            <a:srgbClr val="CACAFE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Processing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418880" y="6146173"/>
            <a:ext cx="905508" cy="215444"/>
          </a:xfrm>
          <a:prstGeom prst="rect">
            <a:avLst/>
          </a:prstGeom>
          <a:solidFill>
            <a:srgbClr val="CACAFE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Unplugged Excel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5550820" y="4003616"/>
            <a:ext cx="1183933" cy="215444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5213450" y="14015559"/>
            <a:ext cx="1023731" cy="215444"/>
          </a:xfrm>
          <a:prstGeom prst="rect">
            <a:avLst/>
          </a:prstGeom>
          <a:solidFill>
            <a:srgbClr val="C5FEA8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Unplugged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649762" y="14387855"/>
            <a:ext cx="1023600" cy="215400"/>
          </a:xfrm>
          <a:prstGeom prst="rect">
            <a:avLst/>
          </a:prstGeom>
          <a:solidFill>
            <a:srgbClr val="C5FEA8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Beebots 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gnifying Glass PNG Transparent Images | PNG All"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3967" y="33764247"/>
            <a:ext cx="90791" cy="93631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1"/>
          <p:cNvSpPr txBox="1"/>
          <p:nvPr/>
        </p:nvSpPr>
        <p:spPr>
          <a:xfrm>
            <a:off x="3192349" y="16298606"/>
            <a:ext cx="1155888" cy="215444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App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58826" y="10383979"/>
            <a:ext cx="1761021" cy="2095652"/>
          </a:xfrm>
          <a:prstGeom prst="wedgeRoundRectCallout">
            <a:avLst>
              <a:gd fmla="val 49109" name="adj1"/>
              <a:gd fmla="val 35665" name="adj2"/>
              <a:gd fmla="val 16667" name="adj3"/>
            </a:avLst>
          </a:prstGeom>
          <a:solidFill>
            <a:srgbClr val="ABE9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Across KS1, children will: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 flipH="1" rot="5400000">
            <a:off x="6501124" y="7445040"/>
            <a:ext cx="2601037" cy="1802873"/>
          </a:xfrm>
          <a:prstGeom prst="blockArc">
            <a:avLst>
              <a:gd fmla="val 10085545" name="adj1"/>
              <a:gd fmla="val 21592566" name="adj2"/>
              <a:gd fmla="val 31364" name="adj3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2161566" y="9161039"/>
            <a:ext cx="5775662" cy="603451"/>
          </a:xfrm>
          <a:custGeom>
            <a:rect b="b" l="l" r="r" t="t"/>
            <a:pathLst>
              <a:path extrusionOk="0" h="652772" w="5909338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 rot="-5400000">
            <a:off x="880126" y="9294262"/>
            <a:ext cx="2562880" cy="2289260"/>
          </a:xfrm>
          <a:prstGeom prst="blockArc">
            <a:avLst>
              <a:gd fmla="val 10726998" name="adj1"/>
              <a:gd fmla="val 488960" name="adj2"/>
              <a:gd fmla="val 25382" name="adj3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 rot="-5400000">
            <a:off x="589117" y="13516771"/>
            <a:ext cx="2780712" cy="2372370"/>
          </a:xfrm>
          <a:prstGeom prst="blockArc">
            <a:avLst>
              <a:gd fmla="val 10794188" name="adj1"/>
              <a:gd fmla="val 385187" name="adj2"/>
              <a:gd fmla="val 26423" name="adj3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2054407" y="15482584"/>
            <a:ext cx="6361359" cy="61073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 flipH="1" rot="5400000">
            <a:off x="6287970" y="11338268"/>
            <a:ext cx="2847721" cy="2372371"/>
          </a:xfrm>
          <a:prstGeom prst="blockArc">
            <a:avLst>
              <a:gd fmla="val 10534370" name="adj1"/>
              <a:gd fmla="val 262277" name="adj2"/>
              <a:gd fmla="val 28610" name="adj3"/>
            </a:avLst>
          </a:prstGeom>
          <a:solidFill>
            <a:srgbClr val="03ED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2054408" y="13312602"/>
            <a:ext cx="5841900" cy="621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919335" y="11091440"/>
            <a:ext cx="5841604" cy="695077"/>
          </a:xfrm>
          <a:prstGeom prst="rect">
            <a:avLst/>
          </a:prstGeom>
          <a:solidFill>
            <a:srgbClr val="03ED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 rot="-5400000">
            <a:off x="364250" y="4632345"/>
            <a:ext cx="2984698" cy="3009187"/>
          </a:xfrm>
          <a:prstGeom prst="blockArc">
            <a:avLst>
              <a:gd fmla="val 10390161" name="adj1"/>
              <a:gd fmla="val 708232" name="adj2"/>
              <a:gd fmla="val 20612" name="adj3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585875" y="2512775"/>
            <a:ext cx="6023100" cy="621900"/>
          </a:xfrm>
          <a:prstGeom prst="rect">
            <a:avLst/>
          </a:prstGeom>
          <a:solidFill>
            <a:srgbClr val="FF3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 rot="5400000">
            <a:off x="1692354" y="159222"/>
            <a:ext cx="938400" cy="735900"/>
          </a:xfrm>
          <a:prstGeom prst="triangle">
            <a:avLst>
              <a:gd fmla="val 50000" name="adj"/>
            </a:avLst>
          </a:prstGeom>
          <a:solidFill>
            <a:srgbClr val="FF3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1815430" y="7023181"/>
            <a:ext cx="6011454" cy="605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1"/>
          <p:cNvGrpSpPr/>
          <p:nvPr/>
        </p:nvGrpSpPr>
        <p:grpSpPr>
          <a:xfrm>
            <a:off x="7134103" y="8540870"/>
            <a:ext cx="1214980" cy="1304869"/>
            <a:chOff x="7247429" y="8580484"/>
            <a:chExt cx="1214980" cy="1304869"/>
          </a:xfrm>
        </p:grpSpPr>
        <p:sp>
          <p:nvSpPr>
            <p:cNvPr id="125" name="Google Shape;125;p1"/>
            <p:cNvSpPr/>
            <p:nvPr/>
          </p:nvSpPr>
          <p:spPr>
            <a:xfrm>
              <a:off x="7247429" y="8580484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7447145" y="8783309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 txBox="1"/>
            <p:nvPr/>
          </p:nvSpPr>
          <p:spPr>
            <a:xfrm>
              <a:off x="7456071" y="8845415"/>
              <a:ext cx="8410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LKS2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"/>
          <p:cNvGrpSpPr/>
          <p:nvPr/>
        </p:nvGrpSpPr>
        <p:grpSpPr>
          <a:xfrm>
            <a:off x="1726943" y="10703327"/>
            <a:ext cx="1214980" cy="1304869"/>
            <a:chOff x="1246863" y="10727222"/>
            <a:chExt cx="1214980" cy="1304869"/>
          </a:xfrm>
        </p:grpSpPr>
        <p:sp>
          <p:nvSpPr>
            <p:cNvPr id="129" name="Google Shape;129;p1"/>
            <p:cNvSpPr/>
            <p:nvPr/>
          </p:nvSpPr>
          <p:spPr>
            <a:xfrm>
              <a:off x="1246863" y="10727222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433817" y="10928006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 txBox="1"/>
            <p:nvPr/>
          </p:nvSpPr>
          <p:spPr>
            <a:xfrm>
              <a:off x="1465237" y="11062143"/>
              <a:ext cx="8410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LKS2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"/>
          <p:cNvGrpSpPr/>
          <p:nvPr/>
        </p:nvGrpSpPr>
        <p:grpSpPr>
          <a:xfrm>
            <a:off x="7262155" y="12911973"/>
            <a:ext cx="1214980" cy="1304869"/>
            <a:chOff x="7375481" y="12951587"/>
            <a:chExt cx="1214980" cy="1304869"/>
          </a:xfrm>
        </p:grpSpPr>
        <p:sp>
          <p:nvSpPr>
            <p:cNvPr id="133" name="Google Shape;133;p1"/>
            <p:cNvSpPr/>
            <p:nvPr/>
          </p:nvSpPr>
          <p:spPr>
            <a:xfrm>
              <a:off x="7375481" y="12951587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7544650" y="13152119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 txBox="1"/>
            <p:nvPr/>
          </p:nvSpPr>
          <p:spPr>
            <a:xfrm>
              <a:off x="7551983" y="13233448"/>
              <a:ext cx="8410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KS1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"/>
          <p:cNvGrpSpPr/>
          <p:nvPr/>
        </p:nvGrpSpPr>
        <p:grpSpPr>
          <a:xfrm>
            <a:off x="1219906" y="15056608"/>
            <a:ext cx="1214980" cy="1304869"/>
            <a:chOff x="1333232" y="15096222"/>
            <a:chExt cx="1214980" cy="1304869"/>
          </a:xfrm>
        </p:grpSpPr>
        <p:sp>
          <p:nvSpPr>
            <p:cNvPr id="137" name="Google Shape;137;p1"/>
            <p:cNvSpPr/>
            <p:nvPr/>
          </p:nvSpPr>
          <p:spPr>
            <a:xfrm>
              <a:off x="1333232" y="15096222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507927" y="153110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 txBox="1"/>
            <p:nvPr/>
          </p:nvSpPr>
          <p:spPr>
            <a:xfrm>
              <a:off x="1531314" y="15450439"/>
              <a:ext cx="8410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KS1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"/>
          <p:cNvGrpSpPr/>
          <p:nvPr/>
        </p:nvGrpSpPr>
        <p:grpSpPr>
          <a:xfrm>
            <a:off x="6167652" y="15094577"/>
            <a:ext cx="1214980" cy="1304869"/>
            <a:chOff x="6280978" y="15134191"/>
            <a:chExt cx="1214980" cy="1304869"/>
          </a:xfrm>
        </p:grpSpPr>
        <p:sp>
          <p:nvSpPr>
            <p:cNvPr id="141" name="Google Shape;141;p1"/>
            <p:cNvSpPr/>
            <p:nvPr/>
          </p:nvSpPr>
          <p:spPr>
            <a:xfrm>
              <a:off x="6280978" y="15134191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6464120" y="15345516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 txBox="1"/>
            <p:nvPr/>
          </p:nvSpPr>
          <p:spPr>
            <a:xfrm>
              <a:off x="6478254" y="15614195"/>
              <a:ext cx="8410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EYFS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"/>
          <p:cNvGrpSpPr/>
          <p:nvPr/>
        </p:nvGrpSpPr>
        <p:grpSpPr>
          <a:xfrm>
            <a:off x="7594187" y="15101459"/>
            <a:ext cx="1214980" cy="1304869"/>
            <a:chOff x="7707513" y="15141073"/>
            <a:chExt cx="1214980" cy="1304869"/>
          </a:xfrm>
        </p:grpSpPr>
        <p:sp>
          <p:nvSpPr>
            <p:cNvPr id="145" name="Google Shape;145;p1"/>
            <p:cNvSpPr/>
            <p:nvPr/>
          </p:nvSpPr>
          <p:spPr>
            <a:xfrm>
              <a:off x="7707513" y="15141073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7891733" y="15324542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7783950" y="15574877"/>
              <a:ext cx="10904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Nursery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"/>
          <p:cNvGrpSpPr/>
          <p:nvPr/>
        </p:nvGrpSpPr>
        <p:grpSpPr>
          <a:xfrm>
            <a:off x="2187970" y="-37951"/>
            <a:ext cx="1214980" cy="1304869"/>
            <a:chOff x="7765082" y="2440056"/>
            <a:chExt cx="1214980" cy="1304869"/>
          </a:xfrm>
        </p:grpSpPr>
        <p:sp>
          <p:nvSpPr>
            <p:cNvPr id="149" name="Google Shape;149;p1"/>
            <p:cNvSpPr/>
            <p:nvPr/>
          </p:nvSpPr>
          <p:spPr>
            <a:xfrm>
              <a:off x="7765082" y="2440056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7952036" y="264084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 txBox="1"/>
            <p:nvPr/>
          </p:nvSpPr>
          <p:spPr>
            <a:xfrm>
              <a:off x="7845603" y="2856368"/>
              <a:ext cx="10546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Secondary School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2" name="Google Shape;152;p1"/>
          <p:cNvCxnSpPr/>
          <p:nvPr/>
        </p:nvCxnSpPr>
        <p:spPr>
          <a:xfrm>
            <a:off x="8119877" y="3885155"/>
            <a:ext cx="153665" cy="431403"/>
          </a:xfrm>
          <a:prstGeom prst="straightConnector1">
            <a:avLst/>
          </a:prstGeom>
          <a:noFill/>
          <a:ln cap="flat" cmpd="sng" w="38100">
            <a:solidFill>
              <a:srgbClr val="D600D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3" name="Google Shape;153;p1"/>
          <p:cNvCxnSpPr/>
          <p:nvPr/>
        </p:nvCxnSpPr>
        <p:spPr>
          <a:xfrm flipH="1">
            <a:off x="3821053" y="4377999"/>
            <a:ext cx="52093" cy="474952"/>
          </a:xfrm>
          <a:prstGeom prst="straightConnector1">
            <a:avLst/>
          </a:prstGeom>
          <a:noFill/>
          <a:ln cap="flat" cmpd="sng" w="38100">
            <a:solidFill>
              <a:srgbClr val="D600D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4" name="Google Shape;154;p1"/>
          <p:cNvCxnSpPr/>
          <p:nvPr/>
        </p:nvCxnSpPr>
        <p:spPr>
          <a:xfrm>
            <a:off x="6486063" y="4249015"/>
            <a:ext cx="201742" cy="708143"/>
          </a:xfrm>
          <a:prstGeom prst="straightConnector1">
            <a:avLst/>
          </a:prstGeom>
          <a:noFill/>
          <a:ln cap="flat" cmpd="sng" w="38100">
            <a:solidFill>
              <a:srgbClr val="D600D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5" name="Google Shape;155;p1"/>
          <p:cNvCxnSpPr>
            <a:stCxn id="101" idx="2"/>
          </p:cNvCxnSpPr>
          <p:nvPr/>
        </p:nvCxnSpPr>
        <p:spPr>
          <a:xfrm flipH="1">
            <a:off x="6045186" y="2317948"/>
            <a:ext cx="86100" cy="292500"/>
          </a:xfrm>
          <a:prstGeom prst="straightConnector1">
            <a:avLst/>
          </a:prstGeom>
          <a:noFill/>
          <a:ln cap="flat" cmpd="sng" w="38100">
            <a:solidFill>
              <a:srgbClr val="C4004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6" name="Google Shape;156;p1"/>
          <p:cNvCxnSpPr/>
          <p:nvPr/>
        </p:nvCxnSpPr>
        <p:spPr>
          <a:xfrm flipH="1">
            <a:off x="7058142" y="6673534"/>
            <a:ext cx="187500" cy="498900"/>
          </a:xfrm>
          <a:prstGeom prst="straightConnector1">
            <a:avLst/>
          </a:prstGeom>
          <a:noFill/>
          <a:ln cap="flat" cmpd="sng" w="38100">
            <a:solidFill>
              <a:srgbClr val="53247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7" name="Google Shape;157;p1"/>
          <p:cNvCxnSpPr/>
          <p:nvPr/>
        </p:nvCxnSpPr>
        <p:spPr>
          <a:xfrm>
            <a:off x="2926203" y="6670419"/>
            <a:ext cx="38105" cy="497096"/>
          </a:xfrm>
          <a:prstGeom prst="straightConnector1">
            <a:avLst/>
          </a:prstGeom>
          <a:noFill/>
          <a:ln cap="flat" cmpd="sng" w="38100">
            <a:solidFill>
              <a:srgbClr val="53247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8" name="Google Shape;158;p1"/>
          <p:cNvCxnSpPr/>
          <p:nvPr/>
        </p:nvCxnSpPr>
        <p:spPr>
          <a:xfrm flipH="1">
            <a:off x="962153" y="6379475"/>
            <a:ext cx="892200" cy="411900"/>
          </a:xfrm>
          <a:prstGeom prst="straightConnector1">
            <a:avLst/>
          </a:prstGeom>
          <a:noFill/>
          <a:ln cap="flat" cmpd="sng" w="38100">
            <a:solidFill>
              <a:srgbClr val="53247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59" name="Google Shape;159;p1"/>
          <p:cNvCxnSpPr/>
          <p:nvPr/>
        </p:nvCxnSpPr>
        <p:spPr>
          <a:xfrm>
            <a:off x="3735008" y="8793650"/>
            <a:ext cx="157797" cy="439268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0" name="Google Shape;160;p1"/>
          <p:cNvCxnSpPr/>
          <p:nvPr/>
        </p:nvCxnSpPr>
        <p:spPr>
          <a:xfrm>
            <a:off x="2092799" y="8850864"/>
            <a:ext cx="208497" cy="422186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1" name="Google Shape;161;p1"/>
          <p:cNvCxnSpPr>
            <a:stCxn id="96" idx="2"/>
          </p:cNvCxnSpPr>
          <p:nvPr/>
        </p:nvCxnSpPr>
        <p:spPr>
          <a:xfrm>
            <a:off x="709111" y="9244783"/>
            <a:ext cx="822300" cy="2577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2" name="Google Shape;162;p1"/>
          <p:cNvCxnSpPr/>
          <p:nvPr/>
        </p:nvCxnSpPr>
        <p:spPr>
          <a:xfrm>
            <a:off x="5835309" y="11041772"/>
            <a:ext cx="5993" cy="381518"/>
          </a:xfrm>
          <a:prstGeom prst="straightConnector1">
            <a:avLst/>
          </a:prstGeom>
          <a:noFill/>
          <a:ln cap="flat" cmpd="sng" w="38100">
            <a:solidFill>
              <a:srgbClr val="0CBC8E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3" name="Google Shape;163;p1"/>
          <p:cNvCxnSpPr/>
          <p:nvPr/>
        </p:nvCxnSpPr>
        <p:spPr>
          <a:xfrm>
            <a:off x="7430174" y="11032688"/>
            <a:ext cx="14319" cy="387781"/>
          </a:xfrm>
          <a:prstGeom prst="straightConnector1">
            <a:avLst/>
          </a:prstGeom>
          <a:noFill/>
          <a:ln cap="flat" cmpd="sng" w="38100">
            <a:solidFill>
              <a:srgbClr val="0CBC8E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4" name="Google Shape;164;p1"/>
          <p:cNvCxnSpPr>
            <a:stCxn id="95" idx="2"/>
          </p:cNvCxnSpPr>
          <p:nvPr/>
        </p:nvCxnSpPr>
        <p:spPr>
          <a:xfrm flipH="1">
            <a:off x="8652752" y="11582548"/>
            <a:ext cx="563400" cy="109200"/>
          </a:xfrm>
          <a:prstGeom prst="straightConnector1">
            <a:avLst/>
          </a:prstGeom>
          <a:noFill/>
          <a:ln cap="flat" cmpd="sng" w="38100">
            <a:solidFill>
              <a:srgbClr val="0CBC8E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5" name="Google Shape;165;p1"/>
          <p:cNvCxnSpPr/>
          <p:nvPr/>
        </p:nvCxnSpPr>
        <p:spPr>
          <a:xfrm rot="10800000">
            <a:off x="5246018" y="13537175"/>
            <a:ext cx="479298" cy="478384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6" name="Google Shape;166;p1"/>
          <p:cNvCxnSpPr>
            <a:stCxn id="167" idx="3"/>
          </p:cNvCxnSpPr>
          <p:nvPr/>
        </p:nvCxnSpPr>
        <p:spPr>
          <a:xfrm>
            <a:off x="657375" y="15028225"/>
            <a:ext cx="538800" cy="2844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8" name="Google Shape;168;p1"/>
          <p:cNvCxnSpPr>
            <a:stCxn id="108" idx="1"/>
          </p:cNvCxnSpPr>
          <p:nvPr/>
        </p:nvCxnSpPr>
        <p:spPr>
          <a:xfrm rot="10800000">
            <a:off x="1302662" y="14214155"/>
            <a:ext cx="347100" cy="2814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9" name="Google Shape;169;p1"/>
          <p:cNvCxnSpPr/>
          <p:nvPr/>
        </p:nvCxnSpPr>
        <p:spPr>
          <a:xfrm>
            <a:off x="4053617" y="15373095"/>
            <a:ext cx="3392" cy="457714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70" name="Google Shape;170;p1"/>
          <p:cNvCxnSpPr/>
          <p:nvPr/>
        </p:nvCxnSpPr>
        <p:spPr>
          <a:xfrm>
            <a:off x="5829511" y="15375847"/>
            <a:ext cx="3392" cy="457714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71" name="Google Shape;171;p1"/>
          <p:cNvCxnSpPr/>
          <p:nvPr/>
        </p:nvCxnSpPr>
        <p:spPr>
          <a:xfrm flipH="1" rot="10800000">
            <a:off x="3640177" y="16031178"/>
            <a:ext cx="26123" cy="278433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2" name="Google Shape;172;p1"/>
          <p:cNvSpPr txBox="1"/>
          <p:nvPr/>
        </p:nvSpPr>
        <p:spPr>
          <a:xfrm>
            <a:off x="5028090" y="16520936"/>
            <a:ext cx="1155888" cy="215444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Beebots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1"/>
          <p:cNvCxnSpPr/>
          <p:nvPr/>
        </p:nvCxnSpPr>
        <p:spPr>
          <a:xfrm rot="10800000">
            <a:off x="5588921" y="16086452"/>
            <a:ext cx="3392" cy="457714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4" name="Google Shape;174;p1"/>
          <p:cNvSpPr txBox="1"/>
          <p:nvPr/>
        </p:nvSpPr>
        <p:spPr>
          <a:xfrm>
            <a:off x="2365872" y="12849804"/>
            <a:ext cx="710804" cy="338554"/>
          </a:xfrm>
          <a:prstGeom prst="rect">
            <a:avLst/>
          </a:prstGeom>
          <a:solidFill>
            <a:srgbClr val="C5FEA8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Production 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1"/>
          <p:cNvCxnSpPr/>
          <p:nvPr/>
        </p:nvCxnSpPr>
        <p:spPr>
          <a:xfrm>
            <a:off x="3076676" y="12957526"/>
            <a:ext cx="388273" cy="413884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6" name="Google Shape;176;p1"/>
          <p:cNvSpPr txBox="1"/>
          <p:nvPr/>
        </p:nvSpPr>
        <p:spPr>
          <a:xfrm>
            <a:off x="3095239" y="11910222"/>
            <a:ext cx="1323300" cy="215400"/>
          </a:xfrm>
          <a:prstGeom prst="rect">
            <a:avLst/>
          </a:prstGeom>
          <a:solidFill>
            <a:srgbClr val="DBFDF4"/>
          </a:solidFill>
          <a:ln cap="flat" cmpd="sng" w="9525">
            <a:solidFill>
              <a:srgbClr val="33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Go 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1"/>
          <p:cNvCxnSpPr/>
          <p:nvPr/>
        </p:nvCxnSpPr>
        <p:spPr>
          <a:xfrm rot="10800000">
            <a:off x="3051586" y="11533973"/>
            <a:ext cx="250200" cy="379500"/>
          </a:xfrm>
          <a:prstGeom prst="straightConnector1">
            <a:avLst/>
          </a:prstGeom>
          <a:noFill/>
          <a:ln cap="flat" cmpd="sng" w="38100">
            <a:solidFill>
              <a:srgbClr val="0CBC8E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8" name="Google Shape;178;p1"/>
          <p:cNvSpPr txBox="1"/>
          <p:nvPr/>
        </p:nvSpPr>
        <p:spPr>
          <a:xfrm>
            <a:off x="5216909" y="8629730"/>
            <a:ext cx="1323340" cy="215444"/>
          </a:xfrm>
          <a:prstGeom prst="rect">
            <a:avLst/>
          </a:prstGeom>
          <a:solidFill>
            <a:srgbClr val="DDF6FF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Go Animation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1"/>
          <p:cNvCxnSpPr/>
          <p:nvPr/>
        </p:nvCxnSpPr>
        <p:spPr>
          <a:xfrm>
            <a:off x="5740441" y="8838723"/>
            <a:ext cx="157797" cy="439268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0" name="Google Shape;180;p1"/>
          <p:cNvSpPr txBox="1"/>
          <p:nvPr/>
        </p:nvSpPr>
        <p:spPr>
          <a:xfrm>
            <a:off x="5225777" y="6399886"/>
            <a:ext cx="905508" cy="338554"/>
          </a:xfrm>
          <a:prstGeom prst="rect">
            <a:avLst/>
          </a:prstGeom>
          <a:solidFill>
            <a:srgbClr val="CACAFE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Production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1"/>
          <p:cNvCxnSpPr/>
          <p:nvPr/>
        </p:nvCxnSpPr>
        <p:spPr>
          <a:xfrm flipH="1">
            <a:off x="5473553" y="6733237"/>
            <a:ext cx="240390" cy="363821"/>
          </a:xfrm>
          <a:prstGeom prst="straightConnector1">
            <a:avLst/>
          </a:prstGeom>
          <a:noFill/>
          <a:ln cap="flat" cmpd="sng" w="38100">
            <a:solidFill>
              <a:srgbClr val="53247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2" name="Google Shape;182;p1"/>
          <p:cNvSpPr txBox="1"/>
          <p:nvPr/>
        </p:nvSpPr>
        <p:spPr>
          <a:xfrm>
            <a:off x="8051825" y="5375004"/>
            <a:ext cx="1183933" cy="215444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Website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1"/>
          <p:cNvCxnSpPr/>
          <p:nvPr/>
        </p:nvCxnSpPr>
        <p:spPr>
          <a:xfrm rot="10800000">
            <a:off x="7893946" y="4980237"/>
            <a:ext cx="255962" cy="385614"/>
          </a:xfrm>
          <a:prstGeom prst="straightConnector1">
            <a:avLst/>
          </a:prstGeom>
          <a:noFill/>
          <a:ln cap="flat" cmpd="sng" w="38100">
            <a:solidFill>
              <a:srgbClr val="D600D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4" name="Google Shape;184;p1"/>
          <p:cNvSpPr txBox="1"/>
          <p:nvPr/>
        </p:nvSpPr>
        <p:spPr>
          <a:xfrm>
            <a:off x="4005454" y="1887046"/>
            <a:ext cx="1183800" cy="215400"/>
          </a:xfrm>
          <a:prstGeom prst="rect">
            <a:avLst/>
          </a:prstGeom>
          <a:solidFill>
            <a:srgbClr val="FFCDDF"/>
          </a:solidFill>
          <a:ln cap="flat" cmpd="sng" w="9525">
            <a:solidFill>
              <a:srgbClr val="FF6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1"/>
          <p:cNvCxnSpPr>
            <a:stCxn id="184" idx="2"/>
          </p:cNvCxnSpPr>
          <p:nvPr/>
        </p:nvCxnSpPr>
        <p:spPr>
          <a:xfrm flipH="1">
            <a:off x="4238554" y="2102446"/>
            <a:ext cx="358800" cy="574200"/>
          </a:xfrm>
          <a:prstGeom prst="straightConnector1">
            <a:avLst/>
          </a:prstGeom>
          <a:noFill/>
          <a:ln cap="flat" cmpd="sng" w="38100">
            <a:solidFill>
              <a:srgbClr val="C4004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6" name="Google Shape;186;p1"/>
          <p:cNvSpPr/>
          <p:nvPr/>
        </p:nvSpPr>
        <p:spPr>
          <a:xfrm rot="-5400000">
            <a:off x="195343" y="135875"/>
            <a:ext cx="2984700" cy="3009300"/>
          </a:xfrm>
          <a:prstGeom prst="blockArc">
            <a:avLst>
              <a:gd fmla="val 10390161" name="adj1"/>
              <a:gd fmla="val 708232" name="adj2"/>
              <a:gd fmla="val 20612" name="adj3"/>
            </a:avLst>
          </a:prstGeom>
          <a:solidFill>
            <a:srgbClr val="FF3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97280" y="3054724"/>
            <a:ext cx="1887900" cy="1506600"/>
          </a:xfrm>
          <a:prstGeom prst="wedgeRoundRectCallout">
            <a:avLst>
              <a:gd fmla="val 49109" name="adj1"/>
              <a:gd fmla="val 35665" name="adj2"/>
              <a:gd fmla="val 16667" name="adj3"/>
            </a:avLst>
          </a:prstGeom>
          <a:solidFill>
            <a:srgbClr val="ABE9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Across KS2,  children will: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1"/>
          <p:cNvSpPr/>
          <p:nvPr/>
        </p:nvSpPr>
        <p:spPr>
          <a:xfrm flipH="1" rot="5400000">
            <a:off x="6317788" y="2379275"/>
            <a:ext cx="2847600" cy="2857500"/>
          </a:xfrm>
          <a:prstGeom prst="blockArc">
            <a:avLst>
              <a:gd fmla="val 10688611" name="adj1"/>
              <a:gd fmla="val 21502751" name="adj2"/>
              <a:gd fmla="val 23554" name="adj3"/>
            </a:avLst>
          </a:prstGeom>
          <a:solidFill>
            <a:srgbClr val="D600D6">
              <a:alpha val="528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2018775" y="4590700"/>
            <a:ext cx="5696400" cy="621900"/>
          </a:xfrm>
          <a:prstGeom prst="rect">
            <a:avLst/>
          </a:prstGeom>
          <a:solidFill>
            <a:srgbClr val="D600D6">
              <a:alpha val="528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7383683" y="2105603"/>
            <a:ext cx="1215000" cy="13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7570637" y="2306388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7595007" y="2414359"/>
            <a:ext cx="84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UKS2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1154582" y="4342638"/>
            <a:ext cx="1215000" cy="13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1"/>
          <p:cNvGrpSpPr/>
          <p:nvPr/>
        </p:nvGrpSpPr>
        <p:grpSpPr>
          <a:xfrm>
            <a:off x="1321293" y="4543422"/>
            <a:ext cx="861443" cy="903300"/>
            <a:chOff x="1398637" y="4615906"/>
            <a:chExt cx="861443" cy="903300"/>
          </a:xfrm>
        </p:grpSpPr>
        <p:sp>
          <p:nvSpPr>
            <p:cNvPr id="195" name="Google Shape;195;p1"/>
            <p:cNvSpPr/>
            <p:nvPr/>
          </p:nvSpPr>
          <p:spPr>
            <a:xfrm>
              <a:off x="1418880" y="4615906"/>
              <a:ext cx="841200" cy="90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 txBox="1"/>
            <p:nvPr/>
          </p:nvSpPr>
          <p:spPr>
            <a:xfrm>
              <a:off x="1398637" y="4715621"/>
              <a:ext cx="841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UKS2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"/>
          <p:cNvSpPr txBox="1"/>
          <p:nvPr/>
        </p:nvSpPr>
        <p:spPr>
          <a:xfrm>
            <a:off x="6075137" y="12918630"/>
            <a:ext cx="1023600" cy="215400"/>
          </a:xfrm>
          <a:prstGeom prst="rect">
            <a:avLst/>
          </a:prstGeom>
          <a:solidFill>
            <a:srgbClr val="C5FEA8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Go Animation 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1"/>
          <p:cNvCxnSpPr>
            <a:stCxn id="197" idx="2"/>
          </p:cNvCxnSpPr>
          <p:nvPr/>
        </p:nvCxnSpPr>
        <p:spPr>
          <a:xfrm>
            <a:off x="6586937" y="13134030"/>
            <a:ext cx="94200" cy="3573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99" name="Google Shape;199;p1"/>
          <p:cNvSpPr txBox="1"/>
          <p:nvPr/>
        </p:nvSpPr>
        <p:spPr>
          <a:xfrm>
            <a:off x="3677750" y="14329959"/>
            <a:ext cx="1023600" cy="457800"/>
          </a:xfrm>
          <a:prstGeom prst="rect">
            <a:avLst/>
          </a:prstGeom>
          <a:solidFill>
            <a:srgbClr val="C5FEA8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an eBook using a search engine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1"/>
          <p:cNvCxnSpPr/>
          <p:nvPr/>
        </p:nvCxnSpPr>
        <p:spPr>
          <a:xfrm flipH="1" rot="10800000">
            <a:off x="4189615" y="13801042"/>
            <a:ext cx="106500" cy="5289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7" name="Google Shape;167;p1"/>
          <p:cNvSpPr txBox="1"/>
          <p:nvPr/>
        </p:nvSpPr>
        <p:spPr>
          <a:xfrm>
            <a:off x="97275" y="14790775"/>
            <a:ext cx="560100" cy="474900"/>
          </a:xfrm>
          <a:prstGeom prst="rect">
            <a:avLst/>
          </a:prstGeom>
          <a:solidFill>
            <a:srgbClr val="C5FEA8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vs Input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5085500" y="12058417"/>
            <a:ext cx="1323300" cy="387900"/>
          </a:xfrm>
          <a:prstGeom prst="rect">
            <a:avLst/>
          </a:prstGeom>
          <a:solidFill>
            <a:srgbClr val="DBFDF4"/>
          </a:solidFill>
          <a:ln cap="flat" cmpd="sng" w="9525">
            <a:solidFill>
              <a:srgbClr val="33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an ebook using search engine 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1"/>
          <p:cNvCxnSpPr/>
          <p:nvPr/>
        </p:nvCxnSpPr>
        <p:spPr>
          <a:xfrm rot="10800000">
            <a:off x="5041836" y="11682185"/>
            <a:ext cx="250200" cy="379500"/>
          </a:xfrm>
          <a:prstGeom prst="straightConnector1">
            <a:avLst/>
          </a:prstGeom>
          <a:noFill/>
          <a:ln cap="flat" cmpd="sng" w="38100">
            <a:solidFill>
              <a:srgbClr val="0CBC8E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03" name="Google Shape;203;p1"/>
          <p:cNvSpPr txBox="1"/>
          <p:nvPr/>
        </p:nvSpPr>
        <p:spPr>
          <a:xfrm>
            <a:off x="8908975" y="12918622"/>
            <a:ext cx="683700" cy="414000"/>
          </a:xfrm>
          <a:prstGeom prst="rect">
            <a:avLst/>
          </a:prstGeom>
          <a:solidFill>
            <a:srgbClr val="DBFDF4"/>
          </a:solidFill>
          <a:ln cap="flat" cmpd="sng" w="9525">
            <a:solidFill>
              <a:srgbClr val="33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Typing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1"/>
          <p:cNvCxnSpPr>
            <a:stCxn id="203" idx="1"/>
          </p:cNvCxnSpPr>
          <p:nvPr/>
        </p:nvCxnSpPr>
        <p:spPr>
          <a:xfrm rot="10800000">
            <a:off x="8557675" y="12948922"/>
            <a:ext cx="351300" cy="176700"/>
          </a:xfrm>
          <a:prstGeom prst="straightConnector1">
            <a:avLst/>
          </a:prstGeom>
          <a:noFill/>
          <a:ln cap="flat" cmpd="sng" w="38100">
            <a:solidFill>
              <a:srgbClr val="0CBC8E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05" name="Google Shape;205;p1"/>
          <p:cNvSpPr txBox="1"/>
          <p:nvPr/>
        </p:nvSpPr>
        <p:spPr>
          <a:xfrm>
            <a:off x="3252763" y="9946595"/>
            <a:ext cx="1323300" cy="215400"/>
          </a:xfrm>
          <a:prstGeom prst="rect">
            <a:avLst/>
          </a:prstGeom>
          <a:solidFill>
            <a:srgbClr val="DDF6FF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1"/>
          <p:cNvCxnSpPr>
            <a:stCxn id="205" idx="0"/>
          </p:cNvCxnSpPr>
          <p:nvPr/>
        </p:nvCxnSpPr>
        <p:spPr>
          <a:xfrm rot="10800000">
            <a:off x="3849313" y="9592895"/>
            <a:ext cx="65100" cy="3537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07" name="Google Shape;207;p1"/>
          <p:cNvSpPr txBox="1"/>
          <p:nvPr/>
        </p:nvSpPr>
        <p:spPr>
          <a:xfrm>
            <a:off x="5258196" y="9991667"/>
            <a:ext cx="1323300" cy="215400"/>
          </a:xfrm>
          <a:prstGeom prst="rect">
            <a:avLst/>
          </a:prstGeom>
          <a:solidFill>
            <a:srgbClr val="DDF6FF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"/>
          <p:cNvCxnSpPr>
            <a:stCxn id="207" idx="0"/>
          </p:cNvCxnSpPr>
          <p:nvPr/>
        </p:nvCxnSpPr>
        <p:spPr>
          <a:xfrm rot="10800000">
            <a:off x="5825946" y="9637967"/>
            <a:ext cx="93900" cy="3537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09" name="Google Shape;209;p1"/>
          <p:cNvSpPr txBox="1"/>
          <p:nvPr/>
        </p:nvSpPr>
        <p:spPr>
          <a:xfrm>
            <a:off x="8599676" y="7159275"/>
            <a:ext cx="1023600" cy="215400"/>
          </a:xfrm>
          <a:prstGeom prst="rect">
            <a:avLst/>
          </a:prstGeom>
          <a:solidFill>
            <a:srgbClr val="CACAFE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Lego We Do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1"/>
          <p:cNvCxnSpPr>
            <a:stCxn id="209" idx="1"/>
          </p:cNvCxnSpPr>
          <p:nvPr/>
        </p:nvCxnSpPr>
        <p:spPr>
          <a:xfrm flipH="1">
            <a:off x="8182376" y="7266975"/>
            <a:ext cx="417300" cy="257100"/>
          </a:xfrm>
          <a:prstGeom prst="straightConnector1">
            <a:avLst/>
          </a:prstGeom>
          <a:noFill/>
          <a:ln cap="flat" cmpd="sng" w="38100">
            <a:solidFill>
              <a:srgbClr val="53247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1" name="Google Shape;211;p1"/>
          <p:cNvSpPr txBox="1"/>
          <p:nvPr/>
        </p:nvSpPr>
        <p:spPr>
          <a:xfrm>
            <a:off x="8753101" y="8943488"/>
            <a:ext cx="926100" cy="215400"/>
          </a:xfrm>
          <a:prstGeom prst="rect">
            <a:avLst/>
          </a:prstGeom>
          <a:solidFill>
            <a:srgbClr val="CACAFE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1"/>
          <p:cNvCxnSpPr>
            <a:stCxn id="211" idx="0"/>
          </p:cNvCxnSpPr>
          <p:nvPr/>
        </p:nvCxnSpPr>
        <p:spPr>
          <a:xfrm rot="10800000">
            <a:off x="8501851" y="8560988"/>
            <a:ext cx="714300" cy="382500"/>
          </a:xfrm>
          <a:prstGeom prst="straightConnector1">
            <a:avLst/>
          </a:prstGeom>
          <a:noFill/>
          <a:ln cap="flat" cmpd="sng" w="38100">
            <a:solidFill>
              <a:srgbClr val="53247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3" name="Google Shape;213;p1"/>
          <p:cNvSpPr txBox="1"/>
          <p:nvPr/>
        </p:nvSpPr>
        <p:spPr>
          <a:xfrm>
            <a:off x="3440204" y="5670018"/>
            <a:ext cx="1183800" cy="215400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Lego We Do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"/>
          <p:cNvSpPr txBox="1"/>
          <p:nvPr/>
        </p:nvSpPr>
        <p:spPr>
          <a:xfrm>
            <a:off x="5709845" y="5511079"/>
            <a:ext cx="1183800" cy="215400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Editing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1"/>
          <p:cNvCxnSpPr>
            <a:stCxn id="213" idx="0"/>
          </p:cNvCxnSpPr>
          <p:nvPr/>
        </p:nvCxnSpPr>
        <p:spPr>
          <a:xfrm flipH="1" rot="10800000">
            <a:off x="4032104" y="4954218"/>
            <a:ext cx="282900" cy="715800"/>
          </a:xfrm>
          <a:prstGeom prst="straightConnector1">
            <a:avLst/>
          </a:prstGeom>
          <a:noFill/>
          <a:ln cap="flat" cmpd="sng" w="38100">
            <a:solidFill>
              <a:srgbClr val="D600D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16" name="Google Shape;216;p1"/>
          <p:cNvCxnSpPr>
            <a:stCxn id="214" idx="0"/>
          </p:cNvCxnSpPr>
          <p:nvPr/>
        </p:nvCxnSpPr>
        <p:spPr>
          <a:xfrm flipH="1" rot="10800000">
            <a:off x="6301745" y="5024479"/>
            <a:ext cx="308700" cy="486600"/>
          </a:xfrm>
          <a:prstGeom prst="straightConnector1">
            <a:avLst/>
          </a:prstGeom>
          <a:noFill/>
          <a:ln cap="flat" cmpd="sng" w="38100">
            <a:solidFill>
              <a:srgbClr val="D600D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7" name="Google Shape;217;p1"/>
          <p:cNvSpPr txBox="1"/>
          <p:nvPr/>
        </p:nvSpPr>
        <p:spPr>
          <a:xfrm>
            <a:off x="4460616" y="3295721"/>
            <a:ext cx="1183800" cy="215400"/>
          </a:xfrm>
          <a:prstGeom prst="rect">
            <a:avLst/>
          </a:prstGeom>
          <a:solidFill>
            <a:srgbClr val="FFCDDF"/>
          </a:solidFill>
          <a:ln cap="flat" cmpd="sng" w="9525">
            <a:solidFill>
              <a:srgbClr val="FF6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Lego We Do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1"/>
          <p:cNvCxnSpPr>
            <a:stCxn id="217" idx="0"/>
          </p:cNvCxnSpPr>
          <p:nvPr/>
        </p:nvCxnSpPr>
        <p:spPr>
          <a:xfrm rot="10800000">
            <a:off x="4770516" y="2849021"/>
            <a:ext cx="282000" cy="446700"/>
          </a:xfrm>
          <a:prstGeom prst="straightConnector1">
            <a:avLst/>
          </a:prstGeom>
          <a:noFill/>
          <a:ln cap="flat" cmpd="sng" w="38100">
            <a:solidFill>
              <a:srgbClr val="C4004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19" name="Google Shape;219;p1"/>
          <p:cNvCxnSpPr>
            <a:stCxn id="102" idx="2"/>
          </p:cNvCxnSpPr>
          <p:nvPr/>
        </p:nvCxnSpPr>
        <p:spPr>
          <a:xfrm flipH="1">
            <a:off x="3086002" y="2093761"/>
            <a:ext cx="35400" cy="525600"/>
          </a:xfrm>
          <a:prstGeom prst="straightConnector1">
            <a:avLst/>
          </a:prstGeom>
          <a:noFill/>
          <a:ln cap="flat" cmpd="sng" w="38100">
            <a:solidFill>
              <a:srgbClr val="C4004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20" name="Google Shape;220;p1"/>
          <p:cNvSpPr txBox="1"/>
          <p:nvPr/>
        </p:nvSpPr>
        <p:spPr>
          <a:xfrm>
            <a:off x="1139475" y="1054522"/>
            <a:ext cx="926100" cy="284400"/>
          </a:xfrm>
          <a:prstGeom prst="rect">
            <a:avLst/>
          </a:prstGeom>
          <a:solidFill>
            <a:srgbClr val="FFCDDF"/>
          </a:solidFill>
          <a:ln cap="flat" cmpd="sng" w="9525">
            <a:solidFill>
              <a:srgbClr val="FF6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Website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"/>
          <p:cNvCxnSpPr>
            <a:stCxn id="220" idx="1"/>
          </p:cNvCxnSpPr>
          <p:nvPr/>
        </p:nvCxnSpPr>
        <p:spPr>
          <a:xfrm flipH="1">
            <a:off x="507675" y="1196722"/>
            <a:ext cx="631800" cy="81000"/>
          </a:xfrm>
          <a:prstGeom prst="straightConnector1">
            <a:avLst/>
          </a:prstGeom>
          <a:noFill/>
          <a:ln cap="flat" cmpd="sng" w="38100">
            <a:solidFill>
              <a:srgbClr val="C4004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22" name="Google Shape;222;p1"/>
          <p:cNvSpPr txBox="1"/>
          <p:nvPr/>
        </p:nvSpPr>
        <p:spPr>
          <a:xfrm>
            <a:off x="1375208" y="1753632"/>
            <a:ext cx="926100" cy="215400"/>
          </a:xfrm>
          <a:prstGeom prst="rect">
            <a:avLst/>
          </a:prstGeom>
          <a:solidFill>
            <a:srgbClr val="FFCDDF"/>
          </a:solidFill>
          <a:ln cap="flat" cmpd="sng" w="9525">
            <a:solidFill>
              <a:srgbClr val="FF6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Podcast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1"/>
          <p:cNvCxnSpPr>
            <a:stCxn id="222" idx="1"/>
          </p:cNvCxnSpPr>
          <p:nvPr/>
        </p:nvCxnSpPr>
        <p:spPr>
          <a:xfrm flipH="1">
            <a:off x="743408" y="1861332"/>
            <a:ext cx="631800" cy="81000"/>
          </a:xfrm>
          <a:prstGeom prst="straightConnector1">
            <a:avLst/>
          </a:prstGeom>
          <a:noFill/>
          <a:ln cap="flat" cmpd="sng" w="38100">
            <a:solidFill>
              <a:srgbClr val="C40046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24" name="Google Shape;224;p1"/>
          <p:cNvSpPr txBox="1"/>
          <p:nvPr/>
        </p:nvSpPr>
        <p:spPr>
          <a:xfrm>
            <a:off x="5709850" y="2665153"/>
            <a:ext cx="1183800" cy="379500"/>
          </a:xfrm>
          <a:prstGeom prst="rect">
            <a:avLst/>
          </a:prstGeom>
          <a:solidFill>
            <a:srgbClr val="FFCDDF"/>
          </a:solidFill>
          <a:ln cap="flat" cmpd="sng" w="9525">
            <a:solidFill>
              <a:srgbClr val="FF6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Literacy each Half Term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1742538" y="2599865"/>
            <a:ext cx="1183800" cy="379500"/>
          </a:xfrm>
          <a:prstGeom prst="rect">
            <a:avLst/>
          </a:prstGeom>
          <a:solidFill>
            <a:srgbClr val="FFCDDF"/>
          </a:solidFill>
          <a:ln cap="flat" cmpd="sng" w="9525">
            <a:solidFill>
              <a:srgbClr val="FF61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Cross Curricular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5225063" y="4765753"/>
            <a:ext cx="1183800" cy="379500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rgbClr val="D600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Literacy each Half Term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"/>
          <p:cNvSpPr txBox="1"/>
          <p:nvPr/>
        </p:nvSpPr>
        <p:spPr>
          <a:xfrm>
            <a:off x="2503413" y="4736028"/>
            <a:ext cx="1183800" cy="379500"/>
          </a:xfrm>
          <a:prstGeom prst="rect">
            <a:avLst/>
          </a:prstGeom>
          <a:solidFill>
            <a:srgbClr val="FFC1FF"/>
          </a:solidFill>
          <a:ln cap="flat" cmpd="sng" w="9525">
            <a:solidFill>
              <a:srgbClr val="D600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Cross Curricular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"/>
          <p:cNvSpPr txBox="1"/>
          <p:nvPr/>
        </p:nvSpPr>
        <p:spPr>
          <a:xfrm>
            <a:off x="5780138" y="7187190"/>
            <a:ext cx="1183800" cy="3795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Literacy each Half Term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"/>
          <p:cNvSpPr txBox="1"/>
          <p:nvPr/>
        </p:nvSpPr>
        <p:spPr>
          <a:xfrm>
            <a:off x="3058488" y="7157465"/>
            <a:ext cx="1183800" cy="3795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Cross Curricular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"/>
          <p:cNvSpPr txBox="1"/>
          <p:nvPr/>
        </p:nvSpPr>
        <p:spPr>
          <a:xfrm>
            <a:off x="4359100" y="9228665"/>
            <a:ext cx="1183800" cy="379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Literacy each Half Term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"/>
          <p:cNvSpPr txBox="1"/>
          <p:nvPr/>
        </p:nvSpPr>
        <p:spPr>
          <a:xfrm>
            <a:off x="2353350" y="9233403"/>
            <a:ext cx="1183800" cy="379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Cross Curricular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"/>
          <p:cNvSpPr txBox="1"/>
          <p:nvPr/>
        </p:nvSpPr>
        <p:spPr>
          <a:xfrm>
            <a:off x="6089500" y="11167990"/>
            <a:ext cx="1183800" cy="379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Literacy each Half Term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"/>
          <p:cNvSpPr txBox="1"/>
          <p:nvPr/>
        </p:nvSpPr>
        <p:spPr>
          <a:xfrm>
            <a:off x="4083750" y="11172728"/>
            <a:ext cx="1183800" cy="379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Cross Curricular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"/>
          <p:cNvSpPr txBox="1"/>
          <p:nvPr/>
        </p:nvSpPr>
        <p:spPr>
          <a:xfrm>
            <a:off x="3532375" y="13398990"/>
            <a:ext cx="1183800" cy="379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Literacy each Half Term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"/>
          <p:cNvSpPr txBox="1"/>
          <p:nvPr/>
        </p:nvSpPr>
        <p:spPr>
          <a:xfrm>
            <a:off x="1649750" y="13478828"/>
            <a:ext cx="1183800" cy="379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Cross Curricular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"/>
          <p:cNvPicPr preferRelativeResize="0"/>
          <p:nvPr/>
        </p:nvPicPr>
        <p:blipFill rotWithShape="1">
          <a:blip r:embed="rId4">
            <a:alphaModFix/>
          </a:blip>
          <a:srcRect b="9148" l="3780" r="2648" t="0"/>
          <a:stretch/>
        </p:blipFill>
        <p:spPr>
          <a:xfrm>
            <a:off x="5366388" y="2586025"/>
            <a:ext cx="479300" cy="44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"/>
          <p:cNvPicPr preferRelativeResize="0"/>
          <p:nvPr/>
        </p:nvPicPr>
        <p:blipFill rotWithShape="1">
          <a:blip r:embed="rId4">
            <a:alphaModFix/>
          </a:blip>
          <a:srcRect b="9148" l="3780" r="2648" t="0"/>
          <a:stretch/>
        </p:blipFill>
        <p:spPr>
          <a:xfrm>
            <a:off x="4939950" y="4626988"/>
            <a:ext cx="479300" cy="44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"/>
          <p:cNvPicPr preferRelativeResize="0"/>
          <p:nvPr/>
        </p:nvPicPr>
        <p:blipFill rotWithShape="1">
          <a:blip r:embed="rId4">
            <a:alphaModFix/>
          </a:blip>
          <a:srcRect b="9148" l="3780" r="2648" t="0"/>
          <a:stretch/>
        </p:blipFill>
        <p:spPr>
          <a:xfrm>
            <a:off x="5410563" y="7170800"/>
            <a:ext cx="479300" cy="44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"/>
          <p:cNvPicPr preferRelativeResize="0"/>
          <p:nvPr/>
        </p:nvPicPr>
        <p:blipFill rotWithShape="1">
          <a:blip r:embed="rId4">
            <a:alphaModFix/>
          </a:blip>
          <a:srcRect b="9148" l="3780" r="2648" t="0"/>
          <a:stretch/>
        </p:blipFill>
        <p:spPr>
          <a:xfrm>
            <a:off x="4093088" y="9270500"/>
            <a:ext cx="479300" cy="44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"/>
          <p:cNvPicPr preferRelativeResize="0"/>
          <p:nvPr/>
        </p:nvPicPr>
        <p:blipFill rotWithShape="1">
          <a:blip r:embed="rId4">
            <a:alphaModFix/>
          </a:blip>
          <a:srcRect b="9148" l="3780" r="2648" t="0"/>
          <a:stretch/>
        </p:blipFill>
        <p:spPr>
          <a:xfrm>
            <a:off x="5943813" y="11327100"/>
            <a:ext cx="479300" cy="44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"/>
          <p:cNvPicPr preferRelativeResize="0"/>
          <p:nvPr/>
        </p:nvPicPr>
        <p:blipFill rotWithShape="1">
          <a:blip r:embed="rId4">
            <a:alphaModFix/>
          </a:blip>
          <a:srcRect b="9148" l="3780" r="2648" t="0"/>
          <a:stretch/>
        </p:blipFill>
        <p:spPr>
          <a:xfrm>
            <a:off x="4531413" y="13413738"/>
            <a:ext cx="479300" cy="44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2023500" y="109226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2068100" y="172781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3425350" y="183271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4894788" y="182401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6978350" y="3700650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5476675" y="393881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9077275" y="5320687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5593125" y="5459075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2240325" y="609186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3596738" y="6423787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6089988" y="640791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7703788" y="6397025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4348213" y="8506625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6342625" y="8514500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6282550" y="996151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3097263" y="9892262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3323563" y="9259437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4159200" y="7139250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4189625" y="11885187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4993375" y="12227850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9216150" y="13150637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4524300" y="11350325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5837763" y="12903950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4524300" y="14603250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2921775" y="12687425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4829100" y="14908050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3238963" y="15121475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1800" y="6900079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3350" y="8899579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4875" y="8578054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600" y="8904904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100" y="10657654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34675" y="11062417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6400" y="13985654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4875" y="14319904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5163" y="16306204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875" y="16459954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7650" y="14894442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224838" y="15141250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1463" y="5594004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9975" y="4042317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8375" y="2029042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0475" y="3202229"/>
            <a:ext cx="351300" cy="3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2688900" y="2766775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"/>
          <p:cNvPicPr preferRelativeResize="0"/>
          <p:nvPr/>
        </p:nvPicPr>
        <p:blipFill rotWithShape="1">
          <a:blip r:embed="rId5">
            <a:alphaModFix/>
          </a:blip>
          <a:srcRect b="12011" l="5947" r="4487" t="5663"/>
          <a:stretch/>
        </p:blipFill>
        <p:spPr>
          <a:xfrm>
            <a:off x="3387788" y="4916887"/>
            <a:ext cx="347100" cy="3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4900" y="10754679"/>
            <a:ext cx="351300" cy="351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2018-02-08T08:28:53Z</dcterms:created>
  <dc:creator>Lee Peachey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0x0101004E5A983F6A4E834B89CB1E8842E370B4</vt:lpwstr>
  </property>
</Properties>
</file>