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9" r:id="rId4"/>
    <p:sldMasterId id="214748367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Lst>
  <p:sldSz cy="5143500" cx="9144000"/>
  <p:notesSz cx="6858000" cy="9144000"/>
  <p:embeddedFontLst>
    <p:embeddedFont>
      <p:font typeface="PT Sans Narrow"/>
      <p:regular r:id="rId33"/>
      <p:bold r:id="rId34"/>
    </p:embeddedFont>
    <p:embeddedFont>
      <p:font typeface="Open Sans"/>
      <p:regular r:id="rId35"/>
      <p:bold r:id="rId36"/>
      <p:italic r:id="rId37"/>
      <p:boldItalic r:id="rId3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font" Target="fonts/PTSansNarrow-regular.fntdata"/><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font" Target="fonts/OpenSans-regular.fntdata"/><Relationship Id="rId12" Type="http://schemas.openxmlformats.org/officeDocument/2006/relationships/slide" Target="slides/slide6.xml"/><Relationship Id="rId34" Type="http://schemas.openxmlformats.org/officeDocument/2006/relationships/font" Target="fonts/PTSansNarrow-bold.fntdata"/><Relationship Id="rId15" Type="http://schemas.openxmlformats.org/officeDocument/2006/relationships/slide" Target="slides/slide9.xml"/><Relationship Id="rId37" Type="http://schemas.openxmlformats.org/officeDocument/2006/relationships/font" Target="fonts/OpenSans-italic.fntdata"/><Relationship Id="rId14" Type="http://schemas.openxmlformats.org/officeDocument/2006/relationships/slide" Target="slides/slide8.xml"/><Relationship Id="rId36" Type="http://schemas.openxmlformats.org/officeDocument/2006/relationships/font" Target="fonts/OpenSans-bold.fntdata"/><Relationship Id="rId17" Type="http://schemas.openxmlformats.org/officeDocument/2006/relationships/slide" Target="slides/slide11.xml"/><Relationship Id="rId16" Type="http://schemas.openxmlformats.org/officeDocument/2006/relationships/slide" Target="slides/slide10.xml"/><Relationship Id="rId38" Type="http://schemas.openxmlformats.org/officeDocument/2006/relationships/font" Target="fonts/OpenSans-boldItalic.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104cde18851_0_29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104cde18851_0_2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g104cde18851_0_292:notes"/>
          <p:cNvSpPr txBox="1"/>
          <p:nvPr>
            <p:ph idx="12" type="sldNum"/>
          </p:nvPr>
        </p:nvSpPr>
        <p:spPr>
          <a:xfrm>
            <a:off x="3884612" y="8685213"/>
            <a:ext cx="2971800" cy="45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300"/>
              <a:buFont typeface="Calibri"/>
              <a:buNone/>
            </a:pPr>
            <a:fld id="{00000000-1234-1234-1234-123412341234}" type="slidenum">
              <a:rPr lang="en-GB"/>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104cde18851_0_3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104cde18851_0_3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g104cde18851_0_321:notes"/>
          <p:cNvSpPr txBox="1"/>
          <p:nvPr>
            <p:ph idx="12" type="sldNum"/>
          </p:nvPr>
        </p:nvSpPr>
        <p:spPr>
          <a:xfrm>
            <a:off x="3884612" y="8685213"/>
            <a:ext cx="2971800" cy="45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300"/>
              <a:buFont typeface="Calibri"/>
              <a:buNone/>
            </a:pPr>
            <a:fld id="{00000000-1234-1234-1234-123412341234}" type="slidenum">
              <a:rPr lang="en-GB"/>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104cde18851_0_36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104cde18851_0_3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g104cde18851_0_366:notes"/>
          <p:cNvSpPr txBox="1"/>
          <p:nvPr>
            <p:ph idx="12" type="sldNum"/>
          </p:nvPr>
        </p:nvSpPr>
        <p:spPr>
          <a:xfrm>
            <a:off x="3884612" y="8685213"/>
            <a:ext cx="2971800" cy="45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300"/>
              <a:buFont typeface="Calibri"/>
              <a:buNone/>
            </a:pPr>
            <a:fld id="{00000000-1234-1234-1234-123412341234}" type="slidenum">
              <a:rPr lang="en-GB"/>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104cde18851_0_3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104cde18851_0_3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g104cde18851_0_341:notes"/>
          <p:cNvSpPr txBox="1"/>
          <p:nvPr>
            <p:ph idx="12" type="sldNum"/>
          </p:nvPr>
        </p:nvSpPr>
        <p:spPr>
          <a:xfrm>
            <a:off x="3884612" y="8685213"/>
            <a:ext cx="2971800" cy="45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300"/>
              <a:buFont typeface="Calibri"/>
              <a:buNone/>
            </a:pPr>
            <a:fld id="{00000000-1234-1234-1234-123412341234}" type="slidenum">
              <a:rPr lang="en-GB"/>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3b4a22750d4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3b4a22750d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g3b4a22750d4_0_0:notes"/>
          <p:cNvSpPr txBox="1"/>
          <p:nvPr>
            <p:ph idx="12" type="sldNum"/>
          </p:nvPr>
        </p:nvSpPr>
        <p:spPr>
          <a:xfrm>
            <a:off x="3884612" y="8685213"/>
            <a:ext cx="2971800" cy="45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300"/>
              <a:buFont typeface="Calibri"/>
              <a:buNone/>
            </a:pPr>
            <a:fld id="{00000000-1234-1234-1234-123412341234}" type="slidenum">
              <a:rPr lang="en-GB"/>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3b0f4efb0d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3b0f4efb0d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104cde18851_0_4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104cde18851_0_4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104cde18851_0_37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104cde18851_0_3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g104cde18851_0_379:notes"/>
          <p:cNvSpPr txBox="1"/>
          <p:nvPr>
            <p:ph idx="12" type="sldNum"/>
          </p:nvPr>
        </p:nvSpPr>
        <p:spPr>
          <a:xfrm>
            <a:off x="3884612" y="8685213"/>
            <a:ext cx="2971800" cy="45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300"/>
              <a:buFont typeface="Calibri"/>
              <a:buNone/>
            </a:pPr>
            <a:fld id="{00000000-1234-1234-1234-123412341234}" type="slidenum">
              <a:rPr lang="en-GB"/>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104cde18851_0_38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104cde18851_0_3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g104cde18851_0_385:notes"/>
          <p:cNvSpPr txBox="1"/>
          <p:nvPr>
            <p:ph idx="12" type="sldNum"/>
          </p:nvPr>
        </p:nvSpPr>
        <p:spPr>
          <a:xfrm>
            <a:off x="3884612" y="8685213"/>
            <a:ext cx="2971800" cy="45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300"/>
              <a:buFont typeface="Calibri"/>
              <a:buNone/>
            </a:pPr>
            <a:fld id="{00000000-1234-1234-1234-123412341234}" type="slidenum">
              <a:rPr lang="en-GB"/>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3b5258670c6_1_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3b5258670c6_1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g3b5258670c6_1_22:notes"/>
          <p:cNvSpPr txBox="1"/>
          <p:nvPr>
            <p:ph idx="12" type="sldNum"/>
          </p:nvPr>
        </p:nvSpPr>
        <p:spPr>
          <a:xfrm>
            <a:off x="3884612" y="8685213"/>
            <a:ext cx="2971800" cy="45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300"/>
              <a:buFont typeface="Calibri"/>
              <a:buNone/>
            </a:pPr>
            <a:fld id="{00000000-1234-1234-1234-123412341234}" type="slidenum">
              <a:rPr lang="en-GB"/>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3b529850dc6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 name="Google Shape;230;g3b529850dc6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104cde18851_0_29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104cde18851_0_2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g104cde18851_0_297:notes"/>
          <p:cNvSpPr txBox="1"/>
          <p:nvPr>
            <p:ph idx="12" type="sldNum"/>
          </p:nvPr>
        </p:nvSpPr>
        <p:spPr>
          <a:xfrm>
            <a:off x="3884612" y="8685213"/>
            <a:ext cx="2971800" cy="45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300"/>
              <a:buFont typeface="Calibri"/>
              <a:buNone/>
            </a:pPr>
            <a:fld id="{00000000-1234-1234-1234-123412341234}" type="slidenum">
              <a:rPr lang="en-GB"/>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3b529850dc6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3b529850dc6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3b529850dc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3b529850dc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3b529850dc6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0" name="Google Shape;250;g3b529850dc6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104cde18851_0_39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104cde18851_0_3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g104cde18851_0_391:notes"/>
          <p:cNvSpPr txBox="1"/>
          <p:nvPr>
            <p:ph idx="12" type="sldNum"/>
          </p:nvPr>
        </p:nvSpPr>
        <p:spPr>
          <a:xfrm>
            <a:off x="3884612" y="8685213"/>
            <a:ext cx="2971800" cy="45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300"/>
              <a:buFont typeface="Calibri"/>
              <a:buNone/>
            </a:pPr>
            <a:fld id="{00000000-1234-1234-1234-123412341234}" type="slidenum">
              <a:rPr lang="en-GB"/>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1cdc5f4068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7" name="Google Shape;267;g1cdc5f4068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1cdc5f40686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4" name="Google Shape;274;g1cdc5f40686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1cdc5f40686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9" name="Google Shape;279;g1cdc5f40686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3b5258670c6_1_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3b5258670c6_1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g3b5258670c6_1_1:notes"/>
          <p:cNvSpPr txBox="1"/>
          <p:nvPr>
            <p:ph idx="12" type="sldNum"/>
          </p:nvPr>
        </p:nvSpPr>
        <p:spPr>
          <a:xfrm>
            <a:off x="3884612" y="8685213"/>
            <a:ext cx="2971800" cy="45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300"/>
              <a:buFont typeface="Calibri"/>
              <a:buNone/>
            </a:pPr>
            <a:fld id="{00000000-1234-1234-1234-123412341234}" type="slidenum">
              <a:rPr lang="en-GB"/>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3b5258670c6_1_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3b5258670c6_1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g3b5258670c6_1_7:notes"/>
          <p:cNvSpPr txBox="1"/>
          <p:nvPr>
            <p:ph idx="12" type="sldNum"/>
          </p:nvPr>
        </p:nvSpPr>
        <p:spPr>
          <a:xfrm>
            <a:off x="3884612" y="8685213"/>
            <a:ext cx="2971800" cy="45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300"/>
              <a:buFont typeface="Calibri"/>
              <a:buNone/>
            </a:pPr>
            <a:fld id="{00000000-1234-1234-1234-123412341234}" type="slidenum">
              <a:rPr lang="en-GB"/>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104cde18851_0_4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104cde18851_0_4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3196ecdd2e9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3196ecdd2e9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3af8960b0b8_0_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3af8960b0b8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g3af8960b0b8_0_4:notes"/>
          <p:cNvSpPr txBox="1"/>
          <p:nvPr>
            <p:ph idx="12" type="sldNum"/>
          </p:nvPr>
        </p:nvSpPr>
        <p:spPr>
          <a:xfrm>
            <a:off x="3884612" y="8685213"/>
            <a:ext cx="2971800" cy="45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300"/>
              <a:buFont typeface="Calibri"/>
              <a:buNone/>
            </a:pPr>
            <a:fld id="{00000000-1234-1234-1234-123412341234}" type="slidenum">
              <a:rPr lang="en-GB"/>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3b4a22750d4_0_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3b4a22750d4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g3b4a22750d4_0_10:notes"/>
          <p:cNvSpPr txBox="1"/>
          <p:nvPr>
            <p:ph idx="12" type="sldNum"/>
          </p:nvPr>
        </p:nvSpPr>
        <p:spPr>
          <a:xfrm>
            <a:off x="3884612" y="8685213"/>
            <a:ext cx="2971800" cy="45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300"/>
              <a:buFont typeface="Calibri"/>
              <a:buNone/>
            </a:pPr>
            <a:fld id="{00000000-1234-1234-1234-123412341234}" type="slidenum">
              <a:rPr lang="en-GB"/>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3b4a22750d4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3b4a22750d4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3" name="Shape 53"/>
        <p:cNvGrpSpPr/>
        <p:nvPr/>
      </p:nvGrpSpPr>
      <p:grpSpPr>
        <a:xfrm>
          <a:off x="0" y="0"/>
          <a:ext cx="0" cy="0"/>
          <a:chOff x="0" y="0"/>
          <a:chExt cx="0" cy="0"/>
        </a:xfrm>
      </p:grpSpPr>
      <p:sp>
        <p:nvSpPr>
          <p:cNvPr id="54" name="Google Shape;54;p14"/>
          <p:cNvSpPr txBox="1"/>
          <p:nvPr>
            <p:ph idx="1" type="subTitle"/>
          </p:nvPr>
        </p:nvSpPr>
        <p:spPr>
          <a:xfrm>
            <a:off x="771475" y="2055000"/>
            <a:ext cx="7224300" cy="2560200"/>
          </a:xfrm>
          <a:prstGeom prst="rect">
            <a:avLst/>
          </a:prstGeom>
          <a:noFill/>
          <a:ln>
            <a:noFill/>
          </a:ln>
        </p:spPr>
        <p:txBody>
          <a:bodyPr anchorCtr="0" anchor="t" bIns="91425" lIns="0" spcFirstLastPara="1" rIns="91425" wrap="square" tIns="91425">
            <a:noAutofit/>
          </a:bodyPr>
          <a:lstStyle>
            <a:lvl1pPr lvl="0" marR="0" rtl="0">
              <a:lnSpc>
                <a:spcPct val="100000"/>
              </a:lnSpc>
              <a:spcBef>
                <a:spcPts val="0"/>
              </a:spcBef>
              <a:spcAft>
                <a:spcPts val="0"/>
              </a:spcAft>
              <a:buClr>
                <a:srgbClr val="000000"/>
              </a:buClr>
              <a:buSzPts val="2400"/>
              <a:buFont typeface="Calibri"/>
              <a:buNone/>
              <a:defRPr i="0" sz="2400" u="none" cap="none" strike="noStrike">
                <a:solidFill>
                  <a:srgbClr val="000000"/>
                </a:solidFill>
                <a:latin typeface="Calibri"/>
                <a:ea typeface="Calibri"/>
                <a:cs typeface="Calibri"/>
                <a:sym typeface="Calibri"/>
              </a:defRPr>
            </a:lvl1pPr>
            <a:lvl2pPr lvl="1" marR="0" rtl="0">
              <a:lnSpc>
                <a:spcPct val="100000"/>
              </a:lnSpc>
              <a:spcBef>
                <a:spcPts val="0"/>
              </a:spcBef>
              <a:spcAft>
                <a:spcPts val="0"/>
              </a:spcAft>
              <a:buClr>
                <a:srgbClr val="000000"/>
              </a:buClr>
              <a:buSzPts val="2400"/>
              <a:buFont typeface="Arial"/>
              <a:buNone/>
              <a:defRPr b="0" i="0" sz="2400" u="none" cap="none" strike="noStrike">
                <a:solidFill>
                  <a:srgbClr val="000000"/>
                </a:solidFill>
                <a:latin typeface="Arial"/>
                <a:ea typeface="Arial"/>
                <a:cs typeface="Arial"/>
                <a:sym typeface="Arial"/>
              </a:defRPr>
            </a:lvl2pPr>
            <a:lvl3pPr lvl="2" marR="0" rtl="0">
              <a:lnSpc>
                <a:spcPct val="100000"/>
              </a:lnSpc>
              <a:spcBef>
                <a:spcPts val="0"/>
              </a:spcBef>
              <a:spcAft>
                <a:spcPts val="0"/>
              </a:spcAft>
              <a:buClr>
                <a:srgbClr val="000000"/>
              </a:buClr>
              <a:buSzPts val="2400"/>
              <a:buFont typeface="Arial"/>
              <a:buNone/>
              <a:defRPr b="0" i="0" sz="2400" u="none" cap="none" strike="noStrike">
                <a:solidFill>
                  <a:srgbClr val="000000"/>
                </a:solidFill>
                <a:latin typeface="Arial"/>
                <a:ea typeface="Arial"/>
                <a:cs typeface="Arial"/>
                <a:sym typeface="Arial"/>
              </a:defRPr>
            </a:lvl3pPr>
            <a:lvl4pPr lvl="3" marR="0" rtl="0">
              <a:lnSpc>
                <a:spcPct val="100000"/>
              </a:lnSpc>
              <a:spcBef>
                <a:spcPts val="0"/>
              </a:spcBef>
              <a:spcAft>
                <a:spcPts val="0"/>
              </a:spcAft>
              <a:buClr>
                <a:srgbClr val="000000"/>
              </a:buClr>
              <a:buSzPts val="2400"/>
              <a:buFont typeface="Arial"/>
              <a:buNone/>
              <a:defRPr b="0" i="0" sz="2400" u="none" cap="none" strike="noStrike">
                <a:solidFill>
                  <a:srgbClr val="000000"/>
                </a:solidFill>
                <a:latin typeface="Arial"/>
                <a:ea typeface="Arial"/>
                <a:cs typeface="Arial"/>
                <a:sym typeface="Arial"/>
              </a:defRPr>
            </a:lvl4pPr>
            <a:lvl5pPr lvl="4" marR="0" rtl="0">
              <a:lnSpc>
                <a:spcPct val="100000"/>
              </a:lnSpc>
              <a:spcBef>
                <a:spcPts val="0"/>
              </a:spcBef>
              <a:spcAft>
                <a:spcPts val="0"/>
              </a:spcAft>
              <a:buClr>
                <a:srgbClr val="000000"/>
              </a:buClr>
              <a:buSzPts val="2400"/>
              <a:buFont typeface="Arial"/>
              <a:buNone/>
              <a:defRPr b="0" i="0" sz="2400" u="none" cap="none" strike="noStrike">
                <a:solidFill>
                  <a:srgbClr val="000000"/>
                </a:solidFill>
                <a:latin typeface="Arial"/>
                <a:ea typeface="Arial"/>
                <a:cs typeface="Arial"/>
                <a:sym typeface="Arial"/>
              </a:defRPr>
            </a:lvl5pPr>
            <a:lvl6pPr lvl="5" marR="0" rtl="0">
              <a:lnSpc>
                <a:spcPct val="100000"/>
              </a:lnSpc>
              <a:spcBef>
                <a:spcPts val="0"/>
              </a:spcBef>
              <a:spcAft>
                <a:spcPts val="0"/>
              </a:spcAft>
              <a:buClr>
                <a:srgbClr val="000000"/>
              </a:buClr>
              <a:buSzPts val="2400"/>
              <a:buFont typeface="Arial"/>
              <a:buNone/>
              <a:defRPr b="0" i="0" sz="2400" u="none" cap="none" strike="noStrike">
                <a:solidFill>
                  <a:srgbClr val="000000"/>
                </a:solidFill>
                <a:latin typeface="Arial"/>
                <a:ea typeface="Arial"/>
                <a:cs typeface="Arial"/>
                <a:sym typeface="Arial"/>
              </a:defRPr>
            </a:lvl6pPr>
            <a:lvl7pPr lvl="6" marR="0" rtl="0">
              <a:lnSpc>
                <a:spcPct val="100000"/>
              </a:lnSpc>
              <a:spcBef>
                <a:spcPts val="0"/>
              </a:spcBef>
              <a:spcAft>
                <a:spcPts val="0"/>
              </a:spcAft>
              <a:buClr>
                <a:srgbClr val="000000"/>
              </a:buClr>
              <a:buSzPts val="2400"/>
              <a:buFont typeface="Arial"/>
              <a:buNone/>
              <a:defRPr b="0" i="0" sz="2400" u="none" cap="none" strike="noStrike">
                <a:solidFill>
                  <a:srgbClr val="000000"/>
                </a:solidFill>
                <a:latin typeface="Arial"/>
                <a:ea typeface="Arial"/>
                <a:cs typeface="Arial"/>
                <a:sym typeface="Arial"/>
              </a:defRPr>
            </a:lvl7pPr>
            <a:lvl8pPr lvl="7" marR="0" rtl="0">
              <a:lnSpc>
                <a:spcPct val="100000"/>
              </a:lnSpc>
              <a:spcBef>
                <a:spcPts val="0"/>
              </a:spcBef>
              <a:spcAft>
                <a:spcPts val="0"/>
              </a:spcAft>
              <a:buClr>
                <a:srgbClr val="000000"/>
              </a:buClr>
              <a:buSzPts val="2400"/>
              <a:buFont typeface="Arial"/>
              <a:buNone/>
              <a:defRPr b="0" i="0" sz="2400" u="none" cap="none" strike="noStrike">
                <a:solidFill>
                  <a:srgbClr val="000000"/>
                </a:solidFill>
                <a:latin typeface="Arial"/>
                <a:ea typeface="Arial"/>
                <a:cs typeface="Arial"/>
                <a:sym typeface="Arial"/>
              </a:defRPr>
            </a:lvl8pPr>
            <a:lvl9pPr lvl="8" marR="0" rtl="0">
              <a:lnSpc>
                <a:spcPct val="100000"/>
              </a:lnSpc>
              <a:spcBef>
                <a:spcPts val="0"/>
              </a:spcBef>
              <a:spcAft>
                <a:spcPts val="0"/>
              </a:spcAft>
              <a:buClr>
                <a:srgbClr val="000000"/>
              </a:buClr>
              <a:buSzPts val="2400"/>
              <a:buFont typeface="Arial"/>
              <a:buNone/>
              <a:defRPr b="0" i="0" sz="2400" u="none" cap="none" strike="noStrike">
                <a:solidFill>
                  <a:srgbClr val="000000"/>
                </a:solidFill>
                <a:latin typeface="Arial"/>
                <a:ea typeface="Arial"/>
                <a:cs typeface="Arial"/>
                <a:sym typeface="Arial"/>
              </a:defRPr>
            </a:lvl9pPr>
          </a:lstStyle>
          <a:p/>
        </p:txBody>
      </p:sp>
      <p:sp>
        <p:nvSpPr>
          <p:cNvPr id="55" name="Google Shape;55;p14"/>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p>
        </p:txBody>
      </p:sp>
      <p:sp>
        <p:nvSpPr>
          <p:cNvPr id="56" name="Google Shape;56;p14"/>
          <p:cNvSpPr txBox="1"/>
          <p:nvPr>
            <p:ph type="ctrTitle"/>
          </p:nvPr>
        </p:nvSpPr>
        <p:spPr>
          <a:xfrm>
            <a:off x="771475" y="170014"/>
            <a:ext cx="7136700" cy="1022400"/>
          </a:xfrm>
          <a:prstGeom prst="rect">
            <a:avLst/>
          </a:prstGeom>
        </p:spPr>
        <p:txBody>
          <a:bodyPr anchorCtr="0" anchor="b" bIns="0" lIns="0" spcFirstLastPara="1" rIns="91425" wrap="square" tIns="91425">
            <a:noAutofit/>
          </a:bodyPr>
          <a:lstStyle>
            <a:lvl1pPr lvl="0" rtl="0">
              <a:spcBef>
                <a:spcPts val="0"/>
              </a:spcBef>
              <a:spcAft>
                <a:spcPts val="0"/>
              </a:spcAft>
              <a:buNone/>
              <a:defRPr b="1" sz="3000">
                <a:solidFill>
                  <a:srgbClr val="0C566F"/>
                </a:solidFill>
                <a:latin typeface="Calibri"/>
                <a:ea typeface="Calibri"/>
                <a:cs typeface="Calibri"/>
                <a:sym typeface="Calibri"/>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57" name="Shape 57"/>
        <p:cNvGrpSpPr/>
        <p:nvPr/>
      </p:nvGrpSpPr>
      <p:grpSpPr>
        <a:xfrm>
          <a:off x="0" y="0"/>
          <a:ext cx="0" cy="0"/>
          <a:chOff x="0" y="0"/>
          <a:chExt cx="0" cy="0"/>
        </a:xfrm>
      </p:grpSpPr>
      <p:sp>
        <p:nvSpPr>
          <p:cNvPr id="58" name="Google Shape;58;p15"/>
          <p:cNvSpPr txBox="1"/>
          <p:nvPr>
            <p:ph type="title"/>
          </p:nvPr>
        </p:nvSpPr>
        <p:spPr>
          <a:xfrm>
            <a:off x="311700" y="497731"/>
            <a:ext cx="8520600" cy="707400"/>
          </a:xfrm>
          <a:prstGeom prst="rect">
            <a:avLst/>
          </a:prstGeom>
          <a:noFill/>
          <a:ln>
            <a:noFill/>
          </a:ln>
        </p:spPr>
        <p:txBody>
          <a:bodyPr anchorCtr="0" anchor="b" bIns="0" lIns="0" spcFirstLastPara="1" rIns="91425" wrap="square" tIns="91425">
            <a:noAutofit/>
          </a:bodyPr>
          <a:lstStyle>
            <a:lvl1pPr lvl="0" marR="0" rtl="0" algn="l">
              <a:lnSpc>
                <a:spcPct val="100000"/>
              </a:lnSpc>
              <a:spcBef>
                <a:spcPts val="0"/>
              </a:spcBef>
              <a:spcAft>
                <a:spcPts val="0"/>
              </a:spcAft>
              <a:buClr>
                <a:srgbClr val="0C566F"/>
              </a:buClr>
              <a:buSzPts val="3000"/>
              <a:buFont typeface="Calibri"/>
              <a:buNone/>
              <a:defRPr b="1" i="0" sz="3000" u="none" cap="none" strike="noStrike">
                <a:solidFill>
                  <a:srgbClr val="0C566F"/>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59" name="Google Shape;59;p15"/>
          <p:cNvSpPr txBox="1"/>
          <p:nvPr>
            <p:ph idx="1" type="body"/>
          </p:nvPr>
        </p:nvSpPr>
        <p:spPr>
          <a:xfrm>
            <a:off x="311700" y="1423463"/>
            <a:ext cx="8520600" cy="31458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0"/>
              </a:spcBef>
              <a:spcAft>
                <a:spcPts val="0"/>
              </a:spcAft>
              <a:buClr>
                <a:srgbClr val="000000"/>
              </a:buClr>
              <a:buSzPts val="1800"/>
              <a:buFont typeface="Calibri"/>
              <a:buNone/>
              <a:defRPr i="0" sz="1800" u="none" cap="none" strike="noStrike">
                <a:solidFill>
                  <a:srgbClr val="000000"/>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800"/>
              <a:buFont typeface="Calibri"/>
              <a:buNone/>
              <a:defRPr i="0" sz="1800" u="none" cap="none" strike="noStrike">
                <a:solidFill>
                  <a:srgbClr val="000000"/>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800"/>
              <a:buFont typeface="Calibri"/>
              <a:buNone/>
              <a:defRPr i="0" sz="1800" u="none" cap="none" strike="noStrike">
                <a:solidFill>
                  <a:srgbClr val="000000"/>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800"/>
              <a:buFont typeface="Calibri"/>
              <a:buNone/>
              <a:defRPr i="0" sz="1800" u="none" cap="none" strike="noStrike">
                <a:solidFill>
                  <a:srgbClr val="000000"/>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800"/>
              <a:buFont typeface="Calibri"/>
              <a:buNone/>
              <a:defRPr i="0" sz="1800" u="none" cap="none" strike="noStrike">
                <a:solidFill>
                  <a:srgbClr val="000000"/>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800"/>
              <a:buFont typeface="Calibri"/>
              <a:buNone/>
              <a:defRPr i="0" sz="1800" u="none" cap="none" strike="noStrike">
                <a:solidFill>
                  <a:srgbClr val="000000"/>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800"/>
              <a:buFont typeface="Calibri"/>
              <a:buNone/>
              <a:defRPr i="0" sz="1800" u="none" cap="none" strike="noStrike">
                <a:solidFill>
                  <a:srgbClr val="000000"/>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800"/>
              <a:buFont typeface="Calibri"/>
              <a:buNone/>
              <a:defRPr i="0" sz="1800" u="none" cap="none" strike="noStrike">
                <a:solidFill>
                  <a:srgbClr val="000000"/>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800"/>
              <a:buFont typeface="Calibri"/>
              <a:buNone/>
              <a:defRPr i="0" sz="1800" u="none" cap="none" strike="noStrike">
                <a:solidFill>
                  <a:srgbClr val="000000"/>
                </a:solidFill>
                <a:latin typeface="Calibri"/>
                <a:ea typeface="Calibri"/>
                <a:cs typeface="Calibri"/>
                <a:sym typeface="Calibri"/>
              </a:defRPr>
            </a:lvl9pPr>
          </a:lstStyle>
          <a:p/>
        </p:txBody>
      </p:sp>
      <p:sp>
        <p:nvSpPr>
          <p:cNvPr id="60" name="Google Shape;60;p15"/>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1" name="Shape 61"/>
        <p:cNvGrpSpPr/>
        <p:nvPr/>
      </p:nvGrpSpPr>
      <p:grpSpPr>
        <a:xfrm>
          <a:off x="0" y="0"/>
          <a:ext cx="0" cy="0"/>
          <a:chOff x="0" y="0"/>
          <a:chExt cx="0" cy="0"/>
        </a:xfrm>
      </p:grpSpPr>
      <p:sp>
        <p:nvSpPr>
          <p:cNvPr id="62" name="Google Shape;62;p16"/>
          <p:cNvSpPr txBox="1"/>
          <p:nvPr>
            <p:ph type="title"/>
          </p:nvPr>
        </p:nvSpPr>
        <p:spPr>
          <a:xfrm>
            <a:off x="311700" y="445025"/>
            <a:ext cx="8520600" cy="7074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63" name="Google Shape;63;p16"/>
          <p:cNvSpPr txBox="1"/>
          <p:nvPr>
            <p:ph idx="1" type="body"/>
          </p:nvPr>
        </p:nvSpPr>
        <p:spPr>
          <a:xfrm>
            <a:off x="311700" y="1266175"/>
            <a:ext cx="3999900" cy="33027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9pPr>
          </a:lstStyle>
          <a:p/>
        </p:txBody>
      </p:sp>
      <p:sp>
        <p:nvSpPr>
          <p:cNvPr id="64" name="Google Shape;64;p16"/>
          <p:cNvSpPr txBox="1"/>
          <p:nvPr>
            <p:ph idx="2" type="body"/>
          </p:nvPr>
        </p:nvSpPr>
        <p:spPr>
          <a:xfrm>
            <a:off x="4832400" y="1266175"/>
            <a:ext cx="3999900" cy="33027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9pPr>
          </a:lstStyle>
          <a:p/>
        </p:txBody>
      </p:sp>
      <p:sp>
        <p:nvSpPr>
          <p:cNvPr id="65" name="Google Shape;65;p16"/>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6" name="Shape 66"/>
        <p:cNvGrpSpPr/>
        <p:nvPr/>
      </p:nvGrpSpPr>
      <p:grpSpPr>
        <a:xfrm>
          <a:off x="0" y="0"/>
          <a:ext cx="0" cy="0"/>
          <a:chOff x="0" y="0"/>
          <a:chExt cx="0" cy="0"/>
        </a:xfrm>
      </p:grpSpPr>
      <p:sp>
        <p:nvSpPr>
          <p:cNvPr id="67" name="Google Shape;67;p17"/>
          <p:cNvSpPr txBox="1"/>
          <p:nvPr>
            <p:ph type="title"/>
          </p:nvPr>
        </p:nvSpPr>
        <p:spPr>
          <a:xfrm>
            <a:off x="311700" y="445025"/>
            <a:ext cx="8520600" cy="7074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68" name="Google Shape;68;p17"/>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 column text">
    <p:spTree>
      <p:nvGrpSpPr>
        <p:cNvPr id="69" name="Shape 69"/>
        <p:cNvGrpSpPr/>
        <p:nvPr/>
      </p:nvGrpSpPr>
      <p:grpSpPr>
        <a:xfrm>
          <a:off x="0" y="0"/>
          <a:ext cx="0" cy="0"/>
          <a:chOff x="0" y="0"/>
          <a:chExt cx="0" cy="0"/>
        </a:xfrm>
      </p:grpSpPr>
      <p:sp>
        <p:nvSpPr>
          <p:cNvPr id="70" name="Google Shape;70;p18"/>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rgbClr val="000000"/>
              </a:buClr>
              <a:buSzPts val="2400"/>
              <a:buFont typeface="Arial"/>
              <a:buNone/>
              <a:defRPr b="0" i="0" sz="2400" u="none" cap="none" strike="noStrike">
                <a:solidFill>
                  <a:srgbClr val="000000"/>
                </a:solidFill>
                <a:latin typeface="Arial"/>
                <a:ea typeface="Arial"/>
                <a:cs typeface="Arial"/>
                <a:sym typeface="Arial"/>
              </a:defRPr>
            </a:lvl1pPr>
            <a:lvl2pPr lvl="1" rtl="0">
              <a:spcBef>
                <a:spcPts val="0"/>
              </a:spcBef>
              <a:spcAft>
                <a:spcPts val="0"/>
              </a:spcAft>
              <a:buSzPts val="1400"/>
              <a:buNone/>
              <a:defRPr sz="2400"/>
            </a:lvl2pPr>
            <a:lvl3pPr lvl="2" rtl="0">
              <a:spcBef>
                <a:spcPts val="0"/>
              </a:spcBef>
              <a:spcAft>
                <a:spcPts val="0"/>
              </a:spcAft>
              <a:buSzPts val="1400"/>
              <a:buNone/>
              <a:defRPr sz="2400"/>
            </a:lvl3pPr>
            <a:lvl4pPr lvl="3" rtl="0">
              <a:spcBef>
                <a:spcPts val="0"/>
              </a:spcBef>
              <a:spcAft>
                <a:spcPts val="0"/>
              </a:spcAft>
              <a:buSzPts val="1400"/>
              <a:buNone/>
              <a:defRPr sz="2400"/>
            </a:lvl4pPr>
            <a:lvl5pPr lvl="4" rtl="0">
              <a:spcBef>
                <a:spcPts val="0"/>
              </a:spcBef>
              <a:spcAft>
                <a:spcPts val="0"/>
              </a:spcAft>
              <a:buSzPts val="1400"/>
              <a:buNone/>
              <a:defRPr sz="2400"/>
            </a:lvl5pPr>
            <a:lvl6pPr lvl="5" rtl="0">
              <a:spcBef>
                <a:spcPts val="0"/>
              </a:spcBef>
              <a:spcAft>
                <a:spcPts val="0"/>
              </a:spcAft>
              <a:buSzPts val="1400"/>
              <a:buNone/>
              <a:defRPr sz="2400"/>
            </a:lvl6pPr>
            <a:lvl7pPr lvl="6" rtl="0">
              <a:spcBef>
                <a:spcPts val="0"/>
              </a:spcBef>
              <a:spcAft>
                <a:spcPts val="0"/>
              </a:spcAft>
              <a:buSzPts val="1400"/>
              <a:buNone/>
              <a:defRPr sz="2400"/>
            </a:lvl7pPr>
            <a:lvl8pPr lvl="7" rtl="0">
              <a:spcBef>
                <a:spcPts val="0"/>
              </a:spcBef>
              <a:spcAft>
                <a:spcPts val="0"/>
              </a:spcAft>
              <a:buSzPts val="1400"/>
              <a:buNone/>
              <a:defRPr sz="2400"/>
            </a:lvl8pPr>
            <a:lvl9pPr lvl="8" rtl="0">
              <a:spcBef>
                <a:spcPts val="0"/>
              </a:spcBef>
              <a:spcAft>
                <a:spcPts val="0"/>
              </a:spcAft>
              <a:buSzPts val="1400"/>
              <a:buNone/>
              <a:defRPr sz="2400"/>
            </a:lvl9pPr>
          </a:lstStyle>
          <a:p/>
        </p:txBody>
      </p:sp>
      <p:sp>
        <p:nvSpPr>
          <p:cNvPr id="71" name="Google Shape;71;p18"/>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9pPr>
          </a:lstStyle>
          <a:p/>
        </p:txBody>
      </p:sp>
      <p:sp>
        <p:nvSpPr>
          <p:cNvPr id="72" name="Google Shape;72;p18"/>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 point">
    <p:bg>
      <p:bgPr>
        <a:solidFill>
          <a:schemeClr val="accent6"/>
        </a:solidFill>
      </p:bgPr>
    </p:bg>
    <p:spTree>
      <p:nvGrpSpPr>
        <p:cNvPr id="73" name="Shape 73"/>
        <p:cNvGrpSpPr/>
        <p:nvPr/>
      </p:nvGrpSpPr>
      <p:grpSpPr>
        <a:xfrm>
          <a:off x="0" y="0"/>
          <a:ext cx="0" cy="0"/>
          <a:chOff x="0" y="0"/>
          <a:chExt cx="0" cy="0"/>
        </a:xfrm>
      </p:grpSpPr>
      <p:sp>
        <p:nvSpPr>
          <p:cNvPr id="74" name="Google Shape;74;p19"/>
          <p:cNvSpPr txBox="1"/>
          <p:nvPr>
            <p:ph type="title"/>
          </p:nvPr>
        </p:nvSpPr>
        <p:spPr>
          <a:xfrm>
            <a:off x="490250" y="526350"/>
            <a:ext cx="5613600" cy="40908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dk2"/>
              </a:buClr>
              <a:buSzPts val="5400"/>
              <a:buFont typeface="Arial"/>
              <a:buNone/>
              <a:defRPr b="0" i="0" sz="5400" u="none" cap="none" strike="noStrike">
                <a:solidFill>
                  <a:schemeClr val="dk2"/>
                </a:solidFill>
                <a:latin typeface="Arial"/>
                <a:ea typeface="Arial"/>
                <a:cs typeface="Arial"/>
                <a:sym typeface="Arial"/>
              </a:defRPr>
            </a:lvl1pPr>
            <a:lvl2pPr lvl="1" rtl="0">
              <a:spcBef>
                <a:spcPts val="0"/>
              </a:spcBef>
              <a:spcAft>
                <a:spcPts val="0"/>
              </a:spcAft>
              <a:buSzPts val="1400"/>
              <a:buNone/>
              <a:defRPr b="0" sz="5400">
                <a:solidFill>
                  <a:schemeClr val="dk2"/>
                </a:solidFill>
              </a:defRPr>
            </a:lvl2pPr>
            <a:lvl3pPr lvl="2" rtl="0">
              <a:spcBef>
                <a:spcPts val="0"/>
              </a:spcBef>
              <a:spcAft>
                <a:spcPts val="0"/>
              </a:spcAft>
              <a:buSzPts val="1400"/>
              <a:buNone/>
              <a:defRPr b="0" sz="5400">
                <a:solidFill>
                  <a:schemeClr val="dk2"/>
                </a:solidFill>
              </a:defRPr>
            </a:lvl3pPr>
            <a:lvl4pPr lvl="3" rtl="0">
              <a:spcBef>
                <a:spcPts val="0"/>
              </a:spcBef>
              <a:spcAft>
                <a:spcPts val="0"/>
              </a:spcAft>
              <a:buSzPts val="1400"/>
              <a:buNone/>
              <a:defRPr b="0" sz="5400">
                <a:solidFill>
                  <a:schemeClr val="dk2"/>
                </a:solidFill>
              </a:defRPr>
            </a:lvl4pPr>
            <a:lvl5pPr lvl="4" rtl="0">
              <a:spcBef>
                <a:spcPts val="0"/>
              </a:spcBef>
              <a:spcAft>
                <a:spcPts val="0"/>
              </a:spcAft>
              <a:buSzPts val="1400"/>
              <a:buNone/>
              <a:defRPr b="0" sz="5400">
                <a:solidFill>
                  <a:schemeClr val="dk2"/>
                </a:solidFill>
              </a:defRPr>
            </a:lvl5pPr>
            <a:lvl6pPr lvl="5" rtl="0">
              <a:spcBef>
                <a:spcPts val="0"/>
              </a:spcBef>
              <a:spcAft>
                <a:spcPts val="0"/>
              </a:spcAft>
              <a:buSzPts val="1400"/>
              <a:buNone/>
              <a:defRPr b="0" sz="5400">
                <a:solidFill>
                  <a:schemeClr val="dk2"/>
                </a:solidFill>
              </a:defRPr>
            </a:lvl6pPr>
            <a:lvl7pPr lvl="6" rtl="0">
              <a:spcBef>
                <a:spcPts val="0"/>
              </a:spcBef>
              <a:spcAft>
                <a:spcPts val="0"/>
              </a:spcAft>
              <a:buSzPts val="1400"/>
              <a:buNone/>
              <a:defRPr b="0" sz="5400">
                <a:solidFill>
                  <a:schemeClr val="dk2"/>
                </a:solidFill>
              </a:defRPr>
            </a:lvl7pPr>
            <a:lvl8pPr lvl="7" rtl="0">
              <a:spcBef>
                <a:spcPts val="0"/>
              </a:spcBef>
              <a:spcAft>
                <a:spcPts val="0"/>
              </a:spcAft>
              <a:buSzPts val="1400"/>
              <a:buNone/>
              <a:defRPr b="0" sz="5400">
                <a:solidFill>
                  <a:schemeClr val="dk2"/>
                </a:solidFill>
              </a:defRPr>
            </a:lvl8pPr>
            <a:lvl9pPr lvl="8" rtl="0">
              <a:spcBef>
                <a:spcPts val="0"/>
              </a:spcBef>
              <a:spcAft>
                <a:spcPts val="0"/>
              </a:spcAft>
              <a:buSzPts val="1400"/>
              <a:buNone/>
              <a:defRPr b="0" sz="5400">
                <a:solidFill>
                  <a:schemeClr val="dk2"/>
                </a:solidFill>
              </a:defRPr>
            </a:lvl9pPr>
          </a:lstStyle>
          <a:p/>
        </p:txBody>
      </p:sp>
      <p:sp>
        <p:nvSpPr>
          <p:cNvPr id="75" name="Google Shape;75;p19"/>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 title and description">
    <p:spTree>
      <p:nvGrpSpPr>
        <p:cNvPr id="76" name="Shape 76"/>
        <p:cNvGrpSpPr/>
        <p:nvPr/>
      </p:nvGrpSpPr>
      <p:grpSpPr>
        <a:xfrm>
          <a:off x="0" y="0"/>
          <a:ext cx="0" cy="0"/>
          <a:chOff x="0" y="0"/>
          <a:chExt cx="0" cy="0"/>
        </a:xfrm>
      </p:grpSpPr>
      <p:sp>
        <p:nvSpPr>
          <p:cNvPr id="77" name="Google Shape;77;p20"/>
          <p:cNvSpPr/>
          <p:nvPr/>
        </p:nvSpPr>
        <p:spPr>
          <a:xfrm>
            <a:off x="4572000" y="0"/>
            <a:ext cx="4572000" cy="51435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78" name="Google Shape;78;p20"/>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79" name="Google Shape;79;p20"/>
          <p:cNvSpPr txBox="1"/>
          <p:nvPr>
            <p:ph type="title"/>
          </p:nvPr>
        </p:nvSpPr>
        <p:spPr>
          <a:xfrm>
            <a:off x="265500" y="1039675"/>
            <a:ext cx="4045200" cy="1675800"/>
          </a:xfrm>
          <a:prstGeom prst="rect">
            <a:avLst/>
          </a:prstGeom>
          <a:noFill/>
          <a:ln>
            <a:noFill/>
          </a:ln>
        </p:spPr>
        <p:txBody>
          <a:bodyPr anchorCtr="0" anchor="b" bIns="91425" lIns="91425" spcFirstLastPara="1" rIns="91425" wrap="square" tIns="91425">
            <a:noAutofit/>
          </a:bodyPr>
          <a:lstStyle>
            <a:lvl1pPr lvl="0" marR="0" rtl="0" algn="ctr">
              <a:lnSpc>
                <a:spcPct val="100000"/>
              </a:lnSpc>
              <a:spcBef>
                <a:spcPts val="0"/>
              </a:spcBef>
              <a:spcAft>
                <a:spcPts val="0"/>
              </a:spcAft>
              <a:buClr>
                <a:srgbClr val="000000"/>
              </a:buClr>
              <a:buSzPts val="4200"/>
              <a:buFont typeface="Arial"/>
              <a:buNone/>
              <a:defRPr b="0" i="0" sz="4200" u="none" cap="none" strike="noStrike">
                <a:solidFill>
                  <a:srgbClr val="000000"/>
                </a:solidFill>
                <a:latin typeface="Arial"/>
                <a:ea typeface="Arial"/>
                <a:cs typeface="Arial"/>
                <a:sym typeface="Arial"/>
              </a:defRPr>
            </a:lvl1pPr>
            <a:lvl2pPr lvl="1" rtl="0" algn="ctr">
              <a:spcBef>
                <a:spcPts val="0"/>
              </a:spcBef>
              <a:spcAft>
                <a:spcPts val="0"/>
              </a:spcAft>
              <a:buSzPts val="1400"/>
              <a:buNone/>
              <a:defRPr sz="4200"/>
            </a:lvl2pPr>
            <a:lvl3pPr lvl="2" rtl="0" algn="ctr">
              <a:spcBef>
                <a:spcPts val="0"/>
              </a:spcBef>
              <a:spcAft>
                <a:spcPts val="0"/>
              </a:spcAft>
              <a:buSzPts val="1400"/>
              <a:buNone/>
              <a:defRPr sz="4200"/>
            </a:lvl3pPr>
            <a:lvl4pPr lvl="3" rtl="0" algn="ctr">
              <a:spcBef>
                <a:spcPts val="0"/>
              </a:spcBef>
              <a:spcAft>
                <a:spcPts val="0"/>
              </a:spcAft>
              <a:buSzPts val="1400"/>
              <a:buNone/>
              <a:defRPr sz="4200"/>
            </a:lvl4pPr>
            <a:lvl5pPr lvl="4" rtl="0" algn="ctr">
              <a:spcBef>
                <a:spcPts val="0"/>
              </a:spcBef>
              <a:spcAft>
                <a:spcPts val="0"/>
              </a:spcAft>
              <a:buSzPts val="1400"/>
              <a:buNone/>
              <a:defRPr sz="4200"/>
            </a:lvl5pPr>
            <a:lvl6pPr lvl="5" rtl="0" algn="ctr">
              <a:spcBef>
                <a:spcPts val="0"/>
              </a:spcBef>
              <a:spcAft>
                <a:spcPts val="0"/>
              </a:spcAft>
              <a:buSzPts val="1400"/>
              <a:buNone/>
              <a:defRPr sz="4200"/>
            </a:lvl6pPr>
            <a:lvl7pPr lvl="6" rtl="0" algn="ctr">
              <a:spcBef>
                <a:spcPts val="0"/>
              </a:spcBef>
              <a:spcAft>
                <a:spcPts val="0"/>
              </a:spcAft>
              <a:buSzPts val="1400"/>
              <a:buNone/>
              <a:defRPr sz="4200"/>
            </a:lvl7pPr>
            <a:lvl8pPr lvl="7" rtl="0" algn="ctr">
              <a:spcBef>
                <a:spcPts val="0"/>
              </a:spcBef>
              <a:spcAft>
                <a:spcPts val="0"/>
              </a:spcAft>
              <a:buSzPts val="1400"/>
              <a:buNone/>
              <a:defRPr sz="4200"/>
            </a:lvl8pPr>
            <a:lvl9pPr lvl="8" rtl="0" algn="ctr">
              <a:spcBef>
                <a:spcPts val="0"/>
              </a:spcBef>
              <a:spcAft>
                <a:spcPts val="0"/>
              </a:spcAft>
              <a:buSzPts val="1400"/>
              <a:buNone/>
              <a:defRPr sz="4200"/>
            </a:lvl9pPr>
          </a:lstStyle>
          <a:p/>
        </p:txBody>
      </p:sp>
      <p:sp>
        <p:nvSpPr>
          <p:cNvPr id="80" name="Google Shape;80;p20"/>
          <p:cNvSpPr txBox="1"/>
          <p:nvPr>
            <p:ph idx="1" type="subTitle"/>
          </p:nvPr>
        </p:nvSpPr>
        <p:spPr>
          <a:xfrm>
            <a:off x="265500" y="2726875"/>
            <a:ext cx="4045200" cy="1235100"/>
          </a:xfrm>
          <a:prstGeom prst="rect">
            <a:avLst/>
          </a:prstGeom>
          <a:noFill/>
          <a:ln>
            <a:noFill/>
          </a:ln>
        </p:spPr>
        <p:txBody>
          <a:bodyPr anchorCtr="0" anchor="t" bIns="91425" lIns="91425" spcFirstLastPara="1" rIns="91425" wrap="square" tIns="91425">
            <a:noAutofit/>
          </a:bodyPr>
          <a:lstStyle>
            <a:lvl1pPr lvl="0" marR="0" rtl="0" algn="ctr">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9pPr>
          </a:lstStyle>
          <a:p/>
        </p:txBody>
      </p:sp>
      <p:sp>
        <p:nvSpPr>
          <p:cNvPr id="81" name="Google Shape;81;p20"/>
          <p:cNvSpPr txBox="1"/>
          <p:nvPr>
            <p:ph idx="2" type="body"/>
          </p:nvPr>
        </p:nvSpPr>
        <p:spPr>
          <a:xfrm>
            <a:off x="4939500" y="724200"/>
            <a:ext cx="3837000" cy="3695100"/>
          </a:xfrm>
          <a:prstGeom prst="rect">
            <a:avLst/>
          </a:prstGeom>
          <a:noFill/>
          <a:ln>
            <a:noFill/>
          </a:ln>
        </p:spPr>
        <p:txBody>
          <a:bodyPr anchorCtr="0" anchor="ctr" bIns="91425" lIns="91425" spcFirstLastPara="1" rIns="91425" wrap="square" tIns="91425">
            <a:noAutofit/>
          </a:bodyPr>
          <a:lstStyle>
            <a:lvl1pPr indent="-228600" lvl="0" marL="457200"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1pPr>
            <a:lvl2pPr indent="-228600" lvl="1" marL="914400"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2pPr>
            <a:lvl3pPr indent="-228600" lvl="2" marL="1371600"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3pPr>
            <a:lvl4pPr indent="-228600" lvl="3" marL="1828800"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4pPr>
            <a:lvl5pPr indent="-228600" lvl="4" marL="2286000"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5pPr>
            <a:lvl6pPr indent="-228600" lvl="5" marL="2743200"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6pPr>
            <a:lvl7pPr indent="-228600" lvl="6" marL="3200400"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7pPr>
            <a:lvl8pPr indent="-228600" lvl="7" marL="3657600"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8pPr>
            <a:lvl9pPr indent="-228600" lvl="8" marL="4114800"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9pPr>
          </a:lstStyle>
          <a:p/>
        </p:txBody>
      </p:sp>
      <p:sp>
        <p:nvSpPr>
          <p:cNvPr id="82" name="Google Shape;82;p20"/>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1pPr>
            <a:lvl2pPr indent="0" lvl="1" marL="0"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2pPr>
            <a:lvl3pPr indent="0" lvl="2" marL="0"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3pPr>
            <a:lvl4pPr indent="0" lvl="3" marL="0"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4pPr>
            <a:lvl5pPr indent="0" lvl="4" marL="0"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5pPr>
            <a:lvl6pPr indent="0" lvl="5" marL="0"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6pPr>
            <a:lvl7pPr indent="0" lvl="6" marL="0"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7pPr>
            <a:lvl8pPr indent="0" lvl="7" marL="0"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8pPr>
            <a:lvl9pPr indent="0" lvl="8" marL="0"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
    <p:spTree>
      <p:nvGrpSpPr>
        <p:cNvPr id="83" name="Shape 83"/>
        <p:cNvGrpSpPr/>
        <p:nvPr/>
      </p:nvGrpSpPr>
      <p:grpSpPr>
        <a:xfrm>
          <a:off x="0" y="0"/>
          <a:ext cx="0" cy="0"/>
          <a:chOff x="0" y="0"/>
          <a:chExt cx="0" cy="0"/>
        </a:xfrm>
      </p:grpSpPr>
      <p:sp>
        <p:nvSpPr>
          <p:cNvPr id="84" name="Google Shape;84;p21"/>
          <p:cNvSpPr txBox="1"/>
          <p:nvPr>
            <p:ph idx="1" type="body"/>
          </p:nvPr>
        </p:nvSpPr>
        <p:spPr>
          <a:xfrm>
            <a:off x="311700" y="4230725"/>
            <a:ext cx="5998800" cy="598800"/>
          </a:xfrm>
          <a:prstGeom prst="rect">
            <a:avLst/>
          </a:prstGeom>
          <a:noFill/>
          <a:ln>
            <a:noFill/>
          </a:ln>
        </p:spPr>
        <p:txBody>
          <a:bodyPr anchorCtr="0" anchor="ctr" bIns="91425" lIns="91425" spcFirstLastPara="1" rIns="91425" wrap="square" tIns="91425">
            <a:noAutofit/>
          </a:bodyPr>
          <a:lstStyle>
            <a:lvl1pPr indent="-228600" lvl="0" marL="457200" marR="0" rtl="0" algn="l">
              <a:lnSpc>
                <a:spcPct val="100000"/>
              </a:lnSpc>
              <a:spcBef>
                <a:spcPts val="0"/>
              </a:spcBef>
              <a:spcAft>
                <a:spcPts val="0"/>
              </a:spcAft>
              <a:buClr>
                <a:srgbClr val="000000"/>
              </a:buClr>
              <a:buSzPts val="2400"/>
              <a:buFont typeface="PT Sans Narrow"/>
              <a:buNone/>
              <a:defRPr b="0" i="0" sz="2400" u="none" cap="none" strike="noStrike">
                <a:solidFill>
                  <a:srgbClr val="000000"/>
                </a:solidFill>
                <a:latin typeface="PT Sans Narrow"/>
                <a:ea typeface="PT Sans Narrow"/>
                <a:cs typeface="PT Sans Narrow"/>
                <a:sym typeface="PT Sans Narrow"/>
              </a:defRPr>
            </a:lvl1pPr>
            <a:lvl2pPr indent="-228600" lvl="1"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85" name="Google Shape;85;p21"/>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 number">
    <p:spTree>
      <p:nvGrpSpPr>
        <p:cNvPr id="86" name="Shape 86"/>
        <p:cNvGrpSpPr/>
        <p:nvPr/>
      </p:nvGrpSpPr>
      <p:grpSpPr>
        <a:xfrm>
          <a:off x="0" y="0"/>
          <a:ext cx="0" cy="0"/>
          <a:chOff x="0" y="0"/>
          <a:chExt cx="0" cy="0"/>
        </a:xfrm>
      </p:grpSpPr>
      <p:sp>
        <p:nvSpPr>
          <p:cNvPr id="87" name="Google Shape;87;p22"/>
          <p:cNvSpPr/>
          <p:nvPr/>
        </p:nvSpPr>
        <p:spPr>
          <a:xfrm>
            <a:off x="-75"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 name="Google Shape;88;p22"/>
          <p:cNvSpPr txBox="1"/>
          <p:nvPr>
            <p:ph type="title"/>
          </p:nvPr>
        </p:nvSpPr>
        <p:spPr>
          <a:xfrm>
            <a:off x="311700" y="1304850"/>
            <a:ext cx="8520600" cy="15384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accent3"/>
              </a:buClr>
              <a:buSzPts val="13000"/>
              <a:buFont typeface="Arial"/>
              <a:buNone/>
              <a:defRPr b="0" i="0" sz="13000" u="none" cap="none" strike="noStrike">
                <a:solidFill>
                  <a:schemeClr val="accent3"/>
                </a:solidFill>
                <a:latin typeface="Arial"/>
                <a:ea typeface="Arial"/>
                <a:cs typeface="Arial"/>
                <a:sym typeface="Arial"/>
              </a:defRPr>
            </a:lvl1pPr>
            <a:lvl2pPr lvl="1" rtl="0" algn="ctr">
              <a:spcBef>
                <a:spcPts val="0"/>
              </a:spcBef>
              <a:spcAft>
                <a:spcPts val="0"/>
              </a:spcAft>
              <a:buSzPts val="1400"/>
              <a:buNone/>
              <a:defRPr sz="13000">
                <a:solidFill>
                  <a:schemeClr val="accent3"/>
                </a:solidFill>
              </a:defRPr>
            </a:lvl2pPr>
            <a:lvl3pPr lvl="2" rtl="0" algn="ctr">
              <a:spcBef>
                <a:spcPts val="0"/>
              </a:spcBef>
              <a:spcAft>
                <a:spcPts val="0"/>
              </a:spcAft>
              <a:buSzPts val="1400"/>
              <a:buNone/>
              <a:defRPr sz="13000">
                <a:solidFill>
                  <a:schemeClr val="accent3"/>
                </a:solidFill>
              </a:defRPr>
            </a:lvl3pPr>
            <a:lvl4pPr lvl="3" rtl="0" algn="ctr">
              <a:spcBef>
                <a:spcPts val="0"/>
              </a:spcBef>
              <a:spcAft>
                <a:spcPts val="0"/>
              </a:spcAft>
              <a:buSzPts val="1400"/>
              <a:buNone/>
              <a:defRPr sz="13000">
                <a:solidFill>
                  <a:schemeClr val="accent3"/>
                </a:solidFill>
              </a:defRPr>
            </a:lvl4pPr>
            <a:lvl5pPr lvl="4" rtl="0" algn="ctr">
              <a:spcBef>
                <a:spcPts val="0"/>
              </a:spcBef>
              <a:spcAft>
                <a:spcPts val="0"/>
              </a:spcAft>
              <a:buSzPts val="1400"/>
              <a:buNone/>
              <a:defRPr sz="13000">
                <a:solidFill>
                  <a:schemeClr val="accent3"/>
                </a:solidFill>
              </a:defRPr>
            </a:lvl5pPr>
            <a:lvl6pPr lvl="5" rtl="0" algn="ctr">
              <a:spcBef>
                <a:spcPts val="0"/>
              </a:spcBef>
              <a:spcAft>
                <a:spcPts val="0"/>
              </a:spcAft>
              <a:buSzPts val="1400"/>
              <a:buNone/>
              <a:defRPr sz="13000">
                <a:solidFill>
                  <a:schemeClr val="accent3"/>
                </a:solidFill>
              </a:defRPr>
            </a:lvl6pPr>
            <a:lvl7pPr lvl="6" rtl="0" algn="ctr">
              <a:spcBef>
                <a:spcPts val="0"/>
              </a:spcBef>
              <a:spcAft>
                <a:spcPts val="0"/>
              </a:spcAft>
              <a:buSzPts val="1400"/>
              <a:buNone/>
              <a:defRPr sz="13000">
                <a:solidFill>
                  <a:schemeClr val="accent3"/>
                </a:solidFill>
              </a:defRPr>
            </a:lvl7pPr>
            <a:lvl8pPr lvl="7" rtl="0" algn="ctr">
              <a:spcBef>
                <a:spcPts val="0"/>
              </a:spcBef>
              <a:spcAft>
                <a:spcPts val="0"/>
              </a:spcAft>
              <a:buSzPts val="1400"/>
              <a:buNone/>
              <a:defRPr sz="13000">
                <a:solidFill>
                  <a:schemeClr val="accent3"/>
                </a:solidFill>
              </a:defRPr>
            </a:lvl8pPr>
            <a:lvl9pPr lvl="8" rtl="0" algn="ctr">
              <a:spcBef>
                <a:spcPts val="0"/>
              </a:spcBef>
              <a:spcAft>
                <a:spcPts val="0"/>
              </a:spcAft>
              <a:buSzPts val="1400"/>
              <a:buNone/>
              <a:defRPr sz="13000">
                <a:solidFill>
                  <a:schemeClr val="accent3"/>
                </a:solidFill>
              </a:defRPr>
            </a:lvl9pPr>
          </a:lstStyle>
          <a:p/>
        </p:txBody>
      </p:sp>
      <p:sp>
        <p:nvSpPr>
          <p:cNvPr id="89" name="Google Shape;89;p22"/>
          <p:cNvSpPr txBox="1"/>
          <p:nvPr>
            <p:ph idx="1" type="body"/>
          </p:nvPr>
        </p:nvSpPr>
        <p:spPr>
          <a:xfrm>
            <a:off x="311700" y="2995650"/>
            <a:ext cx="8520600" cy="1071600"/>
          </a:xfrm>
          <a:prstGeom prst="rect">
            <a:avLst/>
          </a:prstGeom>
          <a:noFill/>
          <a:ln>
            <a:noFill/>
          </a:ln>
        </p:spPr>
        <p:txBody>
          <a:bodyPr anchorCtr="0" anchor="t" bIns="91425" lIns="91425" spcFirstLastPara="1" rIns="91425" wrap="square" tIns="91425">
            <a:noAutofit/>
          </a:bodyPr>
          <a:lstStyle>
            <a:lvl1pPr indent="-228600" lvl="0" marL="45720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228600" lvl="1" marL="91440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228600" lvl="2" marL="137160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228600" lvl="3" marL="182880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228600" lvl="4" marL="228600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228600" lvl="5" marL="274320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90" name="Google Shape;90;p22"/>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1" name="Shape 91"/>
        <p:cNvGrpSpPr/>
        <p:nvPr/>
      </p:nvGrpSpPr>
      <p:grpSpPr>
        <a:xfrm>
          <a:off x="0" y="0"/>
          <a:ext cx="0" cy="0"/>
          <a:chOff x="0" y="0"/>
          <a:chExt cx="0" cy="0"/>
        </a:xfrm>
      </p:grpSpPr>
      <p:sp>
        <p:nvSpPr>
          <p:cNvPr id="92" name="Google Shape;92;p23"/>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8.jpg"/><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11" Type="http://schemas.openxmlformats.org/officeDocument/2006/relationships/slideLayout" Target="../slideLayouts/slideLayout21.xml"/><Relationship Id="rId10" Type="http://schemas.openxmlformats.org/officeDocument/2006/relationships/slideLayout" Target="../slideLayouts/slideLayout20.xml"/><Relationship Id="rId12" Type="http://schemas.openxmlformats.org/officeDocument/2006/relationships/theme" Target="../theme/theme1.xml"/><Relationship Id="rId9" Type="http://schemas.openxmlformats.org/officeDocument/2006/relationships/slideLayout" Target="../slideLayouts/slideLayout19.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chemeClr val="dk2"/>
              </a:buClr>
              <a:buSzPts val="1000"/>
              <a:buFont typeface="Open Sans"/>
              <a:buNone/>
              <a:defRPr b="0" i="0" sz="1000" u="none" cap="none" strike="noStrike">
                <a:solidFill>
                  <a:schemeClr val="dk2"/>
                </a:solidFill>
                <a:latin typeface="Open Sans"/>
                <a:ea typeface="Open Sans"/>
                <a:cs typeface="Open Sans"/>
                <a:sym typeface="Open Sans"/>
              </a:defRPr>
            </a:lvl1pPr>
            <a:lvl2pPr indent="0" lvl="1" marL="0" marR="0" rtl="0" algn="r">
              <a:lnSpc>
                <a:spcPct val="100000"/>
              </a:lnSpc>
              <a:spcBef>
                <a:spcPts val="0"/>
              </a:spcBef>
              <a:spcAft>
                <a:spcPts val="0"/>
              </a:spcAft>
              <a:buClr>
                <a:schemeClr val="dk2"/>
              </a:buClr>
              <a:buSzPts val="1000"/>
              <a:buFont typeface="Open Sans"/>
              <a:buNone/>
              <a:defRPr b="0" i="0" sz="1000" u="none" cap="none" strike="noStrike">
                <a:solidFill>
                  <a:schemeClr val="dk2"/>
                </a:solidFill>
                <a:latin typeface="Open Sans"/>
                <a:ea typeface="Open Sans"/>
                <a:cs typeface="Open Sans"/>
                <a:sym typeface="Open Sans"/>
              </a:defRPr>
            </a:lvl2pPr>
            <a:lvl3pPr indent="0" lvl="2" marL="0" marR="0" rtl="0" algn="r">
              <a:lnSpc>
                <a:spcPct val="100000"/>
              </a:lnSpc>
              <a:spcBef>
                <a:spcPts val="0"/>
              </a:spcBef>
              <a:spcAft>
                <a:spcPts val="0"/>
              </a:spcAft>
              <a:buClr>
                <a:schemeClr val="dk2"/>
              </a:buClr>
              <a:buSzPts val="1000"/>
              <a:buFont typeface="Open Sans"/>
              <a:buNone/>
              <a:defRPr b="0" i="0" sz="1000" u="none" cap="none" strike="noStrike">
                <a:solidFill>
                  <a:schemeClr val="dk2"/>
                </a:solidFill>
                <a:latin typeface="Open Sans"/>
                <a:ea typeface="Open Sans"/>
                <a:cs typeface="Open Sans"/>
                <a:sym typeface="Open Sans"/>
              </a:defRPr>
            </a:lvl3pPr>
            <a:lvl4pPr indent="0" lvl="3" marL="0" marR="0" rtl="0" algn="r">
              <a:lnSpc>
                <a:spcPct val="100000"/>
              </a:lnSpc>
              <a:spcBef>
                <a:spcPts val="0"/>
              </a:spcBef>
              <a:spcAft>
                <a:spcPts val="0"/>
              </a:spcAft>
              <a:buClr>
                <a:schemeClr val="dk2"/>
              </a:buClr>
              <a:buSzPts val="1000"/>
              <a:buFont typeface="Open Sans"/>
              <a:buNone/>
              <a:defRPr b="0" i="0" sz="1000" u="none" cap="none" strike="noStrike">
                <a:solidFill>
                  <a:schemeClr val="dk2"/>
                </a:solidFill>
                <a:latin typeface="Open Sans"/>
                <a:ea typeface="Open Sans"/>
                <a:cs typeface="Open Sans"/>
                <a:sym typeface="Open Sans"/>
              </a:defRPr>
            </a:lvl4pPr>
            <a:lvl5pPr indent="0" lvl="4" marL="0" marR="0" rtl="0" algn="r">
              <a:lnSpc>
                <a:spcPct val="100000"/>
              </a:lnSpc>
              <a:spcBef>
                <a:spcPts val="0"/>
              </a:spcBef>
              <a:spcAft>
                <a:spcPts val="0"/>
              </a:spcAft>
              <a:buClr>
                <a:schemeClr val="dk2"/>
              </a:buClr>
              <a:buSzPts val="1000"/>
              <a:buFont typeface="Open Sans"/>
              <a:buNone/>
              <a:defRPr b="0" i="0" sz="1000" u="none" cap="none" strike="noStrike">
                <a:solidFill>
                  <a:schemeClr val="dk2"/>
                </a:solidFill>
                <a:latin typeface="Open Sans"/>
                <a:ea typeface="Open Sans"/>
                <a:cs typeface="Open Sans"/>
                <a:sym typeface="Open Sans"/>
              </a:defRPr>
            </a:lvl5pPr>
            <a:lvl6pPr indent="0" lvl="5" marL="0" marR="0" rtl="0" algn="r">
              <a:lnSpc>
                <a:spcPct val="100000"/>
              </a:lnSpc>
              <a:spcBef>
                <a:spcPts val="0"/>
              </a:spcBef>
              <a:spcAft>
                <a:spcPts val="0"/>
              </a:spcAft>
              <a:buClr>
                <a:schemeClr val="dk2"/>
              </a:buClr>
              <a:buSzPts val="1000"/>
              <a:buFont typeface="Open Sans"/>
              <a:buNone/>
              <a:defRPr b="0" i="0" sz="1000" u="none" cap="none" strike="noStrike">
                <a:solidFill>
                  <a:schemeClr val="dk2"/>
                </a:solidFill>
                <a:latin typeface="Open Sans"/>
                <a:ea typeface="Open Sans"/>
                <a:cs typeface="Open Sans"/>
                <a:sym typeface="Open Sans"/>
              </a:defRPr>
            </a:lvl6pPr>
            <a:lvl7pPr indent="0" lvl="6" marL="0" marR="0" rtl="0" algn="r">
              <a:lnSpc>
                <a:spcPct val="100000"/>
              </a:lnSpc>
              <a:spcBef>
                <a:spcPts val="0"/>
              </a:spcBef>
              <a:spcAft>
                <a:spcPts val="0"/>
              </a:spcAft>
              <a:buClr>
                <a:schemeClr val="dk2"/>
              </a:buClr>
              <a:buSzPts val="1000"/>
              <a:buFont typeface="Open Sans"/>
              <a:buNone/>
              <a:defRPr b="0" i="0" sz="1000" u="none" cap="none" strike="noStrike">
                <a:solidFill>
                  <a:schemeClr val="dk2"/>
                </a:solidFill>
                <a:latin typeface="Open Sans"/>
                <a:ea typeface="Open Sans"/>
                <a:cs typeface="Open Sans"/>
                <a:sym typeface="Open Sans"/>
              </a:defRPr>
            </a:lvl7pPr>
            <a:lvl8pPr indent="0" lvl="7" marL="0" marR="0" rtl="0" algn="r">
              <a:lnSpc>
                <a:spcPct val="100000"/>
              </a:lnSpc>
              <a:spcBef>
                <a:spcPts val="0"/>
              </a:spcBef>
              <a:spcAft>
                <a:spcPts val="0"/>
              </a:spcAft>
              <a:buClr>
                <a:schemeClr val="dk2"/>
              </a:buClr>
              <a:buSzPts val="1000"/>
              <a:buFont typeface="Open Sans"/>
              <a:buNone/>
              <a:defRPr b="0" i="0" sz="1000" u="none" cap="none" strike="noStrike">
                <a:solidFill>
                  <a:schemeClr val="dk2"/>
                </a:solidFill>
                <a:latin typeface="Open Sans"/>
                <a:ea typeface="Open Sans"/>
                <a:cs typeface="Open Sans"/>
                <a:sym typeface="Open Sans"/>
              </a:defRPr>
            </a:lvl8pPr>
            <a:lvl9pPr indent="0" lvl="8" marL="0" marR="0" rtl="0" algn="r">
              <a:lnSpc>
                <a:spcPct val="100000"/>
              </a:lnSpc>
              <a:spcBef>
                <a:spcPts val="0"/>
              </a:spcBef>
              <a:spcAft>
                <a:spcPts val="0"/>
              </a:spcAft>
              <a:buClr>
                <a:schemeClr val="dk2"/>
              </a:buClr>
              <a:buSzPts val="1000"/>
              <a:buFont typeface="Open Sans"/>
              <a:buNone/>
              <a:defRPr b="0" i="0" sz="1000" u="none" cap="none" strike="noStrike">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GB"/>
              <a:t>‹#›</a:t>
            </a:fld>
            <a:endParaRPr/>
          </a:p>
        </p:txBody>
      </p:sp>
      <p:pic>
        <p:nvPicPr>
          <p:cNvPr descr="HHS_Dark Blue.jpg" id="52" name="Google Shape;52;p13"/>
          <p:cNvPicPr preferRelativeResize="0"/>
          <p:nvPr/>
        </p:nvPicPr>
        <p:blipFill rotWithShape="1">
          <a:blip r:embed="rId1">
            <a:alphaModFix/>
          </a:blip>
          <a:srcRect b="0" l="0" r="0" t="0"/>
          <a:stretch/>
        </p:blipFill>
        <p:spPr>
          <a:xfrm>
            <a:off x="8026400" y="0"/>
            <a:ext cx="650081" cy="1151415"/>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2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1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12.png"/><Relationship Id="rId4" Type="http://schemas.openxmlformats.org/officeDocument/2006/relationships/image" Target="../media/image3.jpg"/><Relationship Id="rId5" Type="http://schemas.openxmlformats.org/officeDocument/2006/relationships/image" Target="../media/image7.png"/><Relationship Id="rId6"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12.png"/><Relationship Id="rId4" Type="http://schemas.openxmlformats.org/officeDocument/2006/relationships/image" Target="../media/image3.jpg"/><Relationship Id="rId5" Type="http://schemas.openxmlformats.org/officeDocument/2006/relationships/image" Target="../media/image7.png"/><Relationship Id="rId6" Type="http://schemas.openxmlformats.org/officeDocument/2006/relationships/image" Target="../media/image10.png"/><Relationship Id="rId7"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hyperlink" Target="http://www.youtube.com/watch?v=SFhmWQazIAk" TargetMode="External"/><Relationship Id="rId4" Type="http://schemas.openxmlformats.org/officeDocument/2006/relationships/image" Target="../media/image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image" Target="../media/image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20.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 Id="rId3" Type="http://schemas.openxmlformats.org/officeDocument/2006/relationships/image" Target="../media/image17.png"/><Relationship Id="rId4" Type="http://schemas.openxmlformats.org/officeDocument/2006/relationships/image" Target="../media/image16.png"/><Relationship Id="rId5" Type="http://schemas.openxmlformats.org/officeDocument/2006/relationships/image" Target="../media/image1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 Id="rId3" Type="http://schemas.openxmlformats.org/officeDocument/2006/relationships/image" Target="../media/image21.png"/><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 Id="rId3" Type="http://schemas.openxmlformats.org/officeDocument/2006/relationships/image" Target="../media/image1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sp>
        <p:nvSpPr>
          <p:cNvPr id="98" name="Google Shape;98;p24"/>
          <p:cNvSpPr txBox="1"/>
          <p:nvPr>
            <p:ph type="title"/>
          </p:nvPr>
        </p:nvSpPr>
        <p:spPr>
          <a:xfrm>
            <a:off x="311700" y="739100"/>
            <a:ext cx="8520600" cy="707400"/>
          </a:xfrm>
          <a:prstGeom prst="rect">
            <a:avLst/>
          </a:prstGeom>
        </p:spPr>
        <p:txBody>
          <a:bodyPr anchorCtr="0" anchor="b" bIns="0" lIns="0" spcFirstLastPara="1" rIns="91425" wrap="square" tIns="91425">
            <a:noAutofit/>
          </a:bodyPr>
          <a:lstStyle/>
          <a:p>
            <a:pPr indent="0" lvl="0" marL="0" rtl="0" algn="ctr">
              <a:spcBef>
                <a:spcPts val="0"/>
              </a:spcBef>
              <a:spcAft>
                <a:spcPts val="0"/>
              </a:spcAft>
              <a:buNone/>
            </a:pPr>
            <a:r>
              <a:rPr lang="en-GB" sz="4800"/>
              <a:t>Mock Exams </a:t>
            </a:r>
            <a:r>
              <a:rPr lang="en-GB" sz="4800"/>
              <a:t>January 2026</a:t>
            </a:r>
            <a:r>
              <a:rPr lang="en-GB" sz="4800"/>
              <a:t> </a:t>
            </a:r>
            <a:endParaRPr sz="4800"/>
          </a:p>
          <a:p>
            <a:pPr indent="0" lvl="0" marL="0" rtl="0" algn="ctr">
              <a:spcBef>
                <a:spcPts val="0"/>
              </a:spcBef>
              <a:spcAft>
                <a:spcPts val="0"/>
              </a:spcAft>
              <a:buNone/>
            </a:pPr>
            <a:r>
              <a:rPr lang="en-GB" sz="4800"/>
              <a:t> Key Information</a:t>
            </a:r>
            <a:endParaRPr sz="4800"/>
          </a:p>
        </p:txBody>
      </p:sp>
      <p:sp>
        <p:nvSpPr>
          <p:cNvPr id="99" name="Google Shape;99;p24"/>
          <p:cNvSpPr txBox="1"/>
          <p:nvPr/>
        </p:nvSpPr>
        <p:spPr>
          <a:xfrm>
            <a:off x="47200" y="1478550"/>
            <a:ext cx="5088300" cy="3401700"/>
          </a:xfrm>
          <a:prstGeom prst="rect">
            <a:avLst/>
          </a:prstGeom>
          <a:noFill/>
          <a:ln>
            <a:noFill/>
          </a:ln>
        </p:spPr>
        <p:txBody>
          <a:bodyPr anchorCtr="0" anchor="t" bIns="91425" lIns="91425" spcFirstLastPara="1" rIns="91425" wrap="square" tIns="91425">
            <a:spAutoFit/>
          </a:bodyPr>
          <a:lstStyle/>
          <a:p>
            <a:pPr indent="-349250" lvl="0" marL="457200" rtl="0" algn="l">
              <a:spcBef>
                <a:spcPts val="0"/>
              </a:spcBef>
              <a:spcAft>
                <a:spcPts val="0"/>
              </a:spcAft>
              <a:buSzPts val="1900"/>
              <a:buFont typeface="Calibri"/>
              <a:buChar char="●"/>
            </a:pPr>
            <a:r>
              <a:rPr lang="en-GB" sz="1900">
                <a:latin typeface="Calibri"/>
                <a:ea typeface="Calibri"/>
                <a:cs typeface="Calibri"/>
                <a:sym typeface="Calibri"/>
              </a:rPr>
              <a:t>Why we have GCSE mock exams?</a:t>
            </a:r>
            <a:endParaRPr sz="1900">
              <a:latin typeface="Calibri"/>
              <a:ea typeface="Calibri"/>
              <a:cs typeface="Calibri"/>
              <a:sym typeface="Calibri"/>
            </a:endParaRPr>
          </a:p>
          <a:p>
            <a:pPr indent="-349250" lvl="0" marL="457200" rtl="0" algn="l">
              <a:spcBef>
                <a:spcPts val="0"/>
              </a:spcBef>
              <a:spcAft>
                <a:spcPts val="0"/>
              </a:spcAft>
              <a:buSzPts val="1900"/>
              <a:buFont typeface="Calibri"/>
              <a:buChar char="●"/>
            </a:pPr>
            <a:r>
              <a:rPr lang="en-GB" sz="1900">
                <a:latin typeface="Calibri"/>
                <a:ea typeface="Calibri"/>
                <a:cs typeface="Calibri"/>
                <a:sym typeface="Calibri"/>
              </a:rPr>
              <a:t>Preparation</a:t>
            </a:r>
            <a:endParaRPr sz="1900">
              <a:latin typeface="Calibri"/>
              <a:ea typeface="Calibri"/>
              <a:cs typeface="Calibri"/>
              <a:sym typeface="Calibri"/>
            </a:endParaRPr>
          </a:p>
          <a:p>
            <a:pPr indent="-349250" lvl="0" marL="457200" rtl="0" algn="l">
              <a:spcBef>
                <a:spcPts val="0"/>
              </a:spcBef>
              <a:spcAft>
                <a:spcPts val="0"/>
              </a:spcAft>
              <a:buSzPts val="1900"/>
              <a:buFont typeface="Calibri"/>
              <a:buChar char="●"/>
            </a:pPr>
            <a:r>
              <a:rPr lang="en-GB" sz="1900">
                <a:latin typeface="Calibri"/>
                <a:ea typeface="Calibri"/>
                <a:cs typeface="Calibri"/>
                <a:sym typeface="Calibri"/>
              </a:rPr>
              <a:t>Seat numbers </a:t>
            </a:r>
            <a:endParaRPr sz="1900">
              <a:latin typeface="Calibri"/>
              <a:ea typeface="Calibri"/>
              <a:cs typeface="Calibri"/>
              <a:sym typeface="Calibri"/>
            </a:endParaRPr>
          </a:p>
          <a:p>
            <a:pPr indent="-349250" lvl="0" marL="457200" rtl="0" algn="l">
              <a:spcBef>
                <a:spcPts val="0"/>
              </a:spcBef>
              <a:spcAft>
                <a:spcPts val="0"/>
              </a:spcAft>
              <a:buSzPts val="1900"/>
              <a:buFont typeface="Calibri"/>
              <a:buChar char="●"/>
            </a:pPr>
            <a:r>
              <a:rPr lang="en-GB" sz="1900">
                <a:latin typeface="Calibri"/>
                <a:ea typeface="Calibri"/>
                <a:cs typeface="Calibri"/>
                <a:sym typeface="Calibri"/>
              </a:rPr>
              <a:t>Mock Plan (timings, where to go, etc…)</a:t>
            </a:r>
            <a:endParaRPr sz="1900">
              <a:latin typeface="Calibri"/>
              <a:ea typeface="Calibri"/>
              <a:cs typeface="Calibri"/>
              <a:sym typeface="Calibri"/>
            </a:endParaRPr>
          </a:p>
          <a:p>
            <a:pPr indent="-349250" lvl="0" marL="457200" rtl="0" algn="l">
              <a:spcBef>
                <a:spcPts val="0"/>
              </a:spcBef>
              <a:spcAft>
                <a:spcPts val="0"/>
              </a:spcAft>
              <a:buSzPts val="1900"/>
              <a:buFont typeface="Calibri"/>
              <a:buChar char="●"/>
            </a:pPr>
            <a:r>
              <a:rPr lang="en-GB" sz="1900">
                <a:latin typeface="Calibri"/>
                <a:ea typeface="Calibri"/>
                <a:cs typeface="Calibri"/>
                <a:sym typeface="Calibri"/>
              </a:rPr>
              <a:t>Study leave</a:t>
            </a:r>
            <a:endParaRPr sz="1900">
              <a:latin typeface="Calibri"/>
              <a:ea typeface="Calibri"/>
              <a:cs typeface="Calibri"/>
              <a:sym typeface="Calibri"/>
            </a:endParaRPr>
          </a:p>
          <a:p>
            <a:pPr indent="-349250" lvl="0" marL="457200" rtl="0" algn="l">
              <a:spcBef>
                <a:spcPts val="0"/>
              </a:spcBef>
              <a:spcAft>
                <a:spcPts val="0"/>
              </a:spcAft>
              <a:buSzPts val="1900"/>
              <a:buFont typeface="Calibri"/>
              <a:buChar char="●"/>
            </a:pPr>
            <a:r>
              <a:rPr lang="en-GB" sz="1900">
                <a:latin typeface="Calibri"/>
                <a:ea typeface="Calibri"/>
                <a:cs typeface="Calibri"/>
                <a:sym typeface="Calibri"/>
              </a:rPr>
              <a:t>Line up </a:t>
            </a:r>
            <a:endParaRPr sz="1900">
              <a:latin typeface="Calibri"/>
              <a:ea typeface="Calibri"/>
              <a:cs typeface="Calibri"/>
              <a:sym typeface="Calibri"/>
            </a:endParaRPr>
          </a:p>
          <a:p>
            <a:pPr indent="-349250" lvl="0" marL="457200" rtl="0" algn="l">
              <a:spcBef>
                <a:spcPts val="0"/>
              </a:spcBef>
              <a:spcAft>
                <a:spcPts val="0"/>
              </a:spcAft>
              <a:buSzPts val="1900"/>
              <a:buFont typeface="Calibri"/>
              <a:buChar char="●"/>
            </a:pPr>
            <a:r>
              <a:rPr lang="en-GB" sz="1900">
                <a:latin typeface="Calibri"/>
                <a:ea typeface="Calibri"/>
                <a:cs typeface="Calibri"/>
                <a:sym typeface="Calibri"/>
              </a:rPr>
              <a:t>Equipment</a:t>
            </a:r>
            <a:endParaRPr sz="1900">
              <a:latin typeface="Calibri"/>
              <a:ea typeface="Calibri"/>
              <a:cs typeface="Calibri"/>
              <a:sym typeface="Calibri"/>
            </a:endParaRPr>
          </a:p>
          <a:p>
            <a:pPr indent="-349250" lvl="0" marL="457200" rtl="0" algn="l">
              <a:spcBef>
                <a:spcPts val="0"/>
              </a:spcBef>
              <a:spcAft>
                <a:spcPts val="0"/>
              </a:spcAft>
              <a:buSzPts val="1900"/>
              <a:buFont typeface="Calibri"/>
              <a:buChar char="●"/>
            </a:pPr>
            <a:r>
              <a:rPr lang="en-GB" sz="1900">
                <a:latin typeface="Calibri"/>
                <a:ea typeface="Calibri"/>
                <a:cs typeface="Calibri"/>
                <a:sym typeface="Calibri"/>
              </a:rPr>
              <a:t>Expectations</a:t>
            </a:r>
            <a:endParaRPr sz="1900">
              <a:latin typeface="Calibri"/>
              <a:ea typeface="Calibri"/>
              <a:cs typeface="Calibri"/>
              <a:sym typeface="Calibri"/>
            </a:endParaRPr>
          </a:p>
          <a:p>
            <a:pPr indent="-349250" lvl="0" marL="457200" rtl="0" algn="l">
              <a:spcBef>
                <a:spcPts val="0"/>
              </a:spcBef>
              <a:spcAft>
                <a:spcPts val="0"/>
              </a:spcAft>
              <a:buSzPts val="1900"/>
              <a:buFont typeface="Calibri"/>
              <a:buChar char="●"/>
            </a:pPr>
            <a:r>
              <a:rPr lang="en-GB" sz="1900">
                <a:latin typeface="Calibri"/>
                <a:ea typeface="Calibri"/>
                <a:cs typeface="Calibri"/>
                <a:sym typeface="Calibri"/>
              </a:rPr>
              <a:t>Malpractice</a:t>
            </a:r>
            <a:endParaRPr sz="1900">
              <a:latin typeface="Calibri"/>
              <a:ea typeface="Calibri"/>
              <a:cs typeface="Calibri"/>
              <a:sym typeface="Calibri"/>
            </a:endParaRPr>
          </a:p>
          <a:p>
            <a:pPr indent="-349250" lvl="0" marL="457200" rtl="0" algn="l">
              <a:spcBef>
                <a:spcPts val="0"/>
              </a:spcBef>
              <a:spcAft>
                <a:spcPts val="0"/>
              </a:spcAft>
              <a:buSzPts val="1900"/>
              <a:buFont typeface="Calibri"/>
              <a:buChar char="●"/>
            </a:pPr>
            <a:r>
              <a:rPr lang="en-GB" sz="1900">
                <a:latin typeface="Calibri"/>
                <a:ea typeface="Calibri"/>
                <a:cs typeface="Calibri"/>
                <a:sym typeface="Calibri"/>
              </a:rPr>
              <a:t>Lates &amp; absences</a:t>
            </a:r>
            <a:endParaRPr sz="1900">
              <a:latin typeface="Calibri"/>
              <a:ea typeface="Calibri"/>
              <a:cs typeface="Calibri"/>
              <a:sym typeface="Calibri"/>
            </a:endParaRPr>
          </a:p>
          <a:p>
            <a:pPr indent="-349250" lvl="0" marL="457200" rtl="0" algn="l">
              <a:spcBef>
                <a:spcPts val="0"/>
              </a:spcBef>
              <a:spcAft>
                <a:spcPts val="0"/>
              </a:spcAft>
              <a:buSzPts val="1900"/>
              <a:buFont typeface="Calibri"/>
              <a:buChar char="●"/>
            </a:pPr>
            <a:r>
              <a:rPr lang="en-GB" sz="1900">
                <a:latin typeface="Calibri"/>
                <a:ea typeface="Calibri"/>
                <a:cs typeface="Calibri"/>
                <a:sym typeface="Calibri"/>
              </a:rPr>
              <a:t>Support</a:t>
            </a:r>
            <a:endParaRPr sz="1900">
              <a:latin typeface="Calibri"/>
              <a:ea typeface="Calibri"/>
              <a:cs typeface="Calibri"/>
              <a:sym typeface="Calibri"/>
            </a:endParaRPr>
          </a:p>
        </p:txBody>
      </p:sp>
      <p:sp>
        <p:nvSpPr>
          <p:cNvPr id="100" name="Google Shape;100;p24"/>
          <p:cNvSpPr txBox="1"/>
          <p:nvPr/>
        </p:nvSpPr>
        <p:spPr>
          <a:xfrm>
            <a:off x="4797450" y="1843300"/>
            <a:ext cx="4089300" cy="1893300"/>
          </a:xfrm>
          <a:prstGeom prst="rect">
            <a:avLst/>
          </a:prstGeom>
          <a:solidFill>
            <a:srgbClr val="FFFF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900">
                <a:latin typeface="Calibri"/>
                <a:ea typeface="Calibri"/>
                <a:cs typeface="Calibri"/>
                <a:sym typeface="Calibri"/>
              </a:rPr>
              <a:t>If you have any further questions after the assembly, please speak to Mr Matthews at the gate. He will share responses in an email later this afternoon, or you may email </a:t>
            </a:r>
            <a:r>
              <a:rPr b="1" lang="en-GB" sz="1600">
                <a:latin typeface="Calibri"/>
                <a:ea typeface="Calibri"/>
                <a:cs typeface="Calibri"/>
                <a:sym typeface="Calibri"/>
              </a:rPr>
              <a:t>examoffice12665@heartlands.haringey.sch.uk </a:t>
            </a:r>
            <a:endParaRPr sz="1900">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pic>
        <p:nvPicPr>
          <p:cNvPr id="159" name="Google Shape;159;p33"/>
          <p:cNvPicPr preferRelativeResize="0"/>
          <p:nvPr/>
        </p:nvPicPr>
        <p:blipFill>
          <a:blip r:embed="rId3">
            <a:alphaModFix/>
          </a:blip>
          <a:stretch>
            <a:fillRect/>
          </a:stretch>
        </p:blipFill>
        <p:spPr>
          <a:xfrm>
            <a:off x="5390724" y="556849"/>
            <a:ext cx="2580251" cy="3440324"/>
          </a:xfrm>
          <a:prstGeom prst="rect">
            <a:avLst/>
          </a:prstGeom>
          <a:noFill/>
          <a:ln>
            <a:noFill/>
          </a:ln>
        </p:spPr>
      </p:pic>
      <p:sp>
        <p:nvSpPr>
          <p:cNvPr id="160" name="Google Shape;160;p33"/>
          <p:cNvSpPr txBox="1"/>
          <p:nvPr/>
        </p:nvSpPr>
        <p:spPr>
          <a:xfrm>
            <a:off x="177350" y="0"/>
            <a:ext cx="8655000" cy="556800"/>
          </a:xfrm>
          <a:prstGeom prst="rect">
            <a:avLst/>
          </a:prstGeom>
          <a:noFill/>
          <a:ln>
            <a:noFill/>
          </a:ln>
        </p:spPr>
        <p:txBody>
          <a:bodyPr anchorCtr="0" anchor="b" bIns="0" lIns="0" spcFirstLastPara="1" rIns="91425" wrap="square" tIns="91425">
            <a:noAutofit/>
          </a:bodyPr>
          <a:lstStyle/>
          <a:p>
            <a:pPr indent="0" lvl="0" marL="0" rtl="0" algn="l">
              <a:spcBef>
                <a:spcPts val="0"/>
              </a:spcBef>
              <a:spcAft>
                <a:spcPts val="0"/>
              </a:spcAft>
              <a:buNone/>
            </a:pPr>
            <a:r>
              <a:rPr b="1" lang="en-GB" sz="3000">
                <a:solidFill>
                  <a:srgbClr val="0C566F"/>
                </a:solidFill>
                <a:latin typeface="Calibri"/>
                <a:ea typeface="Calibri"/>
                <a:cs typeface="Calibri"/>
                <a:sym typeface="Calibri"/>
              </a:rPr>
              <a:t>Exam Times</a:t>
            </a:r>
            <a:endParaRPr b="1" sz="3000">
              <a:solidFill>
                <a:srgbClr val="0C566F"/>
              </a:solidFill>
              <a:latin typeface="Calibri"/>
              <a:ea typeface="Calibri"/>
              <a:cs typeface="Calibri"/>
              <a:sym typeface="Calibri"/>
            </a:endParaRPr>
          </a:p>
        </p:txBody>
      </p:sp>
      <p:sp>
        <p:nvSpPr>
          <p:cNvPr id="161" name="Google Shape;161;p33"/>
          <p:cNvSpPr txBox="1"/>
          <p:nvPr/>
        </p:nvSpPr>
        <p:spPr>
          <a:xfrm>
            <a:off x="216675" y="3004950"/>
            <a:ext cx="5252400" cy="1516500"/>
          </a:xfrm>
          <a:prstGeom prst="rect">
            <a:avLst/>
          </a:prstGeom>
          <a:noFill/>
          <a:ln>
            <a:noFill/>
          </a:ln>
        </p:spPr>
        <p:txBody>
          <a:bodyPr anchorCtr="0" anchor="b" bIns="0" lIns="0" spcFirstLastPara="1" rIns="91425" wrap="square" tIns="91425">
            <a:noAutofit/>
          </a:bodyPr>
          <a:lstStyle/>
          <a:p>
            <a:pPr indent="0" lvl="0" marL="0" rtl="0" algn="l">
              <a:spcBef>
                <a:spcPts val="0"/>
              </a:spcBef>
              <a:spcAft>
                <a:spcPts val="0"/>
              </a:spcAft>
              <a:buNone/>
            </a:pPr>
            <a:r>
              <a:rPr b="1" lang="en-GB" sz="1600">
                <a:latin typeface="Calibri"/>
                <a:ea typeface="Calibri"/>
                <a:cs typeface="Calibri"/>
                <a:sym typeface="Calibri"/>
              </a:rPr>
              <a:t>Session 1</a:t>
            </a:r>
            <a:r>
              <a:rPr lang="en-GB" sz="1600">
                <a:latin typeface="Calibri"/>
                <a:ea typeface="Calibri"/>
                <a:cs typeface="Calibri"/>
                <a:sym typeface="Calibri"/>
              </a:rPr>
              <a:t>- Line up: 8:30</a:t>
            </a:r>
            <a:endParaRPr sz="1600">
              <a:latin typeface="Calibri"/>
              <a:ea typeface="Calibri"/>
              <a:cs typeface="Calibri"/>
              <a:sym typeface="Calibri"/>
            </a:endParaRPr>
          </a:p>
          <a:p>
            <a:pPr indent="0" lvl="0" marL="0" rtl="0" algn="l">
              <a:spcBef>
                <a:spcPts val="0"/>
              </a:spcBef>
              <a:spcAft>
                <a:spcPts val="0"/>
              </a:spcAft>
              <a:buNone/>
            </a:pPr>
            <a:r>
              <a:rPr b="1" lang="en-GB" sz="1600">
                <a:latin typeface="Calibri"/>
                <a:ea typeface="Calibri"/>
                <a:cs typeface="Calibri"/>
                <a:sym typeface="Calibri"/>
              </a:rPr>
              <a:t>Session 2</a:t>
            </a:r>
            <a:r>
              <a:rPr lang="en-GB" sz="1600">
                <a:latin typeface="Calibri"/>
                <a:ea typeface="Calibri"/>
                <a:cs typeface="Calibri"/>
                <a:sym typeface="Calibri"/>
              </a:rPr>
              <a:t> - Line up 10:50</a:t>
            </a:r>
            <a:endParaRPr sz="1600">
              <a:latin typeface="Calibri"/>
              <a:ea typeface="Calibri"/>
              <a:cs typeface="Calibri"/>
              <a:sym typeface="Calibri"/>
            </a:endParaRPr>
          </a:p>
          <a:p>
            <a:pPr indent="0" lvl="0" marL="0" rtl="0" algn="l">
              <a:spcBef>
                <a:spcPts val="0"/>
              </a:spcBef>
              <a:spcAft>
                <a:spcPts val="0"/>
              </a:spcAft>
              <a:buNone/>
            </a:pPr>
            <a:r>
              <a:rPr b="1" lang="en-GB" sz="1600">
                <a:latin typeface="Calibri"/>
                <a:ea typeface="Calibri"/>
                <a:cs typeface="Calibri"/>
                <a:sym typeface="Calibri"/>
              </a:rPr>
              <a:t>Session 3 </a:t>
            </a:r>
            <a:r>
              <a:rPr lang="en-GB" sz="1600">
                <a:latin typeface="Calibri"/>
                <a:ea typeface="Calibri"/>
                <a:cs typeface="Calibri"/>
                <a:sym typeface="Calibri"/>
              </a:rPr>
              <a:t>- Line up: 1:30</a:t>
            </a:r>
            <a:endParaRPr sz="1600">
              <a:latin typeface="Calibri"/>
              <a:ea typeface="Calibri"/>
              <a:cs typeface="Calibri"/>
              <a:sym typeface="Calibri"/>
            </a:endParaRPr>
          </a:p>
          <a:p>
            <a:pPr indent="0" lvl="0" marL="0" rtl="0" algn="l">
              <a:spcBef>
                <a:spcPts val="0"/>
              </a:spcBef>
              <a:spcAft>
                <a:spcPts val="0"/>
              </a:spcAft>
              <a:buNone/>
            </a:pPr>
            <a:r>
              <a:t/>
            </a:r>
            <a:endParaRPr sz="1600">
              <a:latin typeface="Calibri"/>
              <a:ea typeface="Calibri"/>
              <a:cs typeface="Calibri"/>
              <a:sym typeface="Calibri"/>
            </a:endParaRPr>
          </a:p>
          <a:p>
            <a:pPr indent="0" lvl="0" marL="0" rtl="0" algn="l">
              <a:spcBef>
                <a:spcPts val="0"/>
              </a:spcBef>
              <a:spcAft>
                <a:spcPts val="0"/>
              </a:spcAft>
              <a:buNone/>
            </a:pPr>
            <a:r>
              <a:rPr lang="en-GB" sz="1600">
                <a:latin typeface="Calibri"/>
                <a:ea typeface="Calibri"/>
                <a:cs typeface="Calibri"/>
                <a:sym typeface="Calibri"/>
              </a:rPr>
              <a:t>Line up at the letter of your row</a:t>
            </a:r>
            <a:endParaRPr sz="1600">
              <a:latin typeface="Calibri"/>
              <a:ea typeface="Calibri"/>
              <a:cs typeface="Calibri"/>
              <a:sym typeface="Calibri"/>
            </a:endParaRPr>
          </a:p>
          <a:p>
            <a:pPr indent="0" lvl="0" marL="0" rtl="0" algn="l">
              <a:spcBef>
                <a:spcPts val="0"/>
              </a:spcBef>
              <a:spcAft>
                <a:spcPts val="0"/>
              </a:spcAft>
              <a:buNone/>
            </a:pPr>
            <a:r>
              <a:t/>
            </a:r>
            <a:endParaRPr sz="1600">
              <a:latin typeface="Calibri"/>
              <a:ea typeface="Calibri"/>
              <a:cs typeface="Calibri"/>
              <a:sym typeface="Calibri"/>
            </a:endParaRPr>
          </a:p>
          <a:p>
            <a:pPr indent="0" lvl="0" marL="0" rtl="0" algn="l">
              <a:spcBef>
                <a:spcPts val="0"/>
              </a:spcBef>
              <a:spcAft>
                <a:spcPts val="0"/>
              </a:spcAft>
              <a:buNone/>
            </a:pPr>
            <a:r>
              <a:rPr lang="en-GB" sz="1600">
                <a:latin typeface="Calibri"/>
                <a:ea typeface="Calibri"/>
                <a:cs typeface="Calibri"/>
                <a:sym typeface="Calibri"/>
              </a:rPr>
              <a:t>Remind yourself of your row and </a:t>
            </a:r>
            <a:r>
              <a:rPr b="1" lang="en-GB" sz="1600">
                <a:latin typeface="Calibri"/>
                <a:ea typeface="Calibri"/>
                <a:cs typeface="Calibri"/>
                <a:sym typeface="Calibri"/>
              </a:rPr>
              <a:t>seat number</a:t>
            </a:r>
            <a:r>
              <a:rPr lang="en-GB" sz="1600">
                <a:latin typeface="Calibri"/>
                <a:ea typeface="Calibri"/>
                <a:cs typeface="Calibri"/>
                <a:sym typeface="Calibri"/>
              </a:rPr>
              <a:t> for the exam. </a:t>
            </a:r>
            <a:endParaRPr sz="1600">
              <a:latin typeface="Calibri"/>
              <a:ea typeface="Calibri"/>
              <a:cs typeface="Calibri"/>
              <a:sym typeface="Calibri"/>
            </a:endParaRPr>
          </a:p>
          <a:p>
            <a:pPr indent="0" lvl="0" marL="0" rtl="0" algn="l">
              <a:spcBef>
                <a:spcPts val="0"/>
              </a:spcBef>
              <a:spcAft>
                <a:spcPts val="0"/>
              </a:spcAft>
              <a:buNone/>
            </a:pPr>
            <a:r>
              <a:rPr lang="en-GB" sz="1600">
                <a:latin typeface="Calibri"/>
                <a:ea typeface="Calibri"/>
                <a:cs typeface="Calibri"/>
                <a:sym typeface="Calibri"/>
              </a:rPr>
              <a:t>Once the whistle is blown you should be in absolute silence, ensure all your revision resources, notes , phones/watches  &amp; coats are in your bag. You should just have your clear pencil case in your hand.</a:t>
            </a:r>
            <a:endParaRPr sz="1600">
              <a:latin typeface="Calibri"/>
              <a:ea typeface="Calibri"/>
              <a:cs typeface="Calibri"/>
              <a:sym typeface="Calibri"/>
            </a:endParaRPr>
          </a:p>
          <a:p>
            <a:pPr indent="0" lvl="0" marL="0" rtl="0" algn="l">
              <a:spcBef>
                <a:spcPts val="0"/>
              </a:spcBef>
              <a:spcAft>
                <a:spcPts val="0"/>
              </a:spcAft>
              <a:buNone/>
            </a:pPr>
            <a:r>
              <a:t/>
            </a:r>
            <a:endParaRPr sz="2400">
              <a:latin typeface="Calibri"/>
              <a:ea typeface="Calibri"/>
              <a:cs typeface="Calibri"/>
              <a:sym typeface="Calibri"/>
            </a:endParaRPr>
          </a:p>
          <a:p>
            <a:pPr indent="0" lvl="0" marL="0" rtl="0" algn="l">
              <a:spcBef>
                <a:spcPts val="0"/>
              </a:spcBef>
              <a:spcAft>
                <a:spcPts val="0"/>
              </a:spcAft>
              <a:buNone/>
            </a:pPr>
            <a:r>
              <a:t/>
            </a:r>
            <a:endParaRPr sz="2400">
              <a:latin typeface="Calibri"/>
              <a:ea typeface="Calibri"/>
              <a:cs typeface="Calibri"/>
              <a:sym typeface="Calibri"/>
            </a:endParaRPr>
          </a:p>
          <a:p>
            <a:pPr indent="0" lvl="0" marL="0" rtl="0" algn="l">
              <a:spcBef>
                <a:spcPts val="0"/>
              </a:spcBef>
              <a:spcAft>
                <a:spcPts val="0"/>
              </a:spcAft>
              <a:buNone/>
            </a:pPr>
            <a:r>
              <a:t/>
            </a:r>
            <a:endParaRPr sz="2400">
              <a:latin typeface="Calibri"/>
              <a:ea typeface="Calibri"/>
              <a:cs typeface="Calibri"/>
              <a:sym typeface="Calibri"/>
            </a:endParaRPr>
          </a:p>
        </p:txBody>
      </p:sp>
      <p:sp>
        <p:nvSpPr>
          <p:cNvPr id="162" name="Google Shape;162;p33"/>
          <p:cNvSpPr txBox="1"/>
          <p:nvPr/>
        </p:nvSpPr>
        <p:spPr>
          <a:xfrm>
            <a:off x="138450" y="4173053"/>
            <a:ext cx="8867100" cy="786000"/>
          </a:xfrm>
          <a:prstGeom prst="rect">
            <a:avLst/>
          </a:prstGeom>
          <a:solidFill>
            <a:srgbClr val="F9CB9C"/>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900"/>
              <a:t>If you have access arrangements for your exams, you do not line up. You will go straight to the library / auditorium</a:t>
            </a:r>
            <a:endParaRPr b="1" sz="19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34"/>
          <p:cNvSpPr txBox="1"/>
          <p:nvPr>
            <p:ph type="title"/>
          </p:nvPr>
        </p:nvSpPr>
        <p:spPr>
          <a:xfrm>
            <a:off x="311700" y="94374"/>
            <a:ext cx="8520600" cy="511200"/>
          </a:xfrm>
          <a:prstGeom prst="rect">
            <a:avLst/>
          </a:prstGeom>
        </p:spPr>
        <p:txBody>
          <a:bodyPr anchorCtr="0" anchor="b" bIns="0" lIns="0" spcFirstLastPara="1" rIns="91425" wrap="square" tIns="91425">
            <a:noAutofit/>
          </a:bodyPr>
          <a:lstStyle/>
          <a:p>
            <a:pPr indent="0" lvl="0" marL="0" rtl="0" algn="l">
              <a:spcBef>
                <a:spcPts val="0"/>
              </a:spcBef>
              <a:spcAft>
                <a:spcPts val="0"/>
              </a:spcAft>
              <a:buNone/>
            </a:pPr>
            <a:r>
              <a:rPr lang="en-GB"/>
              <a:t>Full School Uniform </a:t>
            </a:r>
            <a:endParaRPr/>
          </a:p>
        </p:txBody>
      </p:sp>
      <p:pic>
        <p:nvPicPr>
          <p:cNvPr descr="parent_carer_handbook_2016-1713.jpg" id="169" name="Google Shape;169;p34"/>
          <p:cNvPicPr preferRelativeResize="0"/>
          <p:nvPr/>
        </p:nvPicPr>
        <p:blipFill rotWithShape="1">
          <a:blip r:embed="rId3">
            <a:alphaModFix/>
          </a:blip>
          <a:srcRect b="32936" l="0" r="0" t="12901"/>
          <a:stretch/>
        </p:blipFill>
        <p:spPr>
          <a:xfrm>
            <a:off x="311700" y="841525"/>
            <a:ext cx="7043424" cy="405774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35"/>
          <p:cNvSpPr txBox="1"/>
          <p:nvPr>
            <p:ph type="title"/>
          </p:nvPr>
        </p:nvSpPr>
        <p:spPr>
          <a:xfrm>
            <a:off x="311700" y="249531"/>
            <a:ext cx="8520600" cy="707400"/>
          </a:xfrm>
          <a:prstGeom prst="rect">
            <a:avLst/>
          </a:prstGeom>
        </p:spPr>
        <p:txBody>
          <a:bodyPr anchorCtr="0" anchor="b" bIns="0" lIns="0" spcFirstLastPara="1" rIns="91425" wrap="square" tIns="91425">
            <a:noAutofit/>
          </a:bodyPr>
          <a:lstStyle/>
          <a:p>
            <a:pPr indent="0" lvl="0" marL="0" rtl="0" algn="l">
              <a:spcBef>
                <a:spcPts val="0"/>
              </a:spcBef>
              <a:spcAft>
                <a:spcPts val="0"/>
              </a:spcAft>
              <a:buNone/>
            </a:pPr>
            <a:r>
              <a:rPr lang="en-GB"/>
              <a:t>Equipment </a:t>
            </a:r>
            <a:endParaRPr/>
          </a:p>
        </p:txBody>
      </p:sp>
      <p:sp>
        <p:nvSpPr>
          <p:cNvPr id="176" name="Google Shape;176;p35"/>
          <p:cNvSpPr txBox="1"/>
          <p:nvPr>
            <p:ph idx="1" type="body"/>
          </p:nvPr>
        </p:nvSpPr>
        <p:spPr>
          <a:xfrm>
            <a:off x="311700" y="1200952"/>
            <a:ext cx="8520600" cy="3642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Check that you have all the equipment that you need </a:t>
            </a:r>
            <a:endParaRPr/>
          </a:p>
          <a:p>
            <a:pPr indent="0" lvl="0" marL="0" rtl="0" algn="l">
              <a:spcBef>
                <a:spcPts val="0"/>
              </a:spcBef>
              <a:spcAft>
                <a:spcPts val="0"/>
              </a:spcAft>
              <a:buNone/>
            </a:pPr>
            <a:r>
              <a:t/>
            </a:r>
            <a:endParaRPr/>
          </a:p>
          <a:p>
            <a:pPr indent="-342900" lvl="0" marL="457200" rtl="0" algn="l">
              <a:spcBef>
                <a:spcPts val="0"/>
              </a:spcBef>
              <a:spcAft>
                <a:spcPts val="0"/>
              </a:spcAft>
              <a:buSzPts val="1800"/>
              <a:buChar char="●"/>
            </a:pPr>
            <a:r>
              <a:rPr lang="en-GB"/>
              <a:t>3 black pens </a:t>
            </a:r>
            <a:endParaRPr/>
          </a:p>
          <a:p>
            <a:pPr indent="-342900" lvl="0" marL="457200" rtl="0" algn="l">
              <a:spcBef>
                <a:spcPts val="0"/>
              </a:spcBef>
              <a:spcAft>
                <a:spcPts val="0"/>
              </a:spcAft>
              <a:buSzPts val="1800"/>
              <a:buChar char="●"/>
            </a:pPr>
            <a:r>
              <a:rPr lang="en-GB"/>
              <a:t>2 pencils</a:t>
            </a:r>
            <a:endParaRPr/>
          </a:p>
          <a:p>
            <a:pPr indent="-342900" lvl="0" marL="457200" rtl="0" algn="l">
              <a:spcBef>
                <a:spcPts val="0"/>
              </a:spcBef>
              <a:spcAft>
                <a:spcPts val="0"/>
              </a:spcAft>
              <a:buSzPts val="1800"/>
              <a:buChar char="●"/>
            </a:pPr>
            <a:r>
              <a:rPr lang="en-GB"/>
              <a:t>Rubber</a:t>
            </a:r>
            <a:endParaRPr/>
          </a:p>
          <a:p>
            <a:pPr indent="-342900" lvl="0" marL="457200" rtl="0" algn="l">
              <a:spcBef>
                <a:spcPts val="0"/>
              </a:spcBef>
              <a:spcAft>
                <a:spcPts val="0"/>
              </a:spcAft>
              <a:buSzPts val="1800"/>
              <a:buChar char="●"/>
            </a:pPr>
            <a:r>
              <a:rPr lang="en-GB"/>
              <a:t>Ruler</a:t>
            </a:r>
            <a:endParaRPr/>
          </a:p>
          <a:p>
            <a:pPr indent="-342900" lvl="0" marL="457200" rtl="0" algn="l">
              <a:spcBef>
                <a:spcPts val="0"/>
              </a:spcBef>
              <a:spcAft>
                <a:spcPts val="0"/>
              </a:spcAft>
              <a:buSzPts val="1800"/>
              <a:buChar char="●"/>
            </a:pPr>
            <a:r>
              <a:rPr lang="en-GB"/>
              <a:t>Pencil sharpener</a:t>
            </a:r>
            <a:endParaRPr/>
          </a:p>
          <a:p>
            <a:pPr indent="-342900" lvl="0" marL="457200" rtl="0" algn="l">
              <a:spcBef>
                <a:spcPts val="0"/>
              </a:spcBef>
              <a:spcAft>
                <a:spcPts val="0"/>
              </a:spcAft>
              <a:buSzPts val="1800"/>
              <a:buChar char="●"/>
            </a:pPr>
            <a:r>
              <a:rPr lang="en-GB"/>
              <a:t>Compass</a:t>
            </a:r>
            <a:endParaRPr/>
          </a:p>
          <a:p>
            <a:pPr indent="-342900" lvl="0" marL="457200" rtl="0" algn="l">
              <a:spcBef>
                <a:spcPts val="0"/>
              </a:spcBef>
              <a:spcAft>
                <a:spcPts val="0"/>
              </a:spcAft>
              <a:buSzPts val="1800"/>
              <a:buChar char="●"/>
            </a:pPr>
            <a:r>
              <a:rPr lang="en-GB"/>
              <a:t>Protractor</a:t>
            </a:r>
            <a:endParaRPr/>
          </a:p>
          <a:p>
            <a:pPr indent="-342900" lvl="0" marL="457200" rtl="0" algn="l">
              <a:spcBef>
                <a:spcPts val="0"/>
              </a:spcBef>
              <a:spcAft>
                <a:spcPts val="0"/>
              </a:spcAft>
              <a:buSzPts val="1800"/>
              <a:buChar char="●"/>
            </a:pPr>
            <a:r>
              <a:rPr lang="en-GB"/>
              <a:t>Highlighters</a:t>
            </a:r>
            <a:endParaRPr/>
          </a:p>
          <a:p>
            <a:pPr indent="-342900" lvl="0" marL="457200" rtl="0" algn="l">
              <a:spcBef>
                <a:spcPts val="0"/>
              </a:spcBef>
              <a:spcAft>
                <a:spcPts val="0"/>
              </a:spcAft>
              <a:buSzPts val="1800"/>
              <a:buChar char="●"/>
            </a:pPr>
            <a:r>
              <a:rPr lang="en-GB"/>
              <a:t>Scientific calculator</a:t>
            </a:r>
            <a:endParaRPr/>
          </a:p>
          <a:p>
            <a:pPr indent="-342900" lvl="0" marL="457200" rtl="0" algn="l">
              <a:spcBef>
                <a:spcPts val="0"/>
              </a:spcBef>
              <a:spcAft>
                <a:spcPts val="0"/>
              </a:spcAft>
              <a:buSzPts val="1800"/>
              <a:buChar char="●"/>
            </a:pPr>
            <a:r>
              <a:rPr lang="en-GB"/>
              <a:t>Clear pencil case </a:t>
            </a:r>
            <a:endParaRPr/>
          </a:p>
        </p:txBody>
      </p:sp>
      <p:pic>
        <p:nvPicPr>
          <p:cNvPr id="177" name="Google Shape;177;p35"/>
          <p:cNvPicPr preferRelativeResize="0"/>
          <p:nvPr/>
        </p:nvPicPr>
        <p:blipFill>
          <a:blip r:embed="rId3">
            <a:alphaModFix/>
          </a:blip>
          <a:stretch>
            <a:fillRect/>
          </a:stretch>
        </p:blipFill>
        <p:spPr>
          <a:xfrm>
            <a:off x="6268925" y="1578000"/>
            <a:ext cx="1922552" cy="1538042"/>
          </a:xfrm>
          <a:prstGeom prst="rect">
            <a:avLst/>
          </a:prstGeom>
          <a:noFill/>
          <a:ln>
            <a:noFill/>
          </a:ln>
        </p:spPr>
      </p:pic>
      <p:pic>
        <p:nvPicPr>
          <p:cNvPr id="178" name="Google Shape;178;p35"/>
          <p:cNvPicPr preferRelativeResize="0"/>
          <p:nvPr/>
        </p:nvPicPr>
        <p:blipFill>
          <a:blip r:embed="rId4">
            <a:alphaModFix/>
          </a:blip>
          <a:stretch>
            <a:fillRect/>
          </a:stretch>
        </p:blipFill>
        <p:spPr>
          <a:xfrm>
            <a:off x="7310950" y="3206249"/>
            <a:ext cx="1521375" cy="855774"/>
          </a:xfrm>
          <a:prstGeom prst="rect">
            <a:avLst/>
          </a:prstGeom>
          <a:noFill/>
          <a:ln>
            <a:noFill/>
          </a:ln>
        </p:spPr>
      </p:pic>
      <p:pic>
        <p:nvPicPr>
          <p:cNvPr id="179" name="Google Shape;179;p35"/>
          <p:cNvPicPr preferRelativeResize="0"/>
          <p:nvPr/>
        </p:nvPicPr>
        <p:blipFill>
          <a:blip r:embed="rId5">
            <a:alphaModFix/>
          </a:blip>
          <a:stretch>
            <a:fillRect/>
          </a:stretch>
        </p:blipFill>
        <p:spPr>
          <a:xfrm>
            <a:off x="5342525" y="3452570"/>
            <a:ext cx="1416956" cy="775799"/>
          </a:xfrm>
          <a:prstGeom prst="rect">
            <a:avLst/>
          </a:prstGeom>
          <a:noFill/>
          <a:ln>
            <a:noFill/>
          </a:ln>
        </p:spPr>
      </p:pic>
      <p:pic>
        <p:nvPicPr>
          <p:cNvPr id="180" name="Google Shape;180;p35"/>
          <p:cNvPicPr preferRelativeResize="0"/>
          <p:nvPr/>
        </p:nvPicPr>
        <p:blipFill>
          <a:blip r:embed="rId6">
            <a:alphaModFix/>
          </a:blip>
          <a:stretch>
            <a:fillRect/>
          </a:stretch>
        </p:blipFill>
        <p:spPr>
          <a:xfrm>
            <a:off x="3997445" y="1802734"/>
            <a:ext cx="1538044" cy="153804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36"/>
          <p:cNvSpPr txBox="1"/>
          <p:nvPr>
            <p:ph type="title"/>
          </p:nvPr>
        </p:nvSpPr>
        <p:spPr>
          <a:xfrm>
            <a:off x="311700" y="249531"/>
            <a:ext cx="8520600" cy="707400"/>
          </a:xfrm>
          <a:prstGeom prst="rect">
            <a:avLst/>
          </a:prstGeom>
        </p:spPr>
        <p:txBody>
          <a:bodyPr anchorCtr="0" anchor="b" bIns="0" lIns="0" spcFirstLastPara="1" rIns="91425" wrap="square" tIns="91425">
            <a:noAutofit/>
          </a:bodyPr>
          <a:lstStyle/>
          <a:p>
            <a:pPr indent="0" lvl="0" marL="0" rtl="0" algn="l">
              <a:spcBef>
                <a:spcPts val="0"/>
              </a:spcBef>
              <a:spcAft>
                <a:spcPts val="0"/>
              </a:spcAft>
              <a:buNone/>
            </a:pPr>
            <a:r>
              <a:rPr lang="en-GB"/>
              <a:t>Equipment </a:t>
            </a:r>
            <a:endParaRPr/>
          </a:p>
        </p:txBody>
      </p:sp>
      <p:sp>
        <p:nvSpPr>
          <p:cNvPr id="187" name="Google Shape;187;p36"/>
          <p:cNvSpPr txBox="1"/>
          <p:nvPr>
            <p:ph idx="1" type="body"/>
          </p:nvPr>
        </p:nvSpPr>
        <p:spPr>
          <a:xfrm>
            <a:off x="311700" y="1200938"/>
            <a:ext cx="8520600" cy="3145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342900" lvl="0" marL="457200" rtl="0" algn="l">
              <a:spcBef>
                <a:spcPts val="0"/>
              </a:spcBef>
              <a:spcAft>
                <a:spcPts val="0"/>
              </a:spcAft>
              <a:buClr>
                <a:srgbClr val="0000FF"/>
              </a:buClr>
              <a:buSzPts val="1800"/>
              <a:buChar char="●"/>
            </a:pPr>
            <a:r>
              <a:rPr lang="en-GB">
                <a:solidFill>
                  <a:srgbClr val="0000FF"/>
                </a:solidFill>
              </a:rPr>
              <a:t>3 black pens </a:t>
            </a:r>
            <a:endParaRPr>
              <a:solidFill>
                <a:srgbClr val="0000FF"/>
              </a:solidFill>
            </a:endParaRPr>
          </a:p>
          <a:p>
            <a:pPr indent="-342900" lvl="0" marL="457200" rtl="0" algn="l">
              <a:spcBef>
                <a:spcPts val="0"/>
              </a:spcBef>
              <a:spcAft>
                <a:spcPts val="0"/>
              </a:spcAft>
              <a:buClr>
                <a:srgbClr val="0000FF"/>
              </a:buClr>
              <a:buSzPts val="1800"/>
              <a:buChar char="●"/>
            </a:pPr>
            <a:r>
              <a:rPr lang="en-GB">
                <a:solidFill>
                  <a:srgbClr val="0000FF"/>
                </a:solidFill>
              </a:rPr>
              <a:t>2 pencils</a:t>
            </a:r>
            <a:endParaRPr>
              <a:solidFill>
                <a:srgbClr val="0000FF"/>
              </a:solidFill>
            </a:endParaRPr>
          </a:p>
          <a:p>
            <a:pPr indent="-342900" lvl="0" marL="457200" rtl="0" algn="l">
              <a:spcBef>
                <a:spcPts val="0"/>
              </a:spcBef>
              <a:spcAft>
                <a:spcPts val="0"/>
              </a:spcAft>
              <a:buClr>
                <a:srgbClr val="0000FF"/>
              </a:buClr>
              <a:buSzPts val="1800"/>
              <a:buChar char="●"/>
            </a:pPr>
            <a:r>
              <a:rPr lang="en-GB">
                <a:solidFill>
                  <a:srgbClr val="0000FF"/>
                </a:solidFill>
              </a:rPr>
              <a:t>Rubber</a:t>
            </a:r>
            <a:endParaRPr>
              <a:solidFill>
                <a:srgbClr val="0000FF"/>
              </a:solidFill>
            </a:endParaRPr>
          </a:p>
          <a:p>
            <a:pPr indent="-342900" lvl="0" marL="457200" rtl="0" algn="l">
              <a:spcBef>
                <a:spcPts val="0"/>
              </a:spcBef>
              <a:spcAft>
                <a:spcPts val="0"/>
              </a:spcAft>
              <a:buClr>
                <a:srgbClr val="0000FF"/>
              </a:buClr>
              <a:buSzPts val="1800"/>
              <a:buChar char="●"/>
            </a:pPr>
            <a:r>
              <a:rPr lang="en-GB">
                <a:solidFill>
                  <a:srgbClr val="0000FF"/>
                </a:solidFill>
              </a:rPr>
              <a:t>Ruler</a:t>
            </a:r>
            <a:endParaRPr>
              <a:solidFill>
                <a:srgbClr val="0000FF"/>
              </a:solidFill>
            </a:endParaRPr>
          </a:p>
          <a:p>
            <a:pPr indent="-342900" lvl="0" marL="457200" rtl="0" algn="l">
              <a:spcBef>
                <a:spcPts val="0"/>
              </a:spcBef>
              <a:spcAft>
                <a:spcPts val="0"/>
              </a:spcAft>
              <a:buClr>
                <a:srgbClr val="0000FF"/>
              </a:buClr>
              <a:buSzPts val="1800"/>
              <a:buChar char="●"/>
            </a:pPr>
            <a:r>
              <a:rPr lang="en-GB">
                <a:solidFill>
                  <a:srgbClr val="0000FF"/>
                </a:solidFill>
              </a:rPr>
              <a:t>Pencil sharpener</a:t>
            </a:r>
            <a:endParaRPr>
              <a:solidFill>
                <a:srgbClr val="0000FF"/>
              </a:solidFill>
            </a:endParaRPr>
          </a:p>
          <a:p>
            <a:pPr indent="-342900" lvl="0" marL="457200" rtl="0" algn="l">
              <a:spcBef>
                <a:spcPts val="0"/>
              </a:spcBef>
              <a:spcAft>
                <a:spcPts val="0"/>
              </a:spcAft>
              <a:buClr>
                <a:srgbClr val="0000FF"/>
              </a:buClr>
              <a:buSzPts val="1800"/>
              <a:buChar char="●"/>
            </a:pPr>
            <a:r>
              <a:rPr lang="en-GB">
                <a:solidFill>
                  <a:srgbClr val="0000FF"/>
                </a:solidFill>
              </a:rPr>
              <a:t>Compass</a:t>
            </a:r>
            <a:endParaRPr>
              <a:solidFill>
                <a:srgbClr val="0000FF"/>
              </a:solidFill>
            </a:endParaRPr>
          </a:p>
          <a:p>
            <a:pPr indent="-342900" lvl="0" marL="457200" rtl="0" algn="l">
              <a:spcBef>
                <a:spcPts val="0"/>
              </a:spcBef>
              <a:spcAft>
                <a:spcPts val="0"/>
              </a:spcAft>
              <a:buClr>
                <a:srgbClr val="0000FF"/>
              </a:buClr>
              <a:buSzPts val="1800"/>
              <a:buChar char="●"/>
            </a:pPr>
            <a:r>
              <a:rPr lang="en-GB">
                <a:solidFill>
                  <a:srgbClr val="0000FF"/>
                </a:solidFill>
              </a:rPr>
              <a:t>Protractor</a:t>
            </a:r>
            <a:endParaRPr>
              <a:solidFill>
                <a:srgbClr val="0000FF"/>
              </a:solidFill>
            </a:endParaRPr>
          </a:p>
          <a:p>
            <a:pPr indent="-342900" lvl="0" marL="457200" rtl="0" algn="l">
              <a:spcBef>
                <a:spcPts val="0"/>
              </a:spcBef>
              <a:spcAft>
                <a:spcPts val="0"/>
              </a:spcAft>
              <a:buClr>
                <a:srgbClr val="0000FF"/>
              </a:buClr>
              <a:buSzPts val="1800"/>
              <a:buChar char="●"/>
            </a:pPr>
            <a:r>
              <a:rPr lang="en-GB">
                <a:solidFill>
                  <a:srgbClr val="0000FF"/>
                </a:solidFill>
              </a:rPr>
              <a:t>Highlighters</a:t>
            </a:r>
            <a:endParaRPr>
              <a:solidFill>
                <a:srgbClr val="0000FF"/>
              </a:solidFill>
            </a:endParaRPr>
          </a:p>
          <a:p>
            <a:pPr indent="-342900" lvl="0" marL="457200" rtl="0" algn="l">
              <a:spcBef>
                <a:spcPts val="0"/>
              </a:spcBef>
              <a:spcAft>
                <a:spcPts val="0"/>
              </a:spcAft>
              <a:buSzPts val="1800"/>
              <a:buChar char="●"/>
            </a:pPr>
            <a:r>
              <a:rPr lang="en-GB"/>
              <a:t>Scientific calculator</a:t>
            </a:r>
            <a:endParaRPr/>
          </a:p>
          <a:p>
            <a:pPr indent="-342900" lvl="0" marL="457200" rtl="0" algn="l">
              <a:spcBef>
                <a:spcPts val="0"/>
              </a:spcBef>
              <a:spcAft>
                <a:spcPts val="0"/>
              </a:spcAft>
              <a:buClr>
                <a:srgbClr val="0000FF"/>
              </a:buClr>
              <a:buSzPts val="1800"/>
              <a:buChar char="●"/>
            </a:pPr>
            <a:r>
              <a:rPr lang="en-GB">
                <a:solidFill>
                  <a:srgbClr val="0000FF"/>
                </a:solidFill>
              </a:rPr>
              <a:t>Clear pencil case</a:t>
            </a:r>
            <a:endParaRPr>
              <a:solidFill>
                <a:srgbClr val="0000FF"/>
              </a:solidFill>
            </a:endParaRPr>
          </a:p>
          <a:p>
            <a:pPr indent="-342900" lvl="0" marL="457200" rtl="0" algn="l">
              <a:spcBef>
                <a:spcPts val="0"/>
              </a:spcBef>
              <a:spcAft>
                <a:spcPts val="0"/>
              </a:spcAft>
              <a:buClr>
                <a:srgbClr val="0000FF"/>
              </a:buClr>
              <a:buSzPts val="1800"/>
              <a:buChar char="●"/>
            </a:pPr>
            <a:r>
              <a:rPr lang="en-GB">
                <a:solidFill>
                  <a:srgbClr val="0000FF"/>
                </a:solidFill>
              </a:rPr>
              <a:t>Revision cards</a:t>
            </a:r>
            <a:endParaRPr>
              <a:solidFill>
                <a:srgbClr val="0000FF"/>
              </a:solidFill>
            </a:endParaRPr>
          </a:p>
          <a:p>
            <a:pPr indent="-342900" lvl="0" marL="457200" rtl="0" algn="l">
              <a:spcBef>
                <a:spcPts val="0"/>
              </a:spcBef>
              <a:spcAft>
                <a:spcPts val="0"/>
              </a:spcAft>
              <a:buClr>
                <a:srgbClr val="0000FF"/>
              </a:buClr>
              <a:buSzPts val="1800"/>
              <a:buChar char="●"/>
            </a:pPr>
            <a:r>
              <a:rPr lang="en-GB">
                <a:solidFill>
                  <a:srgbClr val="0000FF"/>
                </a:solidFill>
              </a:rPr>
              <a:t>Information booklet </a:t>
            </a:r>
            <a:endParaRPr>
              <a:solidFill>
                <a:srgbClr val="0000FF"/>
              </a:solidFill>
            </a:endParaRPr>
          </a:p>
          <a:p>
            <a:pPr indent="0" lvl="0" marL="457200" rtl="0" algn="l">
              <a:spcBef>
                <a:spcPts val="0"/>
              </a:spcBef>
              <a:spcAft>
                <a:spcPts val="0"/>
              </a:spcAft>
              <a:buNone/>
            </a:pPr>
            <a:r>
              <a:t/>
            </a:r>
            <a:endParaRPr>
              <a:solidFill>
                <a:srgbClr val="0000FF"/>
              </a:solidFill>
            </a:endParaRPr>
          </a:p>
        </p:txBody>
      </p:sp>
      <p:pic>
        <p:nvPicPr>
          <p:cNvPr id="188" name="Google Shape;188;p36"/>
          <p:cNvPicPr preferRelativeResize="0"/>
          <p:nvPr/>
        </p:nvPicPr>
        <p:blipFill>
          <a:blip r:embed="rId3">
            <a:alphaModFix/>
          </a:blip>
          <a:stretch>
            <a:fillRect/>
          </a:stretch>
        </p:blipFill>
        <p:spPr>
          <a:xfrm>
            <a:off x="6268925" y="1578000"/>
            <a:ext cx="1922552" cy="1538042"/>
          </a:xfrm>
          <a:prstGeom prst="rect">
            <a:avLst/>
          </a:prstGeom>
          <a:noFill/>
          <a:ln>
            <a:noFill/>
          </a:ln>
        </p:spPr>
      </p:pic>
      <p:pic>
        <p:nvPicPr>
          <p:cNvPr id="189" name="Google Shape;189;p36"/>
          <p:cNvPicPr preferRelativeResize="0"/>
          <p:nvPr/>
        </p:nvPicPr>
        <p:blipFill>
          <a:blip r:embed="rId4">
            <a:alphaModFix/>
          </a:blip>
          <a:stretch>
            <a:fillRect/>
          </a:stretch>
        </p:blipFill>
        <p:spPr>
          <a:xfrm>
            <a:off x="7310950" y="3206249"/>
            <a:ext cx="1521375" cy="855774"/>
          </a:xfrm>
          <a:prstGeom prst="rect">
            <a:avLst/>
          </a:prstGeom>
          <a:noFill/>
          <a:ln>
            <a:noFill/>
          </a:ln>
        </p:spPr>
      </p:pic>
      <p:pic>
        <p:nvPicPr>
          <p:cNvPr id="190" name="Google Shape;190;p36"/>
          <p:cNvPicPr preferRelativeResize="0"/>
          <p:nvPr/>
        </p:nvPicPr>
        <p:blipFill>
          <a:blip r:embed="rId5">
            <a:alphaModFix/>
          </a:blip>
          <a:stretch>
            <a:fillRect/>
          </a:stretch>
        </p:blipFill>
        <p:spPr>
          <a:xfrm>
            <a:off x="5342525" y="3452570"/>
            <a:ext cx="1416956" cy="775799"/>
          </a:xfrm>
          <a:prstGeom prst="rect">
            <a:avLst/>
          </a:prstGeom>
          <a:noFill/>
          <a:ln>
            <a:noFill/>
          </a:ln>
        </p:spPr>
      </p:pic>
      <p:pic>
        <p:nvPicPr>
          <p:cNvPr id="191" name="Google Shape;191;p36"/>
          <p:cNvPicPr preferRelativeResize="0"/>
          <p:nvPr/>
        </p:nvPicPr>
        <p:blipFill>
          <a:blip r:embed="rId6">
            <a:alphaModFix/>
          </a:blip>
          <a:stretch>
            <a:fillRect/>
          </a:stretch>
        </p:blipFill>
        <p:spPr>
          <a:xfrm>
            <a:off x="3534950" y="3470382"/>
            <a:ext cx="1922550" cy="1606569"/>
          </a:xfrm>
          <a:prstGeom prst="rect">
            <a:avLst/>
          </a:prstGeom>
          <a:noFill/>
          <a:ln>
            <a:noFill/>
          </a:ln>
        </p:spPr>
      </p:pic>
      <p:pic>
        <p:nvPicPr>
          <p:cNvPr id="192" name="Google Shape;192;p36"/>
          <p:cNvPicPr preferRelativeResize="0"/>
          <p:nvPr/>
        </p:nvPicPr>
        <p:blipFill>
          <a:blip r:embed="rId7">
            <a:alphaModFix/>
          </a:blip>
          <a:stretch>
            <a:fillRect/>
          </a:stretch>
        </p:blipFill>
        <p:spPr>
          <a:xfrm>
            <a:off x="3937800" y="1715750"/>
            <a:ext cx="1116850" cy="14905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37"/>
          <p:cNvSpPr txBox="1"/>
          <p:nvPr>
            <p:ph type="title"/>
          </p:nvPr>
        </p:nvSpPr>
        <p:spPr>
          <a:xfrm>
            <a:off x="311700" y="497731"/>
            <a:ext cx="8520600" cy="707400"/>
          </a:xfrm>
          <a:prstGeom prst="rect">
            <a:avLst/>
          </a:prstGeom>
        </p:spPr>
        <p:txBody>
          <a:bodyPr anchorCtr="0" anchor="b" bIns="0" lIns="0" spcFirstLastPara="1" rIns="91425" wrap="square" tIns="91425">
            <a:noAutofit/>
          </a:bodyPr>
          <a:lstStyle/>
          <a:p>
            <a:pPr indent="0" lvl="0" marL="0" rtl="0" algn="l">
              <a:spcBef>
                <a:spcPts val="0"/>
              </a:spcBef>
              <a:spcAft>
                <a:spcPts val="0"/>
              </a:spcAft>
              <a:buNone/>
            </a:pPr>
            <a:r>
              <a:t/>
            </a:r>
            <a:endParaRPr/>
          </a:p>
        </p:txBody>
      </p:sp>
      <p:pic>
        <p:nvPicPr>
          <p:cNvPr descr="The content of this video is taken from Appendix 5 of JCQ's Instructions for conducting document, and details the information which must be distributed to all candidates prior to assessments and/or examinations taking place" id="198" name="Google Shape;198;p37" title="Information for candidates for written examinations 2025/26">
            <a:hlinkClick r:id="rId3"/>
          </p:cNvPr>
          <p:cNvPicPr preferRelativeResize="0"/>
          <p:nvPr/>
        </p:nvPicPr>
        <p:blipFill>
          <a:blip r:embed="rId4">
            <a:alphaModFix/>
          </a:blip>
          <a:stretch>
            <a:fillRect/>
          </a:stretch>
        </p:blipFill>
        <p:spPr>
          <a:xfrm>
            <a:off x="0" y="0"/>
            <a:ext cx="9144000" cy="5143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8"/>
                                        </p:tgtEl>
                                        <p:attrNameLst>
                                          <p:attrName>style.visibility</p:attrName>
                                        </p:attrNameLst>
                                      </p:cBhvr>
                                      <p:to>
                                        <p:strVal val="visible"/>
                                      </p:to>
                                    </p:set>
                                    <p:animEffect filter="fade" transition="in">
                                      <p:cBhvr>
                                        <p:cTn dur="1000"/>
                                        <p:tgtEl>
                                          <p:spTgt spid="19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38"/>
          <p:cNvSpPr txBox="1"/>
          <p:nvPr>
            <p:ph type="title"/>
          </p:nvPr>
        </p:nvSpPr>
        <p:spPr>
          <a:xfrm>
            <a:off x="311700" y="497731"/>
            <a:ext cx="8520600" cy="707400"/>
          </a:xfrm>
          <a:prstGeom prst="rect">
            <a:avLst/>
          </a:prstGeom>
        </p:spPr>
        <p:txBody>
          <a:bodyPr anchorCtr="0" anchor="b" bIns="0" lIns="0" spcFirstLastPara="1" rIns="91425" wrap="square" tIns="91425">
            <a:noAutofit/>
          </a:bodyPr>
          <a:lstStyle/>
          <a:p>
            <a:pPr indent="0" lvl="0" marL="0" rtl="0" algn="l">
              <a:spcBef>
                <a:spcPts val="0"/>
              </a:spcBef>
              <a:spcAft>
                <a:spcPts val="0"/>
              </a:spcAft>
              <a:buNone/>
            </a:pPr>
            <a:r>
              <a:rPr lang="en-GB"/>
              <a:t>Mobile Phones/</a:t>
            </a:r>
            <a:r>
              <a:rPr lang="en-GB"/>
              <a:t>malpractice</a:t>
            </a:r>
            <a:r>
              <a:rPr lang="en-GB"/>
              <a:t>  </a:t>
            </a:r>
            <a:endParaRPr/>
          </a:p>
        </p:txBody>
      </p:sp>
      <p:pic>
        <p:nvPicPr>
          <p:cNvPr id="204" name="Google Shape;204;p38"/>
          <p:cNvPicPr preferRelativeResize="0"/>
          <p:nvPr/>
        </p:nvPicPr>
        <p:blipFill rotWithShape="1">
          <a:blip r:embed="rId3">
            <a:alphaModFix/>
          </a:blip>
          <a:srcRect b="0" l="30074" r="28091" t="0"/>
          <a:stretch/>
        </p:blipFill>
        <p:spPr>
          <a:xfrm>
            <a:off x="359600" y="1366100"/>
            <a:ext cx="2490425" cy="3352800"/>
          </a:xfrm>
          <a:prstGeom prst="rect">
            <a:avLst/>
          </a:prstGeom>
          <a:noFill/>
          <a:ln>
            <a:noFill/>
          </a:ln>
        </p:spPr>
      </p:pic>
      <p:sp>
        <p:nvSpPr>
          <p:cNvPr id="205" name="Google Shape;205;p38"/>
          <p:cNvSpPr/>
          <p:nvPr/>
        </p:nvSpPr>
        <p:spPr>
          <a:xfrm rot="2212271">
            <a:off x="91466" y="1434822"/>
            <a:ext cx="2689920" cy="2886840"/>
          </a:xfrm>
          <a:prstGeom prst="plus">
            <a:avLst>
              <a:gd fmla="val 40486" name="adj"/>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38"/>
          <p:cNvSpPr txBox="1"/>
          <p:nvPr/>
        </p:nvSpPr>
        <p:spPr>
          <a:xfrm>
            <a:off x="3050100" y="1366100"/>
            <a:ext cx="5782200" cy="358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700">
                <a:latin typeface="Calibri"/>
                <a:ea typeface="Calibri"/>
                <a:cs typeface="Calibri"/>
                <a:sym typeface="Calibri"/>
              </a:rPr>
              <a:t>As these assessment will be </a:t>
            </a:r>
            <a:r>
              <a:rPr b="1" lang="en-GB" sz="1700">
                <a:latin typeface="Calibri"/>
                <a:ea typeface="Calibri"/>
                <a:cs typeface="Calibri"/>
                <a:sym typeface="Calibri"/>
              </a:rPr>
              <a:t>used</a:t>
            </a:r>
            <a:r>
              <a:rPr b="1" lang="en-GB" sz="1700">
                <a:latin typeface="Calibri"/>
                <a:ea typeface="Calibri"/>
                <a:cs typeface="Calibri"/>
                <a:sym typeface="Calibri"/>
              </a:rPr>
              <a:t> to determine your post-16 predictions the same malpractice rules </a:t>
            </a:r>
            <a:r>
              <a:rPr b="1" lang="en-GB" sz="1700">
                <a:latin typeface="Calibri"/>
                <a:ea typeface="Calibri"/>
                <a:cs typeface="Calibri"/>
                <a:sym typeface="Calibri"/>
              </a:rPr>
              <a:t>apply as</a:t>
            </a:r>
            <a:r>
              <a:rPr b="1" lang="en-GB" sz="1700">
                <a:latin typeface="Calibri"/>
                <a:ea typeface="Calibri"/>
                <a:cs typeface="Calibri"/>
                <a:sym typeface="Calibri"/>
              </a:rPr>
              <a:t> in the real exams. This </a:t>
            </a:r>
            <a:r>
              <a:rPr b="1" lang="en-GB" sz="1700">
                <a:latin typeface="Calibri"/>
                <a:ea typeface="Calibri"/>
                <a:cs typeface="Calibri"/>
                <a:sym typeface="Calibri"/>
              </a:rPr>
              <a:t>has been</a:t>
            </a:r>
            <a:r>
              <a:rPr b="1" lang="en-GB" sz="1700">
                <a:latin typeface="Calibri"/>
                <a:ea typeface="Calibri"/>
                <a:cs typeface="Calibri"/>
                <a:sym typeface="Calibri"/>
              </a:rPr>
              <a:t> clearly stated by </a:t>
            </a:r>
            <a:r>
              <a:rPr b="1" lang="en-GB" sz="1700">
                <a:latin typeface="Calibri"/>
                <a:ea typeface="Calibri"/>
                <a:cs typeface="Calibri"/>
                <a:sym typeface="Calibri"/>
              </a:rPr>
              <a:t>the</a:t>
            </a:r>
            <a:r>
              <a:rPr b="1" lang="en-GB" sz="1700">
                <a:latin typeface="Calibri"/>
                <a:ea typeface="Calibri"/>
                <a:cs typeface="Calibri"/>
                <a:sym typeface="Calibri"/>
              </a:rPr>
              <a:t> JCQ.</a:t>
            </a:r>
            <a:endParaRPr b="1" sz="1700">
              <a:latin typeface="Calibri"/>
              <a:ea typeface="Calibri"/>
              <a:cs typeface="Calibri"/>
              <a:sym typeface="Calibri"/>
            </a:endParaRPr>
          </a:p>
          <a:p>
            <a:pPr indent="0" lvl="0" marL="0" rtl="0" algn="l">
              <a:spcBef>
                <a:spcPts val="0"/>
              </a:spcBef>
              <a:spcAft>
                <a:spcPts val="0"/>
              </a:spcAft>
              <a:buNone/>
            </a:pPr>
            <a:r>
              <a:t/>
            </a:r>
            <a:endParaRPr b="1" sz="1700">
              <a:latin typeface="Calibri"/>
              <a:ea typeface="Calibri"/>
              <a:cs typeface="Calibri"/>
              <a:sym typeface="Calibri"/>
            </a:endParaRPr>
          </a:p>
          <a:p>
            <a:pPr indent="0" lvl="0" marL="0" rtl="0" algn="l">
              <a:spcBef>
                <a:spcPts val="0"/>
              </a:spcBef>
              <a:spcAft>
                <a:spcPts val="0"/>
              </a:spcAft>
              <a:buNone/>
            </a:pPr>
            <a:r>
              <a:rPr b="1" lang="en-GB" sz="1700">
                <a:latin typeface="Calibri"/>
                <a:ea typeface="Calibri"/>
                <a:cs typeface="Calibri"/>
                <a:sym typeface="Calibri"/>
              </a:rPr>
              <a:t>For the mocks you should turn off your mobile phone and make sure it is in your bag. This is the same for a watches.</a:t>
            </a:r>
            <a:endParaRPr b="1" sz="1700">
              <a:latin typeface="Calibri"/>
              <a:ea typeface="Calibri"/>
              <a:cs typeface="Calibri"/>
              <a:sym typeface="Calibri"/>
            </a:endParaRPr>
          </a:p>
          <a:p>
            <a:pPr indent="0" lvl="0" marL="0" rtl="0" algn="l">
              <a:spcBef>
                <a:spcPts val="0"/>
              </a:spcBef>
              <a:spcAft>
                <a:spcPts val="0"/>
              </a:spcAft>
              <a:buNone/>
            </a:pPr>
            <a:r>
              <a:rPr b="1" lang="en-GB" sz="1700">
                <a:latin typeface="Calibri"/>
                <a:ea typeface="Calibri"/>
                <a:cs typeface="Calibri"/>
                <a:sym typeface="Calibri"/>
              </a:rPr>
              <a:t>For the actual GCSEs we will collect your phones in.</a:t>
            </a:r>
            <a:endParaRPr b="1" sz="1700">
              <a:latin typeface="Calibri"/>
              <a:ea typeface="Calibri"/>
              <a:cs typeface="Calibri"/>
              <a:sym typeface="Calibri"/>
            </a:endParaRPr>
          </a:p>
          <a:p>
            <a:pPr indent="0" lvl="0" marL="0" rtl="0" algn="l">
              <a:spcBef>
                <a:spcPts val="0"/>
              </a:spcBef>
              <a:spcAft>
                <a:spcPts val="0"/>
              </a:spcAft>
              <a:buNone/>
            </a:pPr>
            <a:r>
              <a:t/>
            </a:r>
            <a:endParaRPr b="1" sz="1700">
              <a:latin typeface="Calibri"/>
              <a:ea typeface="Calibri"/>
              <a:cs typeface="Calibri"/>
              <a:sym typeface="Calibri"/>
            </a:endParaRPr>
          </a:p>
          <a:p>
            <a:pPr indent="0" lvl="0" marL="0" rtl="0" algn="l">
              <a:spcBef>
                <a:spcPts val="0"/>
              </a:spcBef>
              <a:spcAft>
                <a:spcPts val="0"/>
              </a:spcAft>
              <a:buNone/>
            </a:pPr>
            <a:r>
              <a:rPr b="1" lang="en-GB" sz="1700">
                <a:latin typeface="Calibri"/>
                <a:ea typeface="Calibri"/>
                <a:cs typeface="Calibri"/>
                <a:sym typeface="Calibri"/>
              </a:rPr>
              <a:t>If you have anything </a:t>
            </a:r>
            <a:r>
              <a:rPr b="1" lang="en-GB" sz="1700">
                <a:latin typeface="Calibri"/>
                <a:ea typeface="Calibri"/>
                <a:cs typeface="Calibri"/>
                <a:sym typeface="Calibri"/>
              </a:rPr>
              <a:t>unauthorised</a:t>
            </a:r>
            <a:r>
              <a:rPr b="1" lang="en-GB" sz="1700">
                <a:latin typeface="Calibri"/>
                <a:ea typeface="Calibri"/>
                <a:cs typeface="Calibri"/>
                <a:sym typeface="Calibri"/>
              </a:rPr>
              <a:t> on you in the exam hall or room, we have to report this to the exam boards. The outcome of </a:t>
            </a:r>
            <a:r>
              <a:rPr b="1" lang="en-GB" sz="1700">
                <a:latin typeface="Calibri"/>
                <a:ea typeface="Calibri"/>
                <a:cs typeface="Calibri"/>
                <a:sym typeface="Calibri"/>
              </a:rPr>
              <a:t>that</a:t>
            </a:r>
            <a:r>
              <a:rPr b="1" lang="en-GB" sz="1700">
                <a:latin typeface="Calibri"/>
                <a:ea typeface="Calibri"/>
                <a:cs typeface="Calibri"/>
                <a:sym typeface="Calibri"/>
              </a:rPr>
              <a:t> report may be that you </a:t>
            </a:r>
            <a:r>
              <a:rPr b="1" lang="en-GB" sz="1700">
                <a:latin typeface="Calibri"/>
                <a:ea typeface="Calibri"/>
                <a:cs typeface="Calibri"/>
                <a:sym typeface="Calibri"/>
              </a:rPr>
              <a:t>receive</a:t>
            </a:r>
            <a:r>
              <a:rPr b="1" lang="en-GB" sz="1700">
                <a:latin typeface="Calibri"/>
                <a:ea typeface="Calibri"/>
                <a:cs typeface="Calibri"/>
                <a:sym typeface="Calibri"/>
              </a:rPr>
              <a:t> a 0 in the exam, or in extreme cases, a </a:t>
            </a:r>
            <a:r>
              <a:rPr b="1" lang="en-GB" sz="1700">
                <a:latin typeface="Calibri"/>
                <a:ea typeface="Calibri"/>
                <a:cs typeface="Calibri"/>
                <a:sym typeface="Calibri"/>
              </a:rPr>
              <a:t>disqualification</a:t>
            </a:r>
            <a:r>
              <a:rPr b="1" lang="en-GB" sz="1700">
                <a:latin typeface="Calibri"/>
                <a:ea typeface="Calibri"/>
                <a:cs typeface="Calibri"/>
                <a:sym typeface="Calibri"/>
              </a:rPr>
              <a:t> from all exams with that exam board </a:t>
            </a:r>
            <a:endParaRPr b="1" sz="1700">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39"/>
          <p:cNvSpPr txBox="1"/>
          <p:nvPr/>
        </p:nvSpPr>
        <p:spPr>
          <a:xfrm>
            <a:off x="165100" y="174687"/>
            <a:ext cx="8520600" cy="707400"/>
          </a:xfrm>
          <a:prstGeom prst="rect">
            <a:avLst/>
          </a:prstGeom>
          <a:noFill/>
          <a:ln>
            <a:noFill/>
          </a:ln>
        </p:spPr>
        <p:txBody>
          <a:bodyPr anchorCtr="0" anchor="b" bIns="0" lIns="0" spcFirstLastPara="1" rIns="91425" wrap="square" tIns="91425">
            <a:noAutofit/>
          </a:bodyPr>
          <a:lstStyle/>
          <a:p>
            <a:pPr indent="0" lvl="0" marL="0" rtl="0" algn="l">
              <a:spcBef>
                <a:spcPts val="0"/>
              </a:spcBef>
              <a:spcAft>
                <a:spcPts val="0"/>
              </a:spcAft>
              <a:buNone/>
            </a:pPr>
            <a:r>
              <a:rPr b="1" lang="en-GB" sz="3000">
                <a:solidFill>
                  <a:srgbClr val="0C566F"/>
                </a:solidFill>
                <a:latin typeface="Calibri"/>
                <a:ea typeface="Calibri"/>
                <a:cs typeface="Calibri"/>
                <a:sym typeface="Calibri"/>
              </a:rPr>
              <a:t>Expectations i</a:t>
            </a:r>
            <a:r>
              <a:rPr b="1" lang="en-GB" sz="3000">
                <a:solidFill>
                  <a:srgbClr val="0C566F"/>
                </a:solidFill>
                <a:latin typeface="Calibri"/>
                <a:ea typeface="Calibri"/>
                <a:cs typeface="Calibri"/>
                <a:sym typeface="Calibri"/>
              </a:rPr>
              <a:t>n the exam hall </a:t>
            </a:r>
            <a:endParaRPr b="1" sz="3000">
              <a:solidFill>
                <a:srgbClr val="0C566F"/>
              </a:solidFill>
              <a:latin typeface="Calibri"/>
              <a:ea typeface="Calibri"/>
              <a:cs typeface="Calibri"/>
              <a:sym typeface="Calibri"/>
            </a:endParaRPr>
          </a:p>
        </p:txBody>
      </p:sp>
      <p:sp>
        <p:nvSpPr>
          <p:cNvPr id="213" name="Google Shape;213;p39"/>
          <p:cNvSpPr txBox="1"/>
          <p:nvPr/>
        </p:nvSpPr>
        <p:spPr>
          <a:xfrm>
            <a:off x="165100" y="977823"/>
            <a:ext cx="8520600" cy="401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600">
                <a:latin typeface="Calibri"/>
                <a:ea typeface="Calibri"/>
                <a:cs typeface="Calibri"/>
                <a:sym typeface="Calibri"/>
              </a:rPr>
              <a:t>Once you are lined up, you must be in total silence until the end of the exam.</a:t>
            </a:r>
            <a:endParaRPr sz="1600">
              <a:latin typeface="Calibri"/>
              <a:ea typeface="Calibri"/>
              <a:cs typeface="Calibri"/>
              <a:sym typeface="Calibri"/>
            </a:endParaRPr>
          </a:p>
          <a:p>
            <a:pPr indent="0" lvl="0" marL="0" rtl="0" algn="l">
              <a:spcBef>
                <a:spcPts val="0"/>
              </a:spcBef>
              <a:spcAft>
                <a:spcPts val="0"/>
              </a:spcAft>
              <a:buNone/>
            </a:pPr>
            <a:r>
              <a:t/>
            </a:r>
            <a:endParaRPr sz="1600">
              <a:latin typeface="Calibri"/>
              <a:ea typeface="Calibri"/>
              <a:cs typeface="Calibri"/>
              <a:sym typeface="Calibri"/>
            </a:endParaRPr>
          </a:p>
          <a:p>
            <a:pPr indent="-330200" lvl="0" marL="457200" rtl="0" algn="l">
              <a:spcBef>
                <a:spcPts val="0"/>
              </a:spcBef>
              <a:spcAft>
                <a:spcPts val="0"/>
              </a:spcAft>
              <a:buSzPts val="1600"/>
              <a:buFont typeface="Calibri"/>
              <a:buChar char="●"/>
            </a:pPr>
            <a:r>
              <a:rPr lang="en-GB" sz="1600">
                <a:latin typeface="Calibri"/>
                <a:ea typeface="Calibri"/>
                <a:cs typeface="Calibri"/>
                <a:sym typeface="Calibri"/>
              </a:rPr>
              <a:t>When you enter the exam hall, place your bag in the area instructed by the invigilator. </a:t>
            </a:r>
            <a:endParaRPr sz="1600">
              <a:latin typeface="Calibri"/>
              <a:ea typeface="Calibri"/>
              <a:cs typeface="Calibri"/>
              <a:sym typeface="Calibri"/>
            </a:endParaRPr>
          </a:p>
          <a:p>
            <a:pPr indent="-330200" lvl="0" marL="457200" rtl="0" algn="l">
              <a:spcBef>
                <a:spcPts val="0"/>
              </a:spcBef>
              <a:spcAft>
                <a:spcPts val="0"/>
              </a:spcAft>
              <a:buSzPts val="1600"/>
              <a:buFont typeface="Calibri"/>
              <a:buChar char="●"/>
            </a:pPr>
            <a:r>
              <a:rPr lang="en-GB" sz="1600">
                <a:latin typeface="Calibri"/>
                <a:ea typeface="Calibri"/>
                <a:cs typeface="Calibri"/>
                <a:sym typeface="Calibri"/>
              </a:rPr>
              <a:t>Make your way to your seat number. There are signs on the wall that show your the row and seat number </a:t>
            </a:r>
            <a:endParaRPr sz="1600">
              <a:latin typeface="Calibri"/>
              <a:ea typeface="Calibri"/>
              <a:cs typeface="Calibri"/>
              <a:sym typeface="Calibri"/>
            </a:endParaRPr>
          </a:p>
          <a:p>
            <a:pPr indent="-330200" lvl="0" marL="457200" rtl="0" algn="l">
              <a:spcBef>
                <a:spcPts val="0"/>
              </a:spcBef>
              <a:spcAft>
                <a:spcPts val="0"/>
              </a:spcAft>
              <a:buSzPts val="1600"/>
              <a:buFont typeface="Calibri"/>
              <a:buChar char="●"/>
            </a:pPr>
            <a:r>
              <a:rPr lang="en-GB" sz="1600">
                <a:latin typeface="Calibri"/>
                <a:ea typeface="Calibri"/>
                <a:cs typeface="Calibri"/>
                <a:sym typeface="Calibri"/>
              </a:rPr>
              <a:t>You </a:t>
            </a:r>
            <a:r>
              <a:rPr b="1" lang="en-GB" sz="1600" u="sng">
                <a:latin typeface="Calibri"/>
                <a:ea typeface="Calibri"/>
                <a:cs typeface="Calibri"/>
                <a:sym typeface="Calibri"/>
              </a:rPr>
              <a:t>must not</a:t>
            </a:r>
            <a:r>
              <a:rPr lang="en-GB" sz="1600">
                <a:latin typeface="Calibri"/>
                <a:ea typeface="Calibri"/>
                <a:cs typeface="Calibri"/>
                <a:sym typeface="Calibri"/>
              </a:rPr>
              <a:t> write anything on your paper, even your name, until the invigilators have told you to do so.</a:t>
            </a:r>
            <a:endParaRPr sz="1600">
              <a:latin typeface="Calibri"/>
              <a:ea typeface="Calibri"/>
              <a:cs typeface="Calibri"/>
              <a:sym typeface="Calibri"/>
            </a:endParaRPr>
          </a:p>
          <a:p>
            <a:pPr indent="-330200" lvl="0" marL="457200" rtl="0" algn="l">
              <a:spcBef>
                <a:spcPts val="0"/>
              </a:spcBef>
              <a:spcAft>
                <a:spcPts val="0"/>
              </a:spcAft>
              <a:buSzPts val="1600"/>
              <a:buFont typeface="Calibri"/>
              <a:buChar char="●"/>
            </a:pPr>
            <a:r>
              <a:rPr lang="en-GB" sz="1600">
                <a:latin typeface="Calibri"/>
                <a:ea typeface="Calibri"/>
                <a:cs typeface="Calibri"/>
                <a:sym typeface="Calibri"/>
              </a:rPr>
              <a:t>You must stay facing forward. Do not look around when others enter</a:t>
            </a:r>
            <a:endParaRPr sz="1600">
              <a:latin typeface="Calibri"/>
              <a:ea typeface="Calibri"/>
              <a:cs typeface="Calibri"/>
              <a:sym typeface="Calibri"/>
            </a:endParaRPr>
          </a:p>
          <a:p>
            <a:pPr indent="-330200" lvl="0" marL="457200" rtl="0" algn="l">
              <a:spcBef>
                <a:spcPts val="0"/>
              </a:spcBef>
              <a:spcAft>
                <a:spcPts val="0"/>
              </a:spcAft>
              <a:buSzPts val="1600"/>
              <a:buFont typeface="Calibri"/>
              <a:buChar char="●"/>
            </a:pPr>
            <a:r>
              <a:rPr lang="en-GB" sz="1600">
                <a:latin typeface="Calibri"/>
                <a:ea typeface="Calibri"/>
                <a:cs typeface="Calibri"/>
                <a:sym typeface="Calibri"/>
              </a:rPr>
              <a:t>Do not communicate </a:t>
            </a:r>
            <a:r>
              <a:rPr lang="en-GB" sz="1600" u="sng">
                <a:latin typeface="Calibri"/>
                <a:ea typeface="Calibri"/>
                <a:cs typeface="Calibri"/>
                <a:sym typeface="Calibri"/>
              </a:rPr>
              <a:t>in any way</a:t>
            </a:r>
            <a:r>
              <a:rPr lang="en-GB" sz="1600">
                <a:latin typeface="Calibri"/>
                <a:ea typeface="Calibri"/>
                <a:cs typeface="Calibri"/>
                <a:sym typeface="Calibri"/>
              </a:rPr>
              <a:t> to anyone else whilst in the exam hall - talking/whispering/gestures </a:t>
            </a:r>
            <a:endParaRPr sz="1600">
              <a:latin typeface="Calibri"/>
              <a:ea typeface="Calibri"/>
              <a:cs typeface="Calibri"/>
              <a:sym typeface="Calibri"/>
            </a:endParaRPr>
          </a:p>
          <a:p>
            <a:pPr indent="-330200" lvl="0" marL="457200" rtl="0" algn="l">
              <a:spcBef>
                <a:spcPts val="0"/>
              </a:spcBef>
              <a:spcAft>
                <a:spcPts val="0"/>
              </a:spcAft>
              <a:buSzPts val="1600"/>
              <a:buFont typeface="Calibri"/>
              <a:buChar char="●"/>
            </a:pPr>
            <a:r>
              <a:rPr lang="en-GB" sz="1600">
                <a:latin typeface="Calibri"/>
                <a:ea typeface="Calibri"/>
                <a:cs typeface="Calibri"/>
                <a:sym typeface="Calibri"/>
              </a:rPr>
              <a:t>If you finish your exam paper before the end of the exam, re-read all of your answers. You must remain sitting up straight with your eyes open for the remainder of the exam. Do not put your head on the desk or turn around</a:t>
            </a:r>
            <a:endParaRPr sz="1600">
              <a:latin typeface="Calibri"/>
              <a:ea typeface="Calibri"/>
              <a:cs typeface="Calibri"/>
              <a:sym typeface="Calibri"/>
            </a:endParaRPr>
          </a:p>
          <a:p>
            <a:pPr indent="-330200" lvl="0" marL="457200" rtl="0" algn="l">
              <a:spcBef>
                <a:spcPts val="0"/>
              </a:spcBef>
              <a:spcAft>
                <a:spcPts val="0"/>
              </a:spcAft>
              <a:buSzPts val="1600"/>
              <a:buFont typeface="Calibri"/>
              <a:buChar char="●"/>
            </a:pPr>
            <a:r>
              <a:rPr lang="en-GB" sz="1600">
                <a:latin typeface="Calibri"/>
                <a:ea typeface="Calibri"/>
                <a:cs typeface="Calibri"/>
                <a:sym typeface="Calibri"/>
              </a:rPr>
              <a:t>When the exam is finished, remain in your seat in silence until you are dismissed</a:t>
            </a:r>
            <a:endParaRPr sz="1600">
              <a:latin typeface="Calibri"/>
              <a:ea typeface="Calibri"/>
              <a:cs typeface="Calibri"/>
              <a:sym typeface="Calibri"/>
            </a:endParaRPr>
          </a:p>
          <a:p>
            <a:pPr indent="0" lvl="0" marL="457200" rtl="0" algn="l">
              <a:spcBef>
                <a:spcPts val="0"/>
              </a:spcBef>
              <a:spcAft>
                <a:spcPts val="0"/>
              </a:spcAft>
              <a:buNone/>
            </a:pPr>
            <a:r>
              <a:t/>
            </a:r>
            <a:endParaRPr sz="1800">
              <a:latin typeface="Calibri"/>
              <a:ea typeface="Calibri"/>
              <a:cs typeface="Calibri"/>
              <a:sym typeface="Calibri"/>
            </a:endParaRPr>
          </a:p>
          <a:p>
            <a:pPr indent="0" lvl="0" marL="457200" rtl="0" algn="l">
              <a:spcBef>
                <a:spcPts val="0"/>
              </a:spcBef>
              <a:spcAft>
                <a:spcPts val="0"/>
              </a:spcAft>
              <a:buNone/>
            </a:pPr>
            <a:r>
              <a:t/>
            </a:r>
            <a:endParaRPr sz="1800">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3">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3">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3">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3">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3">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3">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3">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3">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3">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3">
                                            <p:txEl>
                                              <p:pRg end="9" st="9"/>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3">
                                            <p:txEl>
                                              <p:pRg end="10" st="1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p40"/>
          <p:cNvSpPr txBox="1"/>
          <p:nvPr/>
        </p:nvSpPr>
        <p:spPr>
          <a:xfrm>
            <a:off x="311700" y="497731"/>
            <a:ext cx="8520600" cy="707400"/>
          </a:xfrm>
          <a:prstGeom prst="rect">
            <a:avLst/>
          </a:prstGeom>
          <a:noFill/>
          <a:ln>
            <a:noFill/>
          </a:ln>
        </p:spPr>
        <p:txBody>
          <a:bodyPr anchorCtr="0" anchor="b" bIns="0" lIns="0" spcFirstLastPara="1" rIns="91425" wrap="square" tIns="91425">
            <a:noAutofit/>
          </a:bodyPr>
          <a:lstStyle/>
          <a:p>
            <a:pPr indent="0" lvl="0" marL="0" rtl="0" algn="l">
              <a:spcBef>
                <a:spcPts val="0"/>
              </a:spcBef>
              <a:spcAft>
                <a:spcPts val="0"/>
              </a:spcAft>
              <a:buNone/>
            </a:pPr>
            <a:r>
              <a:rPr b="1" lang="en-GB" sz="3000">
                <a:solidFill>
                  <a:srgbClr val="0C566F"/>
                </a:solidFill>
                <a:latin typeface="Calibri"/>
                <a:ea typeface="Calibri"/>
                <a:cs typeface="Calibri"/>
                <a:sym typeface="Calibri"/>
              </a:rPr>
              <a:t>Lates and Absences </a:t>
            </a:r>
            <a:endParaRPr b="1" sz="3000">
              <a:solidFill>
                <a:srgbClr val="0C566F"/>
              </a:solidFill>
              <a:latin typeface="Calibri"/>
              <a:ea typeface="Calibri"/>
              <a:cs typeface="Calibri"/>
              <a:sym typeface="Calibri"/>
            </a:endParaRPr>
          </a:p>
        </p:txBody>
      </p:sp>
      <p:sp>
        <p:nvSpPr>
          <p:cNvPr id="220" name="Google Shape;220;p40"/>
          <p:cNvSpPr txBox="1"/>
          <p:nvPr/>
        </p:nvSpPr>
        <p:spPr>
          <a:xfrm>
            <a:off x="311700" y="1423463"/>
            <a:ext cx="8520600" cy="3145800"/>
          </a:xfrm>
          <a:prstGeom prst="rect">
            <a:avLst/>
          </a:prstGeom>
          <a:noFill/>
          <a:ln>
            <a:noFill/>
          </a:ln>
        </p:spPr>
        <p:txBody>
          <a:bodyPr anchorCtr="0" anchor="t" bIns="91425" lIns="91425" spcFirstLastPara="1" rIns="91425" wrap="square" tIns="91425">
            <a:noAutofit/>
          </a:bodyPr>
          <a:lstStyle/>
          <a:p>
            <a:pPr indent="-381000" lvl="0" marL="457200" rtl="0" algn="l">
              <a:spcBef>
                <a:spcPts val="0"/>
              </a:spcBef>
              <a:spcAft>
                <a:spcPts val="0"/>
              </a:spcAft>
              <a:buSzPts val="2400"/>
              <a:buFont typeface="Calibri"/>
              <a:buChar char="●"/>
            </a:pPr>
            <a:r>
              <a:rPr lang="en-GB" sz="2400">
                <a:latin typeface="Calibri"/>
                <a:ea typeface="Calibri"/>
                <a:cs typeface="Calibri"/>
                <a:sym typeface="Calibri"/>
              </a:rPr>
              <a:t>Do not be late to your exams !!!</a:t>
            </a:r>
            <a:endParaRPr sz="2400">
              <a:latin typeface="Calibri"/>
              <a:ea typeface="Calibri"/>
              <a:cs typeface="Calibri"/>
              <a:sym typeface="Calibri"/>
            </a:endParaRPr>
          </a:p>
          <a:p>
            <a:pPr indent="-381000" lvl="0" marL="457200" rtl="0" algn="l">
              <a:spcBef>
                <a:spcPts val="0"/>
              </a:spcBef>
              <a:spcAft>
                <a:spcPts val="0"/>
              </a:spcAft>
              <a:buSzPts val="2400"/>
              <a:buFont typeface="Calibri"/>
              <a:buChar char="●"/>
            </a:pPr>
            <a:r>
              <a:rPr lang="en-GB" sz="2400">
                <a:latin typeface="Calibri"/>
                <a:ea typeface="Calibri"/>
                <a:cs typeface="Calibri"/>
                <a:sym typeface="Calibri"/>
              </a:rPr>
              <a:t>If you are late, you will still sit your exam and have a less of a break between exams.</a:t>
            </a:r>
            <a:endParaRPr sz="2400">
              <a:latin typeface="Calibri"/>
              <a:ea typeface="Calibri"/>
              <a:cs typeface="Calibri"/>
              <a:sym typeface="Calibri"/>
            </a:endParaRPr>
          </a:p>
          <a:p>
            <a:pPr indent="-381000" lvl="0" marL="457200" rtl="0" algn="l">
              <a:spcBef>
                <a:spcPts val="0"/>
              </a:spcBef>
              <a:spcAft>
                <a:spcPts val="0"/>
              </a:spcAft>
              <a:buSzPts val="2400"/>
              <a:buFont typeface="Calibri"/>
              <a:buChar char="●"/>
            </a:pPr>
            <a:r>
              <a:rPr lang="en-GB" sz="2400">
                <a:latin typeface="Calibri"/>
                <a:ea typeface="Calibri"/>
                <a:cs typeface="Calibri"/>
                <a:sym typeface="Calibri"/>
              </a:rPr>
              <a:t>Absences - parents must call in as usual. If you are absent, we will arrange a time for you to re-sit the exam in the two week period (15th , 20th &amp; 23rd January)</a:t>
            </a:r>
            <a:endParaRPr sz="2400">
              <a:latin typeface="Calibri"/>
              <a:ea typeface="Calibri"/>
              <a:cs typeface="Calibri"/>
              <a:sym typeface="Calibri"/>
            </a:endParaRPr>
          </a:p>
          <a:p>
            <a:pPr indent="-381000" lvl="0" marL="457200" rtl="0" algn="l">
              <a:spcBef>
                <a:spcPts val="0"/>
              </a:spcBef>
              <a:spcAft>
                <a:spcPts val="0"/>
              </a:spcAft>
              <a:buSzPts val="2400"/>
              <a:buFont typeface="Calibri"/>
              <a:buChar char="●"/>
            </a:pPr>
            <a:r>
              <a:rPr lang="en-GB" sz="2400">
                <a:latin typeface="Calibri"/>
                <a:ea typeface="Calibri"/>
                <a:cs typeface="Calibri"/>
                <a:sym typeface="Calibri"/>
              </a:rPr>
              <a:t>All students will sit all exams </a:t>
            </a:r>
            <a:endParaRPr sz="2400">
              <a:latin typeface="Calibri"/>
              <a:ea typeface="Calibri"/>
              <a:cs typeface="Calibri"/>
              <a:sym typeface="Calibri"/>
            </a:endParaRPr>
          </a:p>
          <a:p>
            <a:pPr indent="0" lvl="0" marL="0" rtl="0" algn="l">
              <a:spcBef>
                <a:spcPts val="0"/>
              </a:spcBef>
              <a:spcAft>
                <a:spcPts val="0"/>
              </a:spcAft>
              <a:buNone/>
            </a:pPr>
            <a:r>
              <a:t/>
            </a:r>
            <a:endParaRPr sz="1800">
              <a:latin typeface="Calibri"/>
              <a:ea typeface="Calibri"/>
              <a:cs typeface="Calibri"/>
              <a:sym typeface="Calibri"/>
            </a:endParaRPr>
          </a:p>
          <a:p>
            <a:pPr indent="0" lvl="0" marL="0" rtl="0" algn="l">
              <a:spcBef>
                <a:spcPts val="0"/>
              </a:spcBef>
              <a:spcAft>
                <a:spcPts val="0"/>
              </a:spcAft>
              <a:buNone/>
            </a:pPr>
            <a:r>
              <a:t/>
            </a:r>
            <a:endParaRPr sz="1800">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0">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0">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0">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0">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0">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0">
                                            <p:txEl>
                                              <p:pRg end="5" st="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41"/>
          <p:cNvSpPr txBox="1"/>
          <p:nvPr/>
        </p:nvSpPr>
        <p:spPr>
          <a:xfrm>
            <a:off x="248800" y="-37069"/>
            <a:ext cx="8520600" cy="707400"/>
          </a:xfrm>
          <a:prstGeom prst="rect">
            <a:avLst/>
          </a:prstGeom>
          <a:noFill/>
          <a:ln>
            <a:noFill/>
          </a:ln>
        </p:spPr>
        <p:txBody>
          <a:bodyPr anchorCtr="0" anchor="b" bIns="0" lIns="0" spcFirstLastPara="1" rIns="91425" wrap="square" tIns="91425">
            <a:noAutofit/>
          </a:bodyPr>
          <a:lstStyle/>
          <a:p>
            <a:pPr indent="0" lvl="0" marL="0" rtl="0" algn="l">
              <a:spcBef>
                <a:spcPts val="0"/>
              </a:spcBef>
              <a:spcAft>
                <a:spcPts val="0"/>
              </a:spcAft>
              <a:buNone/>
            </a:pPr>
            <a:r>
              <a:rPr b="1" lang="en-GB" sz="3000">
                <a:solidFill>
                  <a:srgbClr val="0C566F"/>
                </a:solidFill>
                <a:latin typeface="Calibri"/>
                <a:ea typeface="Calibri"/>
                <a:cs typeface="Calibri"/>
                <a:sym typeface="Calibri"/>
              </a:rPr>
              <a:t>Remember these are the Mocks!</a:t>
            </a:r>
            <a:endParaRPr b="1" sz="3000">
              <a:solidFill>
                <a:srgbClr val="0C566F"/>
              </a:solidFill>
              <a:latin typeface="Calibri"/>
              <a:ea typeface="Calibri"/>
              <a:cs typeface="Calibri"/>
              <a:sym typeface="Calibri"/>
            </a:endParaRPr>
          </a:p>
        </p:txBody>
      </p:sp>
      <p:sp>
        <p:nvSpPr>
          <p:cNvPr id="227" name="Google Shape;227;p41"/>
          <p:cNvSpPr txBox="1"/>
          <p:nvPr/>
        </p:nvSpPr>
        <p:spPr>
          <a:xfrm>
            <a:off x="311700" y="943788"/>
            <a:ext cx="8520600" cy="3145800"/>
          </a:xfrm>
          <a:prstGeom prst="rect">
            <a:avLst/>
          </a:prstGeom>
          <a:noFill/>
          <a:ln>
            <a:noFill/>
          </a:ln>
        </p:spPr>
        <p:txBody>
          <a:bodyPr anchorCtr="0" anchor="t" bIns="91425" lIns="91425" spcFirstLastPara="1" rIns="91425" wrap="square" tIns="91425">
            <a:noAutofit/>
          </a:bodyPr>
          <a:lstStyle/>
          <a:p>
            <a:pPr indent="-438150" lvl="0" marL="457200" rtl="0" algn="l">
              <a:lnSpc>
                <a:spcPct val="115000"/>
              </a:lnSpc>
              <a:spcBef>
                <a:spcPts val="1200"/>
              </a:spcBef>
              <a:spcAft>
                <a:spcPts val="0"/>
              </a:spcAft>
              <a:buSzPts val="3300"/>
              <a:buFont typeface="Calibri"/>
              <a:buChar char="●"/>
            </a:pPr>
            <a:r>
              <a:rPr lang="en-GB" sz="2000">
                <a:latin typeface="Calibri"/>
                <a:ea typeface="Calibri"/>
                <a:cs typeface="Calibri"/>
                <a:sym typeface="Calibri"/>
              </a:rPr>
              <a:t>This is a </a:t>
            </a:r>
            <a:r>
              <a:rPr b="1" lang="en-GB" sz="2000">
                <a:latin typeface="Calibri"/>
                <a:ea typeface="Calibri"/>
                <a:cs typeface="Calibri"/>
                <a:sym typeface="Calibri"/>
              </a:rPr>
              <a:t>practice run</a:t>
            </a:r>
            <a:r>
              <a:rPr lang="en-GB" sz="2000">
                <a:latin typeface="Calibri"/>
                <a:ea typeface="Calibri"/>
                <a:cs typeface="Calibri"/>
                <a:sym typeface="Calibri"/>
              </a:rPr>
              <a:t>, and while it’s important to take it seriously, it’s completely normal to make mistakes or forget some subject information. The key is to </a:t>
            </a:r>
            <a:r>
              <a:rPr b="1" lang="en-GB" sz="2000">
                <a:latin typeface="Calibri"/>
                <a:ea typeface="Calibri"/>
                <a:cs typeface="Calibri"/>
                <a:sym typeface="Calibri"/>
              </a:rPr>
              <a:t>stay calm and not panic</a:t>
            </a:r>
            <a:r>
              <a:rPr lang="en-GB" sz="2000">
                <a:latin typeface="Calibri"/>
                <a:ea typeface="Calibri"/>
                <a:cs typeface="Calibri"/>
                <a:sym typeface="Calibri"/>
              </a:rPr>
              <a:t>.</a:t>
            </a:r>
            <a:endParaRPr sz="2000">
              <a:latin typeface="Calibri"/>
              <a:ea typeface="Calibri"/>
              <a:cs typeface="Calibri"/>
              <a:sym typeface="Calibri"/>
            </a:endParaRPr>
          </a:p>
          <a:p>
            <a:pPr indent="-438150" lvl="0" marL="457200" rtl="0" algn="l">
              <a:lnSpc>
                <a:spcPct val="115000"/>
              </a:lnSpc>
              <a:spcBef>
                <a:spcPts val="0"/>
              </a:spcBef>
              <a:spcAft>
                <a:spcPts val="0"/>
              </a:spcAft>
              <a:buSzPts val="3300"/>
              <a:buFont typeface="Calibri"/>
              <a:buChar char="●"/>
            </a:pPr>
            <a:r>
              <a:rPr lang="en-GB" sz="2000">
                <a:latin typeface="Calibri"/>
                <a:ea typeface="Calibri"/>
                <a:cs typeface="Calibri"/>
                <a:sym typeface="Calibri"/>
              </a:rPr>
              <a:t>If a previous exam didn’t go as well as you hoped, </a:t>
            </a:r>
            <a:r>
              <a:rPr b="1" lang="en-GB" sz="2000">
                <a:latin typeface="Calibri"/>
                <a:ea typeface="Calibri"/>
                <a:cs typeface="Calibri"/>
                <a:sym typeface="Calibri"/>
              </a:rPr>
              <a:t>try to let it go</a:t>
            </a:r>
            <a:r>
              <a:rPr lang="en-GB" sz="2000">
                <a:latin typeface="Calibri"/>
                <a:ea typeface="Calibri"/>
                <a:cs typeface="Calibri"/>
                <a:sym typeface="Calibri"/>
              </a:rPr>
              <a:t> and focus your energy on the exams ahead.</a:t>
            </a:r>
            <a:endParaRPr sz="2000">
              <a:latin typeface="Calibri"/>
              <a:ea typeface="Calibri"/>
              <a:cs typeface="Calibri"/>
              <a:sym typeface="Calibri"/>
            </a:endParaRPr>
          </a:p>
          <a:p>
            <a:pPr indent="-355600" lvl="0" marL="457200" rtl="0" algn="l">
              <a:lnSpc>
                <a:spcPct val="115000"/>
              </a:lnSpc>
              <a:spcBef>
                <a:spcPts val="0"/>
              </a:spcBef>
              <a:spcAft>
                <a:spcPts val="0"/>
              </a:spcAft>
              <a:buSzPts val="2000"/>
              <a:buFont typeface="Calibri"/>
              <a:buChar char="●"/>
            </a:pPr>
            <a:r>
              <a:rPr lang="en-GB" sz="2000">
                <a:latin typeface="Calibri"/>
                <a:ea typeface="Calibri"/>
                <a:cs typeface="Calibri"/>
                <a:sym typeface="Calibri"/>
              </a:rPr>
              <a:t>Please remember that the real exams will be spread over five weeks rather than two, and it is unlikely that you will have more than one exam in a single day.</a:t>
            </a:r>
            <a:endParaRPr sz="2000">
              <a:latin typeface="Calibri"/>
              <a:ea typeface="Calibri"/>
              <a:cs typeface="Calibri"/>
              <a:sym typeface="Calibri"/>
            </a:endParaRPr>
          </a:p>
          <a:p>
            <a:pPr indent="0" lvl="0" marL="457200" rtl="0" algn="l">
              <a:spcBef>
                <a:spcPts val="1200"/>
              </a:spcBef>
              <a:spcAft>
                <a:spcPts val="0"/>
              </a:spcAft>
              <a:buNone/>
            </a:pPr>
            <a:r>
              <a:t/>
            </a:r>
            <a:endParaRPr sz="2400">
              <a:latin typeface="Calibri"/>
              <a:ea typeface="Calibri"/>
              <a:cs typeface="Calibri"/>
              <a:sym typeface="Calibri"/>
            </a:endParaRPr>
          </a:p>
          <a:p>
            <a:pPr indent="0" lvl="0" marL="0" rtl="0" algn="l">
              <a:spcBef>
                <a:spcPts val="0"/>
              </a:spcBef>
              <a:spcAft>
                <a:spcPts val="0"/>
              </a:spcAft>
              <a:buNone/>
            </a:pPr>
            <a:r>
              <a:t/>
            </a:r>
            <a:endParaRPr sz="1800">
              <a:latin typeface="Calibri"/>
              <a:ea typeface="Calibri"/>
              <a:cs typeface="Calibri"/>
              <a:sym typeface="Calibri"/>
            </a:endParaRPr>
          </a:p>
          <a:p>
            <a:pPr indent="0" lvl="0" marL="0" rtl="0" algn="l">
              <a:spcBef>
                <a:spcPts val="0"/>
              </a:spcBef>
              <a:spcAft>
                <a:spcPts val="0"/>
              </a:spcAft>
              <a:buNone/>
            </a:pPr>
            <a:r>
              <a:t/>
            </a:r>
            <a:endParaRPr sz="1800">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42"/>
          <p:cNvSpPr txBox="1"/>
          <p:nvPr>
            <p:ph idx="1" type="body"/>
          </p:nvPr>
        </p:nvSpPr>
        <p:spPr>
          <a:xfrm>
            <a:off x="311700" y="1423463"/>
            <a:ext cx="8520600" cy="3145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42"/>
          <p:cNvSpPr txBox="1"/>
          <p:nvPr>
            <p:ph type="title"/>
          </p:nvPr>
        </p:nvSpPr>
        <p:spPr>
          <a:xfrm>
            <a:off x="311700" y="497731"/>
            <a:ext cx="8520600" cy="707400"/>
          </a:xfrm>
          <a:prstGeom prst="rect">
            <a:avLst/>
          </a:prstGeom>
        </p:spPr>
        <p:txBody>
          <a:bodyPr anchorCtr="0" anchor="b" bIns="0" lIns="0" spcFirstLastPara="1" rIns="91425" wrap="square" tIns="91425">
            <a:noAutofit/>
          </a:bodyPr>
          <a:lstStyle/>
          <a:p>
            <a:pPr indent="0" lvl="0" marL="0" rtl="0" algn="l">
              <a:spcBef>
                <a:spcPts val="0"/>
              </a:spcBef>
              <a:spcAft>
                <a:spcPts val="0"/>
              </a:spcAft>
              <a:buNone/>
            </a:pPr>
            <a:r>
              <a:t/>
            </a:r>
            <a:endParaRPr/>
          </a:p>
        </p:txBody>
      </p:sp>
      <p:pic>
        <p:nvPicPr>
          <p:cNvPr id="234" name="Google Shape;234;p42"/>
          <p:cNvPicPr preferRelativeResize="0"/>
          <p:nvPr/>
        </p:nvPicPr>
        <p:blipFill>
          <a:blip r:embed="rId3">
            <a:alphaModFix/>
          </a:blip>
          <a:stretch>
            <a:fillRect/>
          </a:stretch>
        </p:blipFill>
        <p:spPr>
          <a:xfrm>
            <a:off x="1463975" y="74938"/>
            <a:ext cx="6148751" cy="49076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25"/>
          <p:cNvSpPr txBox="1"/>
          <p:nvPr>
            <p:ph type="title"/>
          </p:nvPr>
        </p:nvSpPr>
        <p:spPr>
          <a:xfrm>
            <a:off x="259800" y="166931"/>
            <a:ext cx="8520600" cy="707400"/>
          </a:xfrm>
          <a:prstGeom prst="rect">
            <a:avLst/>
          </a:prstGeom>
        </p:spPr>
        <p:txBody>
          <a:bodyPr anchorCtr="0" anchor="b" bIns="0" lIns="0" spcFirstLastPara="1" rIns="91425" wrap="square" tIns="91425">
            <a:noAutofit/>
          </a:bodyPr>
          <a:lstStyle/>
          <a:p>
            <a:pPr indent="0" lvl="0" marL="0" rtl="0" algn="l">
              <a:spcBef>
                <a:spcPts val="0"/>
              </a:spcBef>
              <a:spcAft>
                <a:spcPts val="0"/>
              </a:spcAft>
              <a:buNone/>
            </a:pPr>
            <a:r>
              <a:rPr lang="en-GB"/>
              <a:t>Why do we do mock exams?</a:t>
            </a:r>
            <a:endParaRPr/>
          </a:p>
        </p:txBody>
      </p:sp>
      <p:sp>
        <p:nvSpPr>
          <p:cNvPr id="107" name="Google Shape;107;p25"/>
          <p:cNvSpPr txBox="1"/>
          <p:nvPr>
            <p:ph idx="1" type="body"/>
          </p:nvPr>
        </p:nvSpPr>
        <p:spPr>
          <a:xfrm>
            <a:off x="337650" y="998838"/>
            <a:ext cx="8520600" cy="3145800"/>
          </a:xfrm>
          <a:prstGeom prst="rect">
            <a:avLst/>
          </a:prstGeom>
        </p:spPr>
        <p:txBody>
          <a:bodyPr anchorCtr="0" anchor="t" bIns="91425" lIns="91425" spcFirstLastPara="1" rIns="91425" wrap="square" tIns="91425">
            <a:noAutofit/>
          </a:bodyPr>
          <a:lstStyle/>
          <a:p>
            <a:pPr indent="-400050" lvl="0" marL="457200" rtl="0" algn="l">
              <a:spcBef>
                <a:spcPts val="0"/>
              </a:spcBef>
              <a:spcAft>
                <a:spcPts val="0"/>
              </a:spcAft>
              <a:buSzPts val="2700"/>
              <a:buChar char="●"/>
            </a:pPr>
            <a:r>
              <a:rPr lang="en-GB" sz="2700"/>
              <a:t>Prepares</a:t>
            </a:r>
            <a:r>
              <a:rPr lang="en-GB" sz="2700"/>
              <a:t> you to </a:t>
            </a:r>
            <a:r>
              <a:rPr b="1" lang="en-GB" sz="2700"/>
              <a:t>start your revision early </a:t>
            </a:r>
            <a:endParaRPr b="1" sz="2700"/>
          </a:p>
          <a:p>
            <a:pPr indent="-400050" lvl="0" marL="457200" rtl="0" algn="l">
              <a:spcBef>
                <a:spcPts val="0"/>
              </a:spcBef>
              <a:spcAft>
                <a:spcPts val="0"/>
              </a:spcAft>
              <a:buSzPts val="2700"/>
              <a:buChar char="●"/>
            </a:pPr>
            <a:r>
              <a:rPr b="1" lang="en-GB" sz="2700"/>
              <a:t>Practising effective revision strategies</a:t>
            </a:r>
            <a:r>
              <a:rPr lang="en-GB" sz="2700"/>
              <a:t> and habits </a:t>
            </a:r>
            <a:endParaRPr sz="2700"/>
          </a:p>
          <a:p>
            <a:pPr indent="-400050" lvl="0" marL="457200" rtl="0" algn="l">
              <a:spcBef>
                <a:spcPts val="0"/>
              </a:spcBef>
              <a:spcAft>
                <a:spcPts val="0"/>
              </a:spcAft>
              <a:buSzPts val="2700"/>
              <a:buChar char="●"/>
            </a:pPr>
            <a:r>
              <a:rPr b="1" lang="en-GB" sz="2700"/>
              <a:t>Improve your knowledge</a:t>
            </a:r>
            <a:r>
              <a:rPr lang="en-GB" sz="2700"/>
              <a:t> and retention </a:t>
            </a:r>
            <a:endParaRPr sz="2700"/>
          </a:p>
          <a:p>
            <a:pPr indent="-400050" lvl="0" marL="457200" rtl="0" algn="l">
              <a:spcBef>
                <a:spcPts val="0"/>
              </a:spcBef>
              <a:spcAft>
                <a:spcPts val="0"/>
              </a:spcAft>
              <a:buSzPts val="2700"/>
              <a:buChar char="●"/>
            </a:pPr>
            <a:r>
              <a:rPr b="1" lang="en-GB" sz="2700"/>
              <a:t>Practising under exam conditions</a:t>
            </a:r>
            <a:endParaRPr b="1" sz="2700"/>
          </a:p>
          <a:p>
            <a:pPr indent="-400050" lvl="0" marL="457200" rtl="0" algn="l">
              <a:spcBef>
                <a:spcPts val="0"/>
              </a:spcBef>
              <a:spcAft>
                <a:spcPts val="0"/>
              </a:spcAft>
              <a:buSzPts val="2700"/>
              <a:buChar char="●"/>
            </a:pPr>
            <a:r>
              <a:rPr b="1" lang="en-GB" sz="2700"/>
              <a:t>Identify topics</a:t>
            </a:r>
            <a:r>
              <a:rPr lang="en-GB" sz="2700"/>
              <a:t> that need attention before the real exams</a:t>
            </a:r>
            <a:endParaRPr sz="2700"/>
          </a:p>
          <a:p>
            <a:pPr indent="-400050" lvl="0" marL="457200" rtl="0" algn="l">
              <a:spcBef>
                <a:spcPts val="0"/>
              </a:spcBef>
              <a:spcAft>
                <a:spcPts val="0"/>
              </a:spcAft>
              <a:buSzPts val="2700"/>
              <a:buChar char="●"/>
            </a:pPr>
            <a:r>
              <a:rPr b="1" lang="en-GB" sz="2700"/>
              <a:t>Build confidence</a:t>
            </a:r>
            <a:endParaRPr b="1" sz="2700"/>
          </a:p>
          <a:p>
            <a:pPr indent="-400050" lvl="0" marL="457200" rtl="0" algn="l">
              <a:spcBef>
                <a:spcPts val="0"/>
              </a:spcBef>
              <a:spcAft>
                <a:spcPts val="0"/>
              </a:spcAft>
              <a:buSzPts val="2700"/>
              <a:buChar char="●"/>
            </a:pPr>
            <a:r>
              <a:rPr b="1" lang="en-GB" sz="2700"/>
              <a:t>Reduce exam anxiety</a:t>
            </a:r>
            <a:endParaRPr b="1" sz="2700"/>
          </a:p>
          <a:p>
            <a:pPr indent="0" lvl="0" marL="457200" rtl="0" algn="l">
              <a:spcBef>
                <a:spcPts val="0"/>
              </a:spcBef>
              <a:spcAft>
                <a:spcPts val="0"/>
              </a:spcAft>
              <a:buNone/>
            </a:pPr>
            <a:r>
              <a:t/>
            </a:r>
            <a:endParaRPr b="1" sz="2200"/>
          </a:p>
          <a:p>
            <a:pPr indent="0" lvl="0" marL="457200" rtl="0" algn="l">
              <a:spcBef>
                <a:spcPts val="0"/>
              </a:spcBef>
              <a:spcAft>
                <a:spcPts val="0"/>
              </a:spcAft>
              <a:buNone/>
            </a:pPr>
            <a:r>
              <a:t/>
            </a:r>
            <a:endParaRPr sz="2300"/>
          </a:p>
          <a:p>
            <a:pPr indent="0" lvl="0" marL="45720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7">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7">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7">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7">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7">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7">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7">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7">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7">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7">
                                            <p:txEl>
                                              <p:pRg end="9" st="9"/>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43"/>
          <p:cNvSpPr txBox="1"/>
          <p:nvPr>
            <p:ph type="title"/>
          </p:nvPr>
        </p:nvSpPr>
        <p:spPr>
          <a:xfrm>
            <a:off x="311700" y="497731"/>
            <a:ext cx="8520600" cy="707400"/>
          </a:xfrm>
          <a:prstGeom prst="rect">
            <a:avLst/>
          </a:prstGeom>
        </p:spPr>
        <p:txBody>
          <a:bodyPr anchorCtr="0" anchor="b" bIns="0" lIns="0" spcFirstLastPara="1" rIns="91425" wrap="square" tIns="91425">
            <a:noAutofit/>
          </a:bodyPr>
          <a:lstStyle/>
          <a:p>
            <a:pPr indent="0" lvl="0" marL="0" rtl="0" algn="l">
              <a:spcBef>
                <a:spcPts val="0"/>
              </a:spcBef>
              <a:spcAft>
                <a:spcPts val="0"/>
              </a:spcAft>
              <a:buNone/>
            </a:pPr>
            <a:r>
              <a:t/>
            </a:r>
            <a:endParaRPr/>
          </a:p>
        </p:txBody>
      </p:sp>
      <p:sp>
        <p:nvSpPr>
          <p:cNvPr id="240" name="Google Shape;240;p43"/>
          <p:cNvSpPr txBox="1"/>
          <p:nvPr>
            <p:ph idx="1" type="body"/>
          </p:nvPr>
        </p:nvSpPr>
        <p:spPr>
          <a:xfrm>
            <a:off x="311700" y="1423463"/>
            <a:ext cx="8520600" cy="3145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241" name="Google Shape;241;p43"/>
          <p:cNvPicPr preferRelativeResize="0"/>
          <p:nvPr/>
        </p:nvPicPr>
        <p:blipFill>
          <a:blip r:embed="rId3">
            <a:alphaModFix/>
          </a:blip>
          <a:stretch>
            <a:fillRect/>
          </a:stretch>
        </p:blipFill>
        <p:spPr>
          <a:xfrm>
            <a:off x="688075" y="630900"/>
            <a:ext cx="7001555" cy="39383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44"/>
          <p:cNvSpPr txBox="1"/>
          <p:nvPr>
            <p:ph type="title"/>
          </p:nvPr>
        </p:nvSpPr>
        <p:spPr>
          <a:xfrm>
            <a:off x="311700" y="296202"/>
            <a:ext cx="8520600" cy="504300"/>
          </a:xfrm>
          <a:prstGeom prst="rect">
            <a:avLst/>
          </a:prstGeom>
        </p:spPr>
        <p:txBody>
          <a:bodyPr anchorCtr="0" anchor="b" bIns="0" lIns="0" spcFirstLastPara="1" rIns="91425" wrap="square" tIns="91425">
            <a:noAutofit/>
          </a:bodyPr>
          <a:lstStyle/>
          <a:p>
            <a:pPr indent="0" lvl="0" marL="0" rtl="0" algn="l">
              <a:spcBef>
                <a:spcPts val="0"/>
              </a:spcBef>
              <a:spcAft>
                <a:spcPts val="0"/>
              </a:spcAft>
              <a:buNone/>
            </a:pPr>
            <a:r>
              <a:rPr lang="en-GB"/>
              <a:t>Support in Place</a:t>
            </a:r>
            <a:endParaRPr/>
          </a:p>
        </p:txBody>
      </p:sp>
      <p:sp>
        <p:nvSpPr>
          <p:cNvPr id="247" name="Google Shape;247;p44"/>
          <p:cNvSpPr txBox="1"/>
          <p:nvPr>
            <p:ph idx="1" type="body"/>
          </p:nvPr>
        </p:nvSpPr>
        <p:spPr>
          <a:xfrm>
            <a:off x="311700" y="918126"/>
            <a:ext cx="8520600" cy="34341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en-GB" sz="1400">
                <a:latin typeface="Arial"/>
                <a:ea typeface="Arial"/>
                <a:cs typeface="Arial"/>
                <a:sym typeface="Arial"/>
              </a:rPr>
              <a:t>The safeguarding/pastoral team will be providing support for you!</a:t>
            </a:r>
            <a:endParaRPr sz="1400">
              <a:latin typeface="Arial"/>
              <a:ea typeface="Arial"/>
              <a:cs typeface="Arial"/>
              <a:sym typeface="Arial"/>
            </a:endParaRPr>
          </a:p>
          <a:p>
            <a:pPr indent="0" lvl="0" marL="0" rtl="0" algn="l">
              <a:lnSpc>
                <a:spcPct val="115000"/>
              </a:lnSpc>
              <a:spcBef>
                <a:spcPts val="1200"/>
              </a:spcBef>
              <a:spcAft>
                <a:spcPts val="0"/>
              </a:spcAft>
              <a:buNone/>
            </a:pPr>
            <a:r>
              <a:t/>
            </a:r>
            <a:endParaRPr sz="1400">
              <a:latin typeface="Arial"/>
              <a:ea typeface="Arial"/>
              <a:cs typeface="Arial"/>
              <a:sym typeface="Arial"/>
            </a:endParaRPr>
          </a:p>
          <a:p>
            <a:pPr indent="-317500" lvl="0" marL="457200" rtl="0" algn="l">
              <a:lnSpc>
                <a:spcPct val="115000"/>
              </a:lnSpc>
              <a:spcBef>
                <a:spcPts val="1200"/>
              </a:spcBef>
              <a:spcAft>
                <a:spcPts val="0"/>
              </a:spcAft>
              <a:buSzPts val="1400"/>
              <a:buFont typeface="Arial"/>
              <a:buChar char="-"/>
            </a:pPr>
            <a:r>
              <a:rPr lang="en-GB" sz="1400">
                <a:latin typeface="Arial"/>
                <a:ea typeface="Arial"/>
                <a:cs typeface="Arial"/>
                <a:sym typeface="Arial"/>
              </a:rPr>
              <a:t>You can find a </a:t>
            </a:r>
            <a:r>
              <a:rPr lang="en-GB" sz="1400">
                <a:latin typeface="Arial"/>
                <a:ea typeface="Arial"/>
                <a:cs typeface="Arial"/>
                <a:sym typeface="Arial"/>
              </a:rPr>
              <a:t>member</a:t>
            </a:r>
            <a:r>
              <a:rPr lang="en-GB" sz="1400">
                <a:latin typeface="Arial"/>
                <a:ea typeface="Arial"/>
                <a:cs typeface="Arial"/>
                <a:sym typeface="Arial"/>
              </a:rPr>
              <a:t> of the pastoral/</a:t>
            </a:r>
            <a:r>
              <a:rPr lang="en-GB" sz="1400">
                <a:latin typeface="Arial"/>
                <a:ea typeface="Arial"/>
                <a:cs typeface="Arial"/>
                <a:sym typeface="Arial"/>
              </a:rPr>
              <a:t>safeguarding</a:t>
            </a:r>
            <a:r>
              <a:rPr lang="en-GB" sz="1400">
                <a:latin typeface="Arial"/>
                <a:ea typeface="Arial"/>
                <a:cs typeface="Arial"/>
                <a:sym typeface="Arial"/>
              </a:rPr>
              <a:t> team at the start or end of exams.</a:t>
            </a:r>
            <a:endParaRPr sz="1400">
              <a:latin typeface="Arial"/>
              <a:ea typeface="Arial"/>
              <a:cs typeface="Arial"/>
              <a:sym typeface="Arial"/>
            </a:endParaRPr>
          </a:p>
          <a:p>
            <a:pPr indent="-317500" lvl="0" marL="457200" rtl="0" algn="l">
              <a:lnSpc>
                <a:spcPct val="115000"/>
              </a:lnSpc>
              <a:spcBef>
                <a:spcPts val="0"/>
              </a:spcBef>
              <a:spcAft>
                <a:spcPts val="0"/>
              </a:spcAft>
              <a:buSzPts val="1400"/>
              <a:buFont typeface="Arial"/>
              <a:buChar char="-"/>
            </a:pPr>
            <a:r>
              <a:rPr lang="en-GB" sz="1400">
                <a:latin typeface="Arial"/>
                <a:ea typeface="Arial"/>
                <a:cs typeface="Arial"/>
                <a:sym typeface="Arial"/>
              </a:rPr>
              <a:t>Email : You can </a:t>
            </a:r>
            <a:r>
              <a:rPr lang="en-GB" sz="1400">
                <a:latin typeface="Arial"/>
                <a:ea typeface="Arial"/>
                <a:cs typeface="Arial"/>
                <a:sym typeface="Arial"/>
              </a:rPr>
              <a:t>email a member of the pastoral/safeguarding team if you are feeling like you need further support.</a:t>
            </a:r>
            <a:endParaRPr sz="1400">
              <a:latin typeface="Arial"/>
              <a:ea typeface="Arial"/>
              <a:cs typeface="Arial"/>
              <a:sym typeface="Arial"/>
            </a:endParaRPr>
          </a:p>
          <a:p>
            <a:pPr indent="-317500" lvl="0" marL="457200" rtl="0" algn="l">
              <a:lnSpc>
                <a:spcPct val="115000"/>
              </a:lnSpc>
              <a:spcBef>
                <a:spcPts val="0"/>
              </a:spcBef>
              <a:spcAft>
                <a:spcPts val="0"/>
              </a:spcAft>
              <a:buSzPts val="1400"/>
              <a:buFont typeface="Arial"/>
              <a:buChar char="-"/>
            </a:pPr>
            <a:r>
              <a:rPr lang="en-GB" sz="1400">
                <a:latin typeface="Arial"/>
                <a:ea typeface="Arial"/>
                <a:cs typeface="Arial"/>
                <a:sym typeface="Arial"/>
              </a:rPr>
              <a:t>Place 2 talk is available, please inform a member of staff if you wish to use this service.</a:t>
            </a:r>
            <a:endParaRPr sz="1400">
              <a:latin typeface="Arial"/>
              <a:ea typeface="Arial"/>
              <a:cs typeface="Arial"/>
              <a:sym typeface="Arial"/>
            </a:endParaRPr>
          </a:p>
          <a:p>
            <a:pPr indent="-317500" lvl="0" marL="457200" rtl="0" algn="l">
              <a:lnSpc>
                <a:spcPct val="115000"/>
              </a:lnSpc>
              <a:spcBef>
                <a:spcPts val="0"/>
              </a:spcBef>
              <a:spcAft>
                <a:spcPts val="0"/>
              </a:spcAft>
              <a:buSzPts val="1400"/>
              <a:buFont typeface="Arial"/>
              <a:buChar char="-"/>
            </a:pPr>
            <a:r>
              <a:rPr lang="en-GB" sz="1400">
                <a:latin typeface="Arial"/>
                <a:ea typeface="Arial"/>
                <a:cs typeface="Arial"/>
                <a:sym typeface="Arial"/>
              </a:rPr>
              <a:t>Support each other! If you see a friend in need check on them or ask a member of staff if they can help.</a:t>
            </a:r>
            <a:endParaRPr sz="1400">
              <a:latin typeface="Arial"/>
              <a:ea typeface="Arial"/>
              <a:cs typeface="Arial"/>
              <a:sym typeface="Arial"/>
            </a:endParaRPr>
          </a:p>
          <a:p>
            <a:pPr indent="-317500" lvl="0" marL="457200" rtl="0" algn="l">
              <a:lnSpc>
                <a:spcPct val="115000"/>
              </a:lnSpc>
              <a:spcBef>
                <a:spcPts val="0"/>
              </a:spcBef>
              <a:spcAft>
                <a:spcPts val="0"/>
              </a:spcAft>
              <a:buSzPts val="1400"/>
              <a:buFont typeface="Arial"/>
              <a:buChar char="-"/>
            </a:pPr>
            <a:r>
              <a:rPr lang="en-GB" sz="1400">
                <a:latin typeface="Arial"/>
                <a:ea typeface="Arial"/>
                <a:cs typeface="Arial"/>
                <a:sym typeface="Arial"/>
              </a:rPr>
              <a:t>Be kind to yourself and others.</a:t>
            </a:r>
            <a:endParaRPr sz="1400">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p45"/>
          <p:cNvSpPr txBox="1"/>
          <p:nvPr>
            <p:ph idx="1" type="subTitle"/>
          </p:nvPr>
        </p:nvSpPr>
        <p:spPr>
          <a:xfrm>
            <a:off x="771475" y="2055000"/>
            <a:ext cx="7224300" cy="2560200"/>
          </a:xfrm>
          <a:prstGeom prst="rect">
            <a:avLst/>
          </a:prstGeom>
        </p:spPr>
        <p:txBody>
          <a:bodyPr anchorCtr="0" anchor="t" bIns="91425" lIns="0" spcFirstLastPara="1" rIns="91425" wrap="square" tIns="91425">
            <a:noAutofit/>
          </a:bodyPr>
          <a:lstStyle/>
          <a:p>
            <a:pPr indent="0" lvl="0" marL="0" rtl="0" algn="l">
              <a:spcBef>
                <a:spcPts val="0"/>
              </a:spcBef>
              <a:spcAft>
                <a:spcPts val="0"/>
              </a:spcAft>
              <a:buNone/>
            </a:pPr>
            <a:r>
              <a:t/>
            </a:r>
            <a:endParaRPr/>
          </a:p>
        </p:txBody>
      </p:sp>
      <p:sp>
        <p:nvSpPr>
          <p:cNvPr id="253" name="Google Shape;253;p45"/>
          <p:cNvSpPr txBox="1"/>
          <p:nvPr>
            <p:ph type="ctrTitle"/>
          </p:nvPr>
        </p:nvSpPr>
        <p:spPr>
          <a:xfrm>
            <a:off x="771475" y="170014"/>
            <a:ext cx="7136700" cy="1022400"/>
          </a:xfrm>
          <a:prstGeom prst="rect">
            <a:avLst/>
          </a:prstGeom>
        </p:spPr>
        <p:txBody>
          <a:bodyPr anchorCtr="0" anchor="b" bIns="0" lIns="0" spcFirstLastPara="1" rIns="91425" wrap="square" tIns="91425">
            <a:noAutofit/>
          </a:bodyPr>
          <a:lstStyle/>
          <a:p>
            <a:pPr indent="0" lvl="0" marL="0" rtl="0" algn="l">
              <a:spcBef>
                <a:spcPts val="0"/>
              </a:spcBef>
              <a:spcAft>
                <a:spcPts val="0"/>
              </a:spcAft>
              <a:buNone/>
            </a:pPr>
            <a:r>
              <a:t/>
            </a:r>
            <a:endParaRPr/>
          </a:p>
        </p:txBody>
      </p:sp>
      <p:pic>
        <p:nvPicPr>
          <p:cNvPr id="254" name="Google Shape;254;p45"/>
          <p:cNvPicPr preferRelativeResize="0"/>
          <p:nvPr/>
        </p:nvPicPr>
        <p:blipFill>
          <a:blip r:embed="rId3">
            <a:alphaModFix/>
          </a:blip>
          <a:stretch>
            <a:fillRect/>
          </a:stretch>
        </p:blipFill>
        <p:spPr>
          <a:xfrm>
            <a:off x="1758515" y="-34075"/>
            <a:ext cx="5162621" cy="514350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46"/>
          <p:cNvSpPr txBox="1"/>
          <p:nvPr>
            <p:ph type="title"/>
          </p:nvPr>
        </p:nvSpPr>
        <p:spPr>
          <a:xfrm>
            <a:off x="311700" y="497731"/>
            <a:ext cx="8520600" cy="707400"/>
          </a:xfrm>
          <a:prstGeom prst="rect">
            <a:avLst/>
          </a:prstGeom>
        </p:spPr>
        <p:txBody>
          <a:bodyPr anchorCtr="0" anchor="b" bIns="0" lIns="0" spcFirstLastPara="1" rIns="91425" wrap="square" tIns="91425">
            <a:noAutofit/>
          </a:bodyPr>
          <a:lstStyle/>
          <a:p>
            <a:pPr indent="0" lvl="0" marL="0" rtl="0" algn="l">
              <a:spcBef>
                <a:spcPts val="0"/>
              </a:spcBef>
              <a:spcAft>
                <a:spcPts val="0"/>
              </a:spcAft>
              <a:buNone/>
            </a:pPr>
            <a:r>
              <a:rPr lang="en-GB"/>
              <a:t>It will be a busy two weeks…..</a:t>
            </a:r>
            <a:endParaRPr/>
          </a:p>
        </p:txBody>
      </p:sp>
      <p:pic>
        <p:nvPicPr>
          <p:cNvPr id="261" name="Google Shape;261;p46"/>
          <p:cNvPicPr preferRelativeResize="0"/>
          <p:nvPr/>
        </p:nvPicPr>
        <p:blipFill>
          <a:blip r:embed="rId3">
            <a:alphaModFix/>
          </a:blip>
          <a:stretch>
            <a:fillRect/>
          </a:stretch>
        </p:blipFill>
        <p:spPr>
          <a:xfrm>
            <a:off x="311700" y="1423463"/>
            <a:ext cx="3384900" cy="2030944"/>
          </a:xfrm>
          <a:prstGeom prst="rect">
            <a:avLst/>
          </a:prstGeom>
          <a:noFill/>
          <a:ln>
            <a:noFill/>
          </a:ln>
        </p:spPr>
      </p:pic>
      <p:pic>
        <p:nvPicPr>
          <p:cNvPr id="262" name="Google Shape;262;p46"/>
          <p:cNvPicPr preferRelativeResize="0"/>
          <p:nvPr/>
        </p:nvPicPr>
        <p:blipFill>
          <a:blip r:embed="rId4">
            <a:alphaModFix/>
          </a:blip>
          <a:stretch>
            <a:fillRect/>
          </a:stretch>
        </p:blipFill>
        <p:spPr>
          <a:xfrm>
            <a:off x="3191050" y="3115069"/>
            <a:ext cx="4230938" cy="1851038"/>
          </a:xfrm>
          <a:prstGeom prst="rect">
            <a:avLst/>
          </a:prstGeom>
          <a:noFill/>
          <a:ln>
            <a:noFill/>
          </a:ln>
        </p:spPr>
      </p:pic>
      <p:pic>
        <p:nvPicPr>
          <p:cNvPr id="263" name="Google Shape;263;p46"/>
          <p:cNvPicPr preferRelativeResize="0"/>
          <p:nvPr/>
        </p:nvPicPr>
        <p:blipFill>
          <a:blip r:embed="rId5">
            <a:alphaModFix/>
          </a:blip>
          <a:stretch>
            <a:fillRect/>
          </a:stretch>
        </p:blipFill>
        <p:spPr>
          <a:xfrm>
            <a:off x="5043345" y="1281334"/>
            <a:ext cx="2887369" cy="1622831"/>
          </a:xfrm>
          <a:prstGeom prst="rect">
            <a:avLst/>
          </a:prstGeom>
          <a:noFill/>
          <a:ln>
            <a:noFill/>
          </a:ln>
        </p:spPr>
      </p:pic>
      <p:sp>
        <p:nvSpPr>
          <p:cNvPr id="264" name="Google Shape;264;p46"/>
          <p:cNvSpPr txBox="1"/>
          <p:nvPr/>
        </p:nvSpPr>
        <p:spPr>
          <a:xfrm>
            <a:off x="311700" y="3599419"/>
            <a:ext cx="2641500" cy="119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t>Get enough sleep</a:t>
            </a:r>
            <a:endParaRPr b="1"/>
          </a:p>
          <a:p>
            <a:pPr indent="0" lvl="0" marL="0" rtl="0" algn="l">
              <a:spcBef>
                <a:spcPts val="0"/>
              </a:spcBef>
              <a:spcAft>
                <a:spcPts val="0"/>
              </a:spcAft>
              <a:buNone/>
            </a:pPr>
            <a:r>
              <a:t/>
            </a:r>
            <a:endParaRPr b="1"/>
          </a:p>
          <a:p>
            <a:pPr indent="0" lvl="0" marL="0" rtl="0" algn="l">
              <a:spcBef>
                <a:spcPts val="0"/>
              </a:spcBef>
              <a:spcAft>
                <a:spcPts val="0"/>
              </a:spcAft>
              <a:buNone/>
            </a:pPr>
            <a:r>
              <a:rPr b="1" lang="en-GB"/>
              <a:t>Drink water</a:t>
            </a:r>
            <a:endParaRPr b="1"/>
          </a:p>
          <a:p>
            <a:pPr indent="0" lvl="0" marL="0" rtl="0" algn="l">
              <a:spcBef>
                <a:spcPts val="0"/>
              </a:spcBef>
              <a:spcAft>
                <a:spcPts val="0"/>
              </a:spcAft>
              <a:buNone/>
            </a:pPr>
            <a:r>
              <a:t/>
            </a:r>
            <a:endParaRPr b="1"/>
          </a:p>
          <a:p>
            <a:pPr indent="0" lvl="0" marL="0" rtl="0" algn="l">
              <a:spcBef>
                <a:spcPts val="0"/>
              </a:spcBef>
              <a:spcAft>
                <a:spcPts val="0"/>
              </a:spcAft>
              <a:buNone/>
            </a:pPr>
            <a:r>
              <a:rPr b="1" lang="en-GB"/>
              <a:t>Eat healthily</a:t>
            </a:r>
            <a:endParaRPr b="1"/>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pic>
        <p:nvPicPr>
          <p:cNvPr id="269" name="Google Shape;269;p47"/>
          <p:cNvPicPr preferRelativeResize="0"/>
          <p:nvPr/>
        </p:nvPicPr>
        <p:blipFill rotWithShape="1">
          <a:blip r:embed="rId3">
            <a:alphaModFix/>
          </a:blip>
          <a:srcRect b="11316" l="0" r="0" t="0"/>
          <a:stretch/>
        </p:blipFill>
        <p:spPr>
          <a:xfrm>
            <a:off x="174800" y="235825"/>
            <a:ext cx="2798051" cy="3101824"/>
          </a:xfrm>
          <a:prstGeom prst="rect">
            <a:avLst/>
          </a:prstGeom>
          <a:noFill/>
          <a:ln>
            <a:noFill/>
          </a:ln>
        </p:spPr>
      </p:pic>
      <p:pic>
        <p:nvPicPr>
          <p:cNvPr id="270" name="Google Shape;270;p47"/>
          <p:cNvPicPr preferRelativeResize="0"/>
          <p:nvPr/>
        </p:nvPicPr>
        <p:blipFill rotWithShape="1">
          <a:blip r:embed="rId4">
            <a:alphaModFix/>
          </a:blip>
          <a:srcRect b="13607" l="0" r="0" t="7372"/>
          <a:stretch/>
        </p:blipFill>
        <p:spPr>
          <a:xfrm>
            <a:off x="3250750" y="109975"/>
            <a:ext cx="2875849" cy="3029949"/>
          </a:xfrm>
          <a:prstGeom prst="rect">
            <a:avLst/>
          </a:prstGeom>
          <a:noFill/>
          <a:ln>
            <a:noFill/>
          </a:ln>
        </p:spPr>
      </p:pic>
      <p:sp>
        <p:nvSpPr>
          <p:cNvPr id="271" name="Google Shape;271;p47"/>
          <p:cNvSpPr txBox="1"/>
          <p:nvPr/>
        </p:nvSpPr>
        <p:spPr>
          <a:xfrm>
            <a:off x="3444725" y="3303175"/>
            <a:ext cx="5348100" cy="39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2800">
                <a:solidFill>
                  <a:schemeClr val="accent3"/>
                </a:solidFill>
              </a:rPr>
              <a:t>You want urgency, not panic</a:t>
            </a:r>
            <a:endParaRPr b="1" sz="2800">
              <a:solidFill>
                <a:schemeClr val="accent3"/>
              </a:solidFill>
            </a:endParaRPr>
          </a:p>
          <a:p>
            <a:pPr indent="0" lvl="0" marL="0" rtl="0" algn="l">
              <a:spcBef>
                <a:spcPts val="0"/>
              </a:spcBef>
              <a:spcAft>
                <a:spcPts val="0"/>
              </a:spcAft>
              <a:buNone/>
            </a:pPr>
            <a:r>
              <a:t/>
            </a:r>
            <a:endParaRPr b="1" sz="2800">
              <a:solidFill>
                <a:schemeClr val="accent3"/>
              </a:solidFill>
            </a:endParaRPr>
          </a:p>
          <a:p>
            <a:pPr indent="0" lvl="0" marL="0" rtl="0" algn="l">
              <a:spcBef>
                <a:spcPts val="0"/>
              </a:spcBef>
              <a:spcAft>
                <a:spcPts val="0"/>
              </a:spcAft>
              <a:buNone/>
            </a:pPr>
            <a:r>
              <a:rPr b="1" lang="en-GB" sz="2800">
                <a:solidFill>
                  <a:schemeClr val="accent3"/>
                </a:solidFill>
              </a:rPr>
              <a:t>Control </a:t>
            </a:r>
            <a:r>
              <a:rPr b="1" lang="en-GB" sz="2800">
                <a:solidFill>
                  <a:schemeClr val="accent3"/>
                </a:solidFill>
              </a:rPr>
              <a:t>what</a:t>
            </a:r>
            <a:r>
              <a:rPr b="1" lang="en-GB" sz="2800">
                <a:solidFill>
                  <a:schemeClr val="accent3"/>
                </a:solidFill>
              </a:rPr>
              <a:t> </a:t>
            </a:r>
            <a:r>
              <a:rPr b="1" lang="en-GB" sz="2800">
                <a:solidFill>
                  <a:schemeClr val="accent3"/>
                </a:solidFill>
              </a:rPr>
              <a:t>you</a:t>
            </a:r>
            <a:r>
              <a:rPr b="1" lang="en-GB" sz="2800">
                <a:solidFill>
                  <a:schemeClr val="accent3"/>
                </a:solidFill>
              </a:rPr>
              <a:t> can control  </a:t>
            </a:r>
            <a:endParaRPr b="1" sz="2800">
              <a:solidFill>
                <a:schemeClr val="accent3"/>
              </a:solidFill>
            </a:endParaRPr>
          </a:p>
          <a:p>
            <a:pPr indent="0" lvl="0" marL="0" rtl="0" algn="l">
              <a:spcBef>
                <a:spcPts val="0"/>
              </a:spcBef>
              <a:spcAft>
                <a:spcPts val="0"/>
              </a:spcAft>
              <a:buNone/>
            </a:pPr>
            <a:r>
              <a:t/>
            </a:r>
            <a:endParaRPr b="1" sz="2800">
              <a:solidFill>
                <a:schemeClr val="accent3"/>
              </a:solidFill>
            </a:endParaRPr>
          </a:p>
          <a:p>
            <a:pPr indent="0" lvl="0" marL="0" rtl="0" algn="l">
              <a:spcBef>
                <a:spcPts val="0"/>
              </a:spcBef>
              <a:spcAft>
                <a:spcPts val="0"/>
              </a:spcAft>
              <a:buNone/>
            </a:pPr>
            <a:r>
              <a:t/>
            </a:r>
            <a:endParaRPr b="1" sz="2800">
              <a:solidFill>
                <a:schemeClr val="accent3"/>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48"/>
          <p:cNvSpPr txBox="1"/>
          <p:nvPr/>
        </p:nvSpPr>
        <p:spPr>
          <a:xfrm>
            <a:off x="408975" y="416825"/>
            <a:ext cx="7125300" cy="423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2500">
                <a:solidFill>
                  <a:schemeClr val="accent3"/>
                </a:solidFill>
              </a:rPr>
              <a:t>What should you do if you need support? </a:t>
            </a:r>
            <a:endParaRPr b="1" sz="2500">
              <a:solidFill>
                <a:schemeClr val="accent3"/>
              </a:solidFill>
            </a:endParaRPr>
          </a:p>
          <a:p>
            <a:pPr indent="0" lvl="0" marL="0" rtl="0" algn="l">
              <a:spcBef>
                <a:spcPts val="0"/>
              </a:spcBef>
              <a:spcAft>
                <a:spcPts val="0"/>
              </a:spcAft>
              <a:buNone/>
            </a:pPr>
            <a:r>
              <a:t/>
            </a:r>
            <a:endParaRPr b="1" sz="1900"/>
          </a:p>
          <a:p>
            <a:pPr indent="0" lvl="0" marL="0" rtl="0" algn="l">
              <a:spcBef>
                <a:spcPts val="0"/>
              </a:spcBef>
              <a:spcAft>
                <a:spcPts val="0"/>
              </a:spcAft>
              <a:buNone/>
            </a:pPr>
            <a:r>
              <a:rPr lang="en-GB" sz="1900"/>
              <a:t>Speak to someone. A friend, a member of staff or  a family member </a:t>
            </a:r>
            <a:endParaRPr sz="1900"/>
          </a:p>
          <a:p>
            <a:pPr indent="0" lvl="0" marL="0" rtl="0" algn="l">
              <a:spcBef>
                <a:spcPts val="0"/>
              </a:spcBef>
              <a:spcAft>
                <a:spcPts val="0"/>
              </a:spcAft>
              <a:buNone/>
            </a:pPr>
            <a:r>
              <a:t/>
            </a:r>
            <a:endParaRPr sz="1900"/>
          </a:p>
          <a:p>
            <a:pPr indent="0" lvl="0" marL="0" rtl="0" algn="l">
              <a:spcBef>
                <a:spcPts val="0"/>
              </a:spcBef>
              <a:spcAft>
                <a:spcPts val="0"/>
              </a:spcAft>
              <a:buNone/>
            </a:pPr>
            <a:r>
              <a:rPr lang="en-GB" sz="1900"/>
              <a:t>Drop in S4.2 Ms. Dzikunu</a:t>
            </a:r>
            <a:endParaRPr sz="1900"/>
          </a:p>
          <a:p>
            <a:pPr indent="0" lvl="0" marL="0" rtl="0" algn="l">
              <a:spcBef>
                <a:spcPts val="0"/>
              </a:spcBef>
              <a:spcAft>
                <a:spcPts val="0"/>
              </a:spcAft>
              <a:buNone/>
            </a:pPr>
            <a:r>
              <a:t/>
            </a:r>
            <a:endParaRPr sz="1900"/>
          </a:p>
          <a:p>
            <a:pPr indent="0" lvl="0" marL="0" rtl="0" algn="l">
              <a:spcBef>
                <a:spcPts val="0"/>
              </a:spcBef>
              <a:spcAft>
                <a:spcPts val="0"/>
              </a:spcAft>
              <a:buNone/>
            </a:pPr>
            <a:r>
              <a:rPr lang="en-GB" sz="1900"/>
              <a:t>A member of the pastoral team</a:t>
            </a:r>
            <a:endParaRPr sz="1900"/>
          </a:p>
          <a:p>
            <a:pPr indent="0" lvl="0" marL="0" rtl="0" algn="l">
              <a:spcBef>
                <a:spcPts val="0"/>
              </a:spcBef>
              <a:spcAft>
                <a:spcPts val="0"/>
              </a:spcAft>
              <a:buNone/>
            </a:pPr>
            <a:r>
              <a:t/>
            </a:r>
            <a:endParaRPr sz="1900"/>
          </a:p>
          <a:p>
            <a:pPr indent="0" lvl="0" marL="0" rtl="0" algn="l">
              <a:spcBef>
                <a:spcPts val="0"/>
              </a:spcBef>
              <a:spcAft>
                <a:spcPts val="0"/>
              </a:spcAft>
              <a:buNone/>
            </a:pPr>
            <a:r>
              <a:rPr lang="en-GB" sz="1900"/>
              <a:t>Wellbeing room S3.9 open every lunchtime</a:t>
            </a:r>
            <a:endParaRPr sz="1900"/>
          </a:p>
          <a:p>
            <a:pPr indent="0" lvl="0" marL="0" rtl="0" algn="l">
              <a:spcBef>
                <a:spcPts val="0"/>
              </a:spcBef>
              <a:spcAft>
                <a:spcPts val="0"/>
              </a:spcAft>
              <a:buNone/>
            </a:pPr>
            <a:r>
              <a:t/>
            </a:r>
            <a:endParaRPr sz="1900"/>
          </a:p>
          <a:p>
            <a:pPr indent="0" lvl="0" marL="0" rtl="0" algn="l">
              <a:spcBef>
                <a:spcPts val="0"/>
              </a:spcBef>
              <a:spcAft>
                <a:spcPts val="0"/>
              </a:spcAft>
              <a:buNone/>
            </a:pPr>
            <a:r>
              <a:rPr lang="en-GB" sz="1900"/>
              <a:t>Revision room Week A - N3.6</a:t>
            </a:r>
            <a:endParaRPr sz="1900"/>
          </a:p>
          <a:p>
            <a:pPr indent="0" lvl="0" marL="0" rtl="0" algn="l">
              <a:spcBef>
                <a:spcPts val="0"/>
              </a:spcBef>
              <a:spcAft>
                <a:spcPts val="0"/>
              </a:spcAft>
              <a:buNone/>
            </a:pPr>
            <a:r>
              <a:rPr lang="en-GB" sz="1900"/>
              <a:t>                        Week B - S3.6 </a:t>
            </a:r>
            <a:endParaRPr sz="190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pic>
        <p:nvPicPr>
          <p:cNvPr id="281" name="Google Shape;281;p49"/>
          <p:cNvPicPr preferRelativeResize="0"/>
          <p:nvPr/>
        </p:nvPicPr>
        <p:blipFill>
          <a:blip r:embed="rId3">
            <a:alphaModFix/>
          </a:blip>
          <a:stretch>
            <a:fillRect/>
          </a:stretch>
        </p:blipFill>
        <p:spPr>
          <a:xfrm>
            <a:off x="1010826" y="205725"/>
            <a:ext cx="6923250" cy="4615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26"/>
          <p:cNvSpPr txBox="1"/>
          <p:nvPr/>
        </p:nvSpPr>
        <p:spPr>
          <a:xfrm>
            <a:off x="248800" y="-37069"/>
            <a:ext cx="8520600" cy="707400"/>
          </a:xfrm>
          <a:prstGeom prst="rect">
            <a:avLst/>
          </a:prstGeom>
          <a:noFill/>
          <a:ln>
            <a:noFill/>
          </a:ln>
        </p:spPr>
        <p:txBody>
          <a:bodyPr anchorCtr="0" anchor="b" bIns="0" lIns="0" spcFirstLastPara="1" rIns="91425" wrap="square" tIns="91425">
            <a:noAutofit/>
          </a:bodyPr>
          <a:lstStyle/>
          <a:p>
            <a:pPr indent="0" lvl="0" marL="0" rtl="0" algn="l">
              <a:spcBef>
                <a:spcPts val="0"/>
              </a:spcBef>
              <a:spcAft>
                <a:spcPts val="0"/>
              </a:spcAft>
              <a:buNone/>
            </a:pPr>
            <a:r>
              <a:rPr b="1" lang="en-GB" sz="3000">
                <a:solidFill>
                  <a:srgbClr val="0C566F"/>
                </a:solidFill>
                <a:latin typeface="Calibri"/>
                <a:ea typeface="Calibri"/>
                <a:cs typeface="Calibri"/>
                <a:sym typeface="Calibri"/>
              </a:rPr>
              <a:t>Remember these are the Mocks!</a:t>
            </a:r>
            <a:endParaRPr b="1" sz="3000">
              <a:solidFill>
                <a:srgbClr val="0C566F"/>
              </a:solidFill>
              <a:latin typeface="Calibri"/>
              <a:ea typeface="Calibri"/>
              <a:cs typeface="Calibri"/>
              <a:sym typeface="Calibri"/>
            </a:endParaRPr>
          </a:p>
        </p:txBody>
      </p:sp>
      <p:sp>
        <p:nvSpPr>
          <p:cNvPr id="114" name="Google Shape;114;p26"/>
          <p:cNvSpPr txBox="1"/>
          <p:nvPr/>
        </p:nvSpPr>
        <p:spPr>
          <a:xfrm>
            <a:off x="311700" y="943788"/>
            <a:ext cx="8520600" cy="3145800"/>
          </a:xfrm>
          <a:prstGeom prst="rect">
            <a:avLst/>
          </a:prstGeom>
          <a:noFill/>
          <a:ln>
            <a:noFill/>
          </a:ln>
        </p:spPr>
        <p:txBody>
          <a:bodyPr anchorCtr="0" anchor="t" bIns="91425" lIns="91425" spcFirstLastPara="1" rIns="91425" wrap="square" tIns="91425">
            <a:noAutofit/>
          </a:bodyPr>
          <a:lstStyle/>
          <a:p>
            <a:pPr indent="-438150" lvl="0" marL="457200" rtl="0" algn="l">
              <a:lnSpc>
                <a:spcPct val="115000"/>
              </a:lnSpc>
              <a:spcBef>
                <a:spcPts val="1200"/>
              </a:spcBef>
              <a:spcAft>
                <a:spcPts val="0"/>
              </a:spcAft>
              <a:buSzPts val="3300"/>
              <a:buFont typeface="Calibri"/>
              <a:buChar char="●"/>
            </a:pPr>
            <a:r>
              <a:rPr lang="en-GB" sz="2000">
                <a:latin typeface="Calibri"/>
                <a:ea typeface="Calibri"/>
                <a:cs typeface="Calibri"/>
                <a:sym typeface="Calibri"/>
              </a:rPr>
              <a:t>This is a </a:t>
            </a:r>
            <a:r>
              <a:rPr b="1" lang="en-GB" sz="2000">
                <a:latin typeface="Calibri"/>
                <a:ea typeface="Calibri"/>
                <a:cs typeface="Calibri"/>
                <a:sym typeface="Calibri"/>
              </a:rPr>
              <a:t>practice run</a:t>
            </a:r>
            <a:r>
              <a:rPr lang="en-GB" sz="2000">
                <a:latin typeface="Calibri"/>
                <a:ea typeface="Calibri"/>
                <a:cs typeface="Calibri"/>
                <a:sym typeface="Calibri"/>
              </a:rPr>
              <a:t>, and while it’s important to take it seriously, it’s completely normal to make mistakes or forget some subject information. The key is to </a:t>
            </a:r>
            <a:r>
              <a:rPr b="1" lang="en-GB" sz="2000">
                <a:latin typeface="Calibri"/>
                <a:ea typeface="Calibri"/>
                <a:cs typeface="Calibri"/>
                <a:sym typeface="Calibri"/>
              </a:rPr>
              <a:t>stay calm and not panic</a:t>
            </a:r>
            <a:r>
              <a:rPr lang="en-GB" sz="2000">
                <a:latin typeface="Calibri"/>
                <a:ea typeface="Calibri"/>
                <a:cs typeface="Calibri"/>
                <a:sym typeface="Calibri"/>
              </a:rPr>
              <a:t>.</a:t>
            </a:r>
            <a:endParaRPr sz="2000">
              <a:latin typeface="Calibri"/>
              <a:ea typeface="Calibri"/>
              <a:cs typeface="Calibri"/>
              <a:sym typeface="Calibri"/>
            </a:endParaRPr>
          </a:p>
          <a:p>
            <a:pPr indent="-438150" lvl="0" marL="457200" rtl="0" algn="l">
              <a:lnSpc>
                <a:spcPct val="115000"/>
              </a:lnSpc>
              <a:spcBef>
                <a:spcPts val="0"/>
              </a:spcBef>
              <a:spcAft>
                <a:spcPts val="0"/>
              </a:spcAft>
              <a:buSzPts val="3300"/>
              <a:buFont typeface="Calibri"/>
              <a:buChar char="●"/>
            </a:pPr>
            <a:r>
              <a:rPr lang="en-GB" sz="2000">
                <a:latin typeface="Calibri"/>
                <a:ea typeface="Calibri"/>
                <a:cs typeface="Calibri"/>
                <a:sym typeface="Calibri"/>
              </a:rPr>
              <a:t>If a previous exam didn’t go as well as you hoped, </a:t>
            </a:r>
            <a:r>
              <a:rPr b="1" lang="en-GB" sz="2000">
                <a:latin typeface="Calibri"/>
                <a:ea typeface="Calibri"/>
                <a:cs typeface="Calibri"/>
                <a:sym typeface="Calibri"/>
              </a:rPr>
              <a:t>try to let it go</a:t>
            </a:r>
            <a:r>
              <a:rPr lang="en-GB" sz="2000">
                <a:latin typeface="Calibri"/>
                <a:ea typeface="Calibri"/>
                <a:cs typeface="Calibri"/>
                <a:sym typeface="Calibri"/>
              </a:rPr>
              <a:t> and focus your energy on the exams ahead.</a:t>
            </a:r>
            <a:endParaRPr sz="2000">
              <a:latin typeface="Calibri"/>
              <a:ea typeface="Calibri"/>
              <a:cs typeface="Calibri"/>
              <a:sym typeface="Calibri"/>
            </a:endParaRPr>
          </a:p>
          <a:p>
            <a:pPr indent="-355600" lvl="0" marL="457200" rtl="0" algn="l">
              <a:lnSpc>
                <a:spcPct val="115000"/>
              </a:lnSpc>
              <a:spcBef>
                <a:spcPts val="0"/>
              </a:spcBef>
              <a:spcAft>
                <a:spcPts val="0"/>
              </a:spcAft>
              <a:buSzPts val="2000"/>
              <a:buFont typeface="Calibri"/>
              <a:buChar char="●"/>
            </a:pPr>
            <a:r>
              <a:rPr lang="en-GB" sz="2000">
                <a:latin typeface="Calibri"/>
                <a:ea typeface="Calibri"/>
                <a:cs typeface="Calibri"/>
                <a:sym typeface="Calibri"/>
              </a:rPr>
              <a:t>Please remember that the real exams will be spread over five weeks rather than two, and it is unlikely that you will have more than one exam in a single day.</a:t>
            </a:r>
            <a:endParaRPr sz="2000">
              <a:latin typeface="Calibri"/>
              <a:ea typeface="Calibri"/>
              <a:cs typeface="Calibri"/>
              <a:sym typeface="Calibri"/>
            </a:endParaRPr>
          </a:p>
          <a:p>
            <a:pPr indent="0" lvl="0" marL="457200" rtl="0" algn="l">
              <a:spcBef>
                <a:spcPts val="1200"/>
              </a:spcBef>
              <a:spcAft>
                <a:spcPts val="0"/>
              </a:spcAft>
              <a:buNone/>
            </a:pPr>
            <a:r>
              <a:t/>
            </a:r>
            <a:endParaRPr sz="2400">
              <a:latin typeface="Calibri"/>
              <a:ea typeface="Calibri"/>
              <a:cs typeface="Calibri"/>
              <a:sym typeface="Calibri"/>
            </a:endParaRPr>
          </a:p>
          <a:p>
            <a:pPr indent="0" lvl="0" marL="0" rtl="0" algn="l">
              <a:spcBef>
                <a:spcPts val="0"/>
              </a:spcBef>
              <a:spcAft>
                <a:spcPts val="0"/>
              </a:spcAft>
              <a:buNone/>
            </a:pPr>
            <a:r>
              <a:t/>
            </a:r>
            <a:endParaRPr sz="1800">
              <a:latin typeface="Calibri"/>
              <a:ea typeface="Calibri"/>
              <a:cs typeface="Calibri"/>
              <a:sym typeface="Calibri"/>
            </a:endParaRPr>
          </a:p>
          <a:p>
            <a:pPr indent="0" lvl="0" marL="0" rtl="0" algn="l">
              <a:spcBef>
                <a:spcPts val="0"/>
              </a:spcBef>
              <a:spcAft>
                <a:spcPts val="0"/>
              </a:spcAft>
              <a:buNone/>
            </a:pPr>
            <a:r>
              <a:t/>
            </a:r>
            <a:endParaRPr sz="1800">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4">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4">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4">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4">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4">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4">
                                            <p:txEl>
                                              <p:pRg end="5" st="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27"/>
          <p:cNvSpPr txBox="1"/>
          <p:nvPr/>
        </p:nvSpPr>
        <p:spPr>
          <a:xfrm>
            <a:off x="248800" y="-37069"/>
            <a:ext cx="8520600" cy="707400"/>
          </a:xfrm>
          <a:prstGeom prst="rect">
            <a:avLst/>
          </a:prstGeom>
          <a:noFill/>
          <a:ln>
            <a:noFill/>
          </a:ln>
        </p:spPr>
        <p:txBody>
          <a:bodyPr anchorCtr="0" anchor="b" bIns="0" lIns="0" spcFirstLastPara="1" rIns="91425" wrap="square" tIns="91425">
            <a:noAutofit/>
          </a:bodyPr>
          <a:lstStyle/>
          <a:p>
            <a:pPr indent="0" lvl="0" marL="0" rtl="0" algn="l">
              <a:spcBef>
                <a:spcPts val="0"/>
              </a:spcBef>
              <a:spcAft>
                <a:spcPts val="0"/>
              </a:spcAft>
              <a:buNone/>
            </a:pPr>
            <a:r>
              <a:rPr b="1" lang="en-GB" sz="3000">
                <a:solidFill>
                  <a:srgbClr val="0C566F"/>
                </a:solidFill>
                <a:latin typeface="Calibri"/>
                <a:ea typeface="Calibri"/>
                <a:cs typeface="Calibri"/>
                <a:sym typeface="Calibri"/>
              </a:rPr>
              <a:t>No </a:t>
            </a:r>
            <a:r>
              <a:rPr b="1" lang="en-GB" sz="3000">
                <a:solidFill>
                  <a:srgbClr val="0C566F"/>
                </a:solidFill>
                <a:latin typeface="Calibri"/>
                <a:ea typeface="Calibri"/>
                <a:cs typeface="Calibri"/>
                <a:sym typeface="Calibri"/>
              </a:rPr>
              <a:t>regrets</a:t>
            </a:r>
            <a:r>
              <a:rPr b="1" lang="en-GB" sz="3000">
                <a:solidFill>
                  <a:srgbClr val="0C566F"/>
                </a:solidFill>
                <a:latin typeface="Calibri"/>
                <a:ea typeface="Calibri"/>
                <a:cs typeface="Calibri"/>
                <a:sym typeface="Calibri"/>
              </a:rPr>
              <a:t>!</a:t>
            </a:r>
            <a:endParaRPr b="1" sz="3000">
              <a:solidFill>
                <a:srgbClr val="0C566F"/>
              </a:solidFill>
              <a:latin typeface="Calibri"/>
              <a:ea typeface="Calibri"/>
              <a:cs typeface="Calibri"/>
              <a:sym typeface="Calibri"/>
            </a:endParaRPr>
          </a:p>
        </p:txBody>
      </p:sp>
      <p:sp>
        <p:nvSpPr>
          <p:cNvPr id="121" name="Google Shape;121;p27"/>
          <p:cNvSpPr txBox="1"/>
          <p:nvPr/>
        </p:nvSpPr>
        <p:spPr>
          <a:xfrm>
            <a:off x="187300" y="1407804"/>
            <a:ext cx="8643600" cy="3145800"/>
          </a:xfrm>
          <a:prstGeom prst="rect">
            <a:avLst/>
          </a:prstGeom>
          <a:noFill/>
          <a:ln>
            <a:noFill/>
          </a:ln>
        </p:spPr>
        <p:txBody>
          <a:bodyPr anchorCtr="0" anchor="t" bIns="91425" lIns="91425" spcFirstLastPara="1" rIns="91425" wrap="square" tIns="91425">
            <a:noAutofit/>
          </a:bodyPr>
          <a:lstStyle/>
          <a:p>
            <a:pPr indent="0" lvl="0" marL="457200" rtl="0" algn="l">
              <a:lnSpc>
                <a:spcPct val="115000"/>
              </a:lnSpc>
              <a:spcBef>
                <a:spcPts val="1200"/>
              </a:spcBef>
              <a:spcAft>
                <a:spcPts val="0"/>
              </a:spcAft>
              <a:buNone/>
            </a:pPr>
            <a:r>
              <a:t/>
            </a:r>
            <a:endParaRPr sz="2000">
              <a:latin typeface="Calibri"/>
              <a:ea typeface="Calibri"/>
              <a:cs typeface="Calibri"/>
              <a:sym typeface="Calibri"/>
            </a:endParaRPr>
          </a:p>
          <a:p>
            <a:pPr indent="0" lvl="0" marL="457200" rtl="0" algn="l">
              <a:lnSpc>
                <a:spcPct val="115000"/>
              </a:lnSpc>
              <a:spcBef>
                <a:spcPts val="1200"/>
              </a:spcBef>
              <a:spcAft>
                <a:spcPts val="0"/>
              </a:spcAft>
              <a:buNone/>
            </a:pPr>
            <a:r>
              <a:t/>
            </a:r>
            <a:endParaRPr sz="2000">
              <a:latin typeface="Calibri"/>
              <a:ea typeface="Calibri"/>
              <a:cs typeface="Calibri"/>
              <a:sym typeface="Calibri"/>
            </a:endParaRPr>
          </a:p>
          <a:p>
            <a:pPr indent="0" lvl="0" marL="0" rtl="0" algn="l">
              <a:lnSpc>
                <a:spcPct val="115000"/>
              </a:lnSpc>
              <a:spcBef>
                <a:spcPts val="1200"/>
              </a:spcBef>
              <a:spcAft>
                <a:spcPts val="0"/>
              </a:spcAft>
              <a:buNone/>
            </a:pPr>
            <a:r>
              <a:rPr lang="en-GB" sz="2000">
                <a:latin typeface="Calibri"/>
                <a:ea typeface="Calibri"/>
                <a:cs typeface="Calibri"/>
                <a:sym typeface="Calibri"/>
              </a:rPr>
              <a:t>Make sure before Friday </a:t>
            </a:r>
            <a:endParaRPr sz="2000">
              <a:latin typeface="Calibri"/>
              <a:ea typeface="Calibri"/>
              <a:cs typeface="Calibri"/>
              <a:sym typeface="Calibri"/>
            </a:endParaRPr>
          </a:p>
          <a:p>
            <a:pPr indent="-355600" lvl="0" marL="457200" rtl="0" algn="l">
              <a:lnSpc>
                <a:spcPct val="115000"/>
              </a:lnSpc>
              <a:spcBef>
                <a:spcPts val="1200"/>
              </a:spcBef>
              <a:spcAft>
                <a:spcPts val="0"/>
              </a:spcAft>
              <a:buSzPts val="2000"/>
              <a:buFont typeface="Calibri"/>
              <a:buChar char="❏"/>
            </a:pPr>
            <a:r>
              <a:rPr lang="en-GB" sz="2000">
                <a:latin typeface="Calibri"/>
                <a:ea typeface="Calibri"/>
                <a:cs typeface="Calibri"/>
                <a:sym typeface="Calibri"/>
              </a:rPr>
              <a:t>you have enough revision resources from your subject teachers and plenty of past papers to complete over the 2 weeks.</a:t>
            </a:r>
            <a:endParaRPr sz="2000">
              <a:latin typeface="Calibri"/>
              <a:ea typeface="Calibri"/>
              <a:cs typeface="Calibri"/>
              <a:sym typeface="Calibri"/>
            </a:endParaRPr>
          </a:p>
          <a:p>
            <a:pPr indent="-355600" lvl="0" marL="457200" rtl="0" algn="l">
              <a:lnSpc>
                <a:spcPct val="115000"/>
              </a:lnSpc>
              <a:spcBef>
                <a:spcPts val="0"/>
              </a:spcBef>
              <a:spcAft>
                <a:spcPts val="0"/>
              </a:spcAft>
              <a:buSzPts val="2000"/>
              <a:buFont typeface="Calibri"/>
              <a:buChar char="❏"/>
            </a:pPr>
            <a:r>
              <a:rPr lang="en-GB" sz="2000">
                <a:latin typeface="Calibri"/>
                <a:ea typeface="Calibri"/>
                <a:cs typeface="Calibri"/>
                <a:sym typeface="Calibri"/>
              </a:rPr>
              <a:t>you have created a revision </a:t>
            </a:r>
            <a:r>
              <a:rPr lang="en-GB" sz="2000">
                <a:latin typeface="Calibri"/>
                <a:ea typeface="Calibri"/>
                <a:cs typeface="Calibri"/>
                <a:sym typeface="Calibri"/>
              </a:rPr>
              <a:t>timetable</a:t>
            </a:r>
            <a:r>
              <a:rPr lang="en-GB" sz="2000">
                <a:latin typeface="Calibri"/>
                <a:ea typeface="Calibri"/>
                <a:cs typeface="Calibri"/>
                <a:sym typeface="Calibri"/>
              </a:rPr>
              <a:t> to allow you sufficient amount of time for each of your subjects and to ensure you have breaks </a:t>
            </a:r>
            <a:endParaRPr sz="2000">
              <a:latin typeface="Calibri"/>
              <a:ea typeface="Calibri"/>
              <a:cs typeface="Calibri"/>
              <a:sym typeface="Calibri"/>
            </a:endParaRPr>
          </a:p>
          <a:p>
            <a:pPr indent="0" lvl="0" marL="0" rtl="0" algn="l">
              <a:lnSpc>
                <a:spcPct val="115000"/>
              </a:lnSpc>
              <a:spcBef>
                <a:spcPts val="1200"/>
              </a:spcBef>
              <a:spcAft>
                <a:spcPts val="0"/>
              </a:spcAft>
              <a:buNone/>
            </a:pPr>
            <a:r>
              <a:rPr lang="en-GB" sz="2000">
                <a:latin typeface="Calibri"/>
                <a:ea typeface="Calibri"/>
                <a:cs typeface="Calibri"/>
                <a:sym typeface="Calibri"/>
              </a:rPr>
              <a:t>Do not be afraid to email your teacher if you have any questions. </a:t>
            </a:r>
            <a:endParaRPr sz="2000">
              <a:latin typeface="Calibri"/>
              <a:ea typeface="Calibri"/>
              <a:cs typeface="Calibri"/>
              <a:sym typeface="Calibri"/>
            </a:endParaRPr>
          </a:p>
          <a:p>
            <a:pPr indent="0" lvl="0" marL="457200" rtl="0" algn="l">
              <a:spcBef>
                <a:spcPts val="1200"/>
              </a:spcBef>
              <a:spcAft>
                <a:spcPts val="0"/>
              </a:spcAft>
              <a:buNone/>
            </a:pPr>
            <a:r>
              <a:t/>
            </a:r>
            <a:endParaRPr sz="2400">
              <a:latin typeface="Calibri"/>
              <a:ea typeface="Calibri"/>
              <a:cs typeface="Calibri"/>
              <a:sym typeface="Calibri"/>
            </a:endParaRPr>
          </a:p>
          <a:p>
            <a:pPr indent="0" lvl="0" marL="0" rtl="0" algn="l">
              <a:spcBef>
                <a:spcPts val="0"/>
              </a:spcBef>
              <a:spcAft>
                <a:spcPts val="0"/>
              </a:spcAft>
              <a:buNone/>
            </a:pPr>
            <a:r>
              <a:t/>
            </a:r>
            <a:endParaRPr sz="1800">
              <a:latin typeface="Calibri"/>
              <a:ea typeface="Calibri"/>
              <a:cs typeface="Calibri"/>
              <a:sym typeface="Calibri"/>
            </a:endParaRPr>
          </a:p>
          <a:p>
            <a:pPr indent="0" lvl="0" marL="0" rtl="0" algn="l">
              <a:spcBef>
                <a:spcPts val="0"/>
              </a:spcBef>
              <a:spcAft>
                <a:spcPts val="0"/>
              </a:spcAft>
              <a:buNone/>
            </a:pPr>
            <a:r>
              <a:t/>
            </a:r>
            <a:endParaRPr sz="1800">
              <a:latin typeface="Calibri"/>
              <a:ea typeface="Calibri"/>
              <a:cs typeface="Calibri"/>
              <a:sym typeface="Calibri"/>
            </a:endParaRPr>
          </a:p>
        </p:txBody>
      </p:sp>
      <p:pic>
        <p:nvPicPr>
          <p:cNvPr id="122" name="Google Shape;122;p27"/>
          <p:cNvPicPr preferRelativeResize="0"/>
          <p:nvPr/>
        </p:nvPicPr>
        <p:blipFill rotWithShape="1">
          <a:blip r:embed="rId3">
            <a:alphaModFix/>
          </a:blip>
          <a:srcRect b="27190" l="0" r="0" t="19899"/>
          <a:stretch/>
        </p:blipFill>
        <p:spPr>
          <a:xfrm>
            <a:off x="2343675" y="58425"/>
            <a:ext cx="4750250" cy="25133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1">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1">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1">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1">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1">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1">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1">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1">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1">
                                            <p:txEl>
                                              <p:pRg end="8" st="8"/>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pic>
        <p:nvPicPr>
          <p:cNvPr id="127" name="Google Shape;127;p28"/>
          <p:cNvPicPr preferRelativeResize="0"/>
          <p:nvPr/>
        </p:nvPicPr>
        <p:blipFill>
          <a:blip r:embed="rId3">
            <a:alphaModFix/>
          </a:blip>
          <a:stretch>
            <a:fillRect/>
          </a:stretch>
        </p:blipFill>
        <p:spPr>
          <a:xfrm>
            <a:off x="0" y="0"/>
            <a:ext cx="9180476" cy="471282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29"/>
          <p:cNvSpPr txBox="1"/>
          <p:nvPr>
            <p:ph type="title"/>
          </p:nvPr>
        </p:nvSpPr>
        <p:spPr>
          <a:xfrm>
            <a:off x="154400" y="49452"/>
            <a:ext cx="8520600" cy="469500"/>
          </a:xfrm>
          <a:prstGeom prst="rect">
            <a:avLst/>
          </a:prstGeom>
        </p:spPr>
        <p:txBody>
          <a:bodyPr anchorCtr="0" anchor="b" bIns="0" lIns="0" spcFirstLastPara="1" rIns="91425" wrap="square" tIns="91425">
            <a:noAutofit/>
          </a:bodyPr>
          <a:lstStyle/>
          <a:p>
            <a:pPr indent="0" lvl="0" marL="0" rtl="0" algn="l">
              <a:spcBef>
                <a:spcPts val="0"/>
              </a:spcBef>
              <a:spcAft>
                <a:spcPts val="0"/>
              </a:spcAft>
              <a:buNone/>
            </a:pPr>
            <a:r>
              <a:rPr lang="en-GB"/>
              <a:t>Individual timetable</a:t>
            </a:r>
            <a:endParaRPr/>
          </a:p>
        </p:txBody>
      </p:sp>
      <p:pic>
        <p:nvPicPr>
          <p:cNvPr id="133" name="Google Shape;133;p29"/>
          <p:cNvPicPr preferRelativeResize="0"/>
          <p:nvPr/>
        </p:nvPicPr>
        <p:blipFill>
          <a:blip r:embed="rId3">
            <a:alphaModFix/>
          </a:blip>
          <a:stretch>
            <a:fillRect/>
          </a:stretch>
        </p:blipFill>
        <p:spPr>
          <a:xfrm>
            <a:off x="3645475" y="0"/>
            <a:ext cx="4194701" cy="5143500"/>
          </a:xfrm>
          <a:prstGeom prst="rect">
            <a:avLst/>
          </a:prstGeom>
          <a:noFill/>
          <a:ln>
            <a:noFill/>
          </a:ln>
        </p:spPr>
      </p:pic>
      <p:sp>
        <p:nvSpPr>
          <p:cNvPr id="134" name="Google Shape;134;p29"/>
          <p:cNvSpPr txBox="1"/>
          <p:nvPr/>
        </p:nvSpPr>
        <p:spPr>
          <a:xfrm>
            <a:off x="0" y="1368450"/>
            <a:ext cx="3602100" cy="338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600">
                <a:latin typeface="Calibri"/>
                <a:ea typeface="Calibri"/>
                <a:cs typeface="Calibri"/>
                <a:sym typeface="Calibri"/>
              </a:rPr>
              <a:t>You </a:t>
            </a:r>
            <a:r>
              <a:rPr lang="en-GB" sz="1600">
                <a:latin typeface="Calibri"/>
                <a:ea typeface="Calibri"/>
                <a:cs typeface="Calibri"/>
                <a:sym typeface="Calibri"/>
              </a:rPr>
              <a:t>receive</a:t>
            </a:r>
            <a:r>
              <a:rPr lang="en-GB" sz="1600">
                <a:latin typeface="Calibri"/>
                <a:ea typeface="Calibri"/>
                <a:cs typeface="Calibri"/>
                <a:sym typeface="Calibri"/>
              </a:rPr>
              <a:t> a 2nd (yellow) copy after the assembly. It is your responsibility to know where you should sit. </a:t>
            </a:r>
            <a:endParaRPr sz="1600">
              <a:latin typeface="Calibri"/>
              <a:ea typeface="Calibri"/>
              <a:cs typeface="Calibri"/>
              <a:sym typeface="Calibri"/>
            </a:endParaRPr>
          </a:p>
          <a:p>
            <a:pPr indent="0" lvl="0" marL="0" rtl="0" algn="l">
              <a:spcBef>
                <a:spcPts val="0"/>
              </a:spcBef>
              <a:spcAft>
                <a:spcPts val="0"/>
              </a:spcAft>
              <a:buNone/>
            </a:pPr>
            <a:r>
              <a:t/>
            </a:r>
            <a:endParaRPr sz="1600">
              <a:latin typeface="Calibri"/>
              <a:ea typeface="Calibri"/>
              <a:cs typeface="Calibri"/>
              <a:sym typeface="Calibri"/>
            </a:endParaRPr>
          </a:p>
          <a:p>
            <a:pPr indent="0" lvl="0" marL="0" rtl="0" algn="l">
              <a:spcBef>
                <a:spcPts val="0"/>
              </a:spcBef>
              <a:spcAft>
                <a:spcPts val="0"/>
              </a:spcAft>
              <a:buNone/>
            </a:pPr>
            <a:r>
              <a:rPr lang="en-GB" sz="1600">
                <a:latin typeface="Calibri"/>
                <a:ea typeface="Calibri"/>
                <a:cs typeface="Calibri"/>
                <a:sym typeface="Calibri"/>
              </a:rPr>
              <a:t>A notice board on the north playground will have the sports hall seat numbers for 2 of the 3 exams.</a:t>
            </a:r>
            <a:endParaRPr sz="1600">
              <a:latin typeface="Calibri"/>
              <a:ea typeface="Calibri"/>
              <a:cs typeface="Calibri"/>
              <a:sym typeface="Calibri"/>
            </a:endParaRPr>
          </a:p>
          <a:p>
            <a:pPr indent="0" lvl="0" marL="0" rtl="0" algn="l">
              <a:spcBef>
                <a:spcPts val="0"/>
              </a:spcBef>
              <a:spcAft>
                <a:spcPts val="0"/>
              </a:spcAft>
              <a:buNone/>
            </a:pPr>
            <a:r>
              <a:t/>
            </a:r>
            <a:endParaRPr sz="1600">
              <a:latin typeface="Calibri"/>
              <a:ea typeface="Calibri"/>
              <a:cs typeface="Calibri"/>
              <a:sym typeface="Calibri"/>
            </a:endParaRPr>
          </a:p>
          <a:p>
            <a:pPr indent="0" lvl="0" marL="0" rtl="0" algn="l">
              <a:spcBef>
                <a:spcPts val="0"/>
              </a:spcBef>
              <a:spcAft>
                <a:spcPts val="0"/>
              </a:spcAft>
              <a:buNone/>
            </a:pPr>
            <a:r>
              <a:rPr lang="en-GB" sz="1600">
                <a:latin typeface="Calibri"/>
                <a:ea typeface="Calibri"/>
                <a:cs typeface="Calibri"/>
                <a:sym typeface="Calibri"/>
              </a:rPr>
              <a:t>Access </a:t>
            </a:r>
            <a:r>
              <a:rPr lang="en-GB" sz="1600">
                <a:latin typeface="Calibri"/>
                <a:ea typeface="Calibri"/>
                <a:cs typeface="Calibri"/>
                <a:sym typeface="Calibri"/>
              </a:rPr>
              <a:t>arrangements</a:t>
            </a:r>
            <a:r>
              <a:rPr lang="en-GB" sz="1600">
                <a:latin typeface="Calibri"/>
                <a:ea typeface="Calibri"/>
                <a:cs typeface="Calibri"/>
                <a:sym typeface="Calibri"/>
              </a:rPr>
              <a:t> seat numbers will be displayed outside the </a:t>
            </a:r>
            <a:r>
              <a:rPr lang="en-GB" sz="1600">
                <a:latin typeface="Calibri"/>
                <a:ea typeface="Calibri"/>
                <a:cs typeface="Calibri"/>
                <a:sym typeface="Calibri"/>
              </a:rPr>
              <a:t>auditorium</a:t>
            </a:r>
            <a:r>
              <a:rPr lang="en-GB" sz="1600">
                <a:latin typeface="Calibri"/>
                <a:ea typeface="Calibri"/>
                <a:cs typeface="Calibri"/>
                <a:sym typeface="Calibri"/>
              </a:rPr>
              <a:t> and </a:t>
            </a:r>
            <a:r>
              <a:rPr lang="en-GB" sz="1600">
                <a:latin typeface="Calibri"/>
                <a:ea typeface="Calibri"/>
                <a:cs typeface="Calibri"/>
                <a:sym typeface="Calibri"/>
              </a:rPr>
              <a:t>library.</a:t>
            </a:r>
            <a:endParaRPr sz="1600">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30"/>
          <p:cNvSpPr txBox="1"/>
          <p:nvPr>
            <p:ph type="title"/>
          </p:nvPr>
        </p:nvSpPr>
        <p:spPr>
          <a:xfrm>
            <a:off x="58725" y="-265922"/>
            <a:ext cx="8520600" cy="707400"/>
          </a:xfrm>
          <a:prstGeom prst="rect">
            <a:avLst/>
          </a:prstGeom>
        </p:spPr>
        <p:txBody>
          <a:bodyPr anchorCtr="0" anchor="b" bIns="0" lIns="0" spcFirstLastPara="1" rIns="91425" wrap="square" tIns="91425">
            <a:noAutofit/>
          </a:bodyPr>
          <a:lstStyle/>
          <a:p>
            <a:pPr indent="0" lvl="0" marL="0" rtl="0" algn="l">
              <a:spcBef>
                <a:spcPts val="0"/>
              </a:spcBef>
              <a:spcAft>
                <a:spcPts val="0"/>
              </a:spcAft>
              <a:buNone/>
            </a:pPr>
            <a:r>
              <a:rPr lang="en-GB"/>
              <a:t>GCSE Mock exams </a:t>
            </a:r>
            <a:endParaRPr/>
          </a:p>
        </p:txBody>
      </p:sp>
      <p:sp>
        <p:nvSpPr>
          <p:cNvPr id="141" name="Google Shape;141;p30"/>
          <p:cNvSpPr txBox="1"/>
          <p:nvPr>
            <p:ph idx="1" type="body"/>
          </p:nvPr>
        </p:nvSpPr>
        <p:spPr>
          <a:xfrm>
            <a:off x="123600" y="646025"/>
            <a:ext cx="8520600" cy="424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sz="1600"/>
              <a:t>Exams run from Friday 9th January to Friday 23rd January.</a:t>
            </a:r>
            <a:br>
              <a:rPr b="1" lang="en-GB" sz="1600"/>
            </a:br>
            <a:endParaRPr b="1" sz="1600"/>
          </a:p>
          <a:p>
            <a:pPr indent="0" lvl="0" marL="0" rtl="0" algn="l">
              <a:spcBef>
                <a:spcPts val="0"/>
              </a:spcBef>
              <a:spcAft>
                <a:spcPts val="0"/>
              </a:spcAft>
              <a:buNone/>
            </a:pPr>
            <a:r>
              <a:rPr lang="en-GB" sz="1600"/>
              <a:t>The </a:t>
            </a:r>
            <a:r>
              <a:rPr b="1" lang="en-GB" sz="1600"/>
              <a:t>restaurant will open at 8:10 each morning</a:t>
            </a:r>
            <a:r>
              <a:rPr lang="en-GB" sz="1600"/>
              <a:t> offering free breakfast.</a:t>
            </a:r>
            <a:endParaRPr sz="1600"/>
          </a:p>
          <a:p>
            <a:pPr indent="0" lvl="0" marL="0" rtl="0" algn="l">
              <a:spcBef>
                <a:spcPts val="0"/>
              </a:spcBef>
              <a:spcAft>
                <a:spcPts val="0"/>
              </a:spcAft>
              <a:buNone/>
            </a:pPr>
            <a:r>
              <a:t/>
            </a:r>
            <a:endParaRPr sz="1600"/>
          </a:p>
          <a:p>
            <a:pPr indent="0" lvl="0" marL="0" rtl="0" algn="l">
              <a:spcBef>
                <a:spcPts val="0"/>
              </a:spcBef>
              <a:spcAft>
                <a:spcPts val="0"/>
              </a:spcAft>
              <a:buNone/>
            </a:pPr>
            <a:r>
              <a:rPr lang="en-GB" sz="1600"/>
              <a:t>There will be </a:t>
            </a:r>
            <a:r>
              <a:rPr b="1" lang="en-GB" sz="1600"/>
              <a:t>no Year 11 lessons</a:t>
            </a:r>
            <a:r>
              <a:rPr lang="en-GB" sz="1600"/>
              <a:t> during the exam period.</a:t>
            </a:r>
            <a:endParaRPr sz="1600"/>
          </a:p>
          <a:p>
            <a:pPr indent="0" lvl="0" marL="0" rtl="0" algn="l">
              <a:spcBef>
                <a:spcPts val="0"/>
              </a:spcBef>
              <a:spcAft>
                <a:spcPts val="0"/>
              </a:spcAft>
              <a:buNone/>
            </a:pPr>
            <a:r>
              <a:t/>
            </a:r>
            <a:endParaRPr sz="1600"/>
          </a:p>
          <a:p>
            <a:pPr indent="0" lvl="0" marL="0" rtl="0" algn="l">
              <a:spcBef>
                <a:spcPts val="0"/>
              </a:spcBef>
              <a:spcAft>
                <a:spcPts val="0"/>
              </a:spcAft>
              <a:buNone/>
            </a:pPr>
            <a:r>
              <a:rPr lang="en-GB" sz="1600"/>
              <a:t>Most exams will take place in the </a:t>
            </a:r>
            <a:r>
              <a:rPr b="1" lang="en-GB" sz="1600"/>
              <a:t>Sports Hall</a:t>
            </a:r>
            <a:r>
              <a:rPr lang="en-GB" sz="1600"/>
              <a:t>.</a:t>
            </a:r>
            <a:endParaRPr sz="1600"/>
          </a:p>
          <a:p>
            <a:pPr indent="0" lvl="0" marL="0" rtl="0" algn="l">
              <a:spcBef>
                <a:spcPts val="0"/>
              </a:spcBef>
              <a:spcAft>
                <a:spcPts val="0"/>
              </a:spcAft>
              <a:buNone/>
            </a:pPr>
            <a:r>
              <a:t/>
            </a:r>
            <a:endParaRPr sz="1600"/>
          </a:p>
          <a:p>
            <a:pPr indent="0" lvl="0" marL="0" rtl="0" algn="l">
              <a:spcBef>
                <a:spcPts val="0"/>
              </a:spcBef>
              <a:spcAft>
                <a:spcPts val="0"/>
              </a:spcAft>
              <a:buNone/>
            </a:pPr>
            <a:r>
              <a:rPr lang="en-GB" sz="1600"/>
              <a:t>Students with </a:t>
            </a:r>
            <a:r>
              <a:rPr b="1" lang="en-GB" sz="1600"/>
              <a:t>Access Arrangements</a:t>
            </a:r>
            <a:r>
              <a:rPr lang="en-GB" sz="1600"/>
              <a:t> will sit exams in the </a:t>
            </a:r>
            <a:r>
              <a:rPr b="1" lang="en-GB" sz="1600"/>
              <a:t>Auditorium</a:t>
            </a:r>
            <a:r>
              <a:rPr lang="en-GB" sz="1600"/>
              <a:t> or </a:t>
            </a:r>
            <a:r>
              <a:rPr b="1" lang="en-GB" sz="1600"/>
              <a:t>Library</a:t>
            </a:r>
            <a:r>
              <a:rPr lang="en-GB" sz="1600"/>
              <a:t>.</a:t>
            </a:r>
            <a:endParaRPr sz="1600"/>
          </a:p>
          <a:p>
            <a:pPr indent="0" lvl="0" marL="0" rtl="0" algn="l">
              <a:spcBef>
                <a:spcPts val="0"/>
              </a:spcBef>
              <a:spcAft>
                <a:spcPts val="0"/>
              </a:spcAft>
              <a:buNone/>
            </a:pPr>
            <a:r>
              <a:t/>
            </a:r>
            <a:endParaRPr sz="1600"/>
          </a:p>
          <a:p>
            <a:pPr indent="0" lvl="0" marL="0" rtl="0" algn="l">
              <a:lnSpc>
                <a:spcPct val="115000"/>
              </a:lnSpc>
              <a:spcBef>
                <a:spcPts val="0"/>
              </a:spcBef>
              <a:spcAft>
                <a:spcPts val="0"/>
              </a:spcAft>
              <a:buNone/>
            </a:pPr>
            <a:r>
              <a:rPr b="1" lang="en-GB" sz="1450"/>
              <a:t>Catch up will be at 13:30 on 15th ,20th and 23rd January </a:t>
            </a:r>
            <a:endParaRPr sz="1600"/>
          </a:p>
          <a:p>
            <a:pPr indent="0" lvl="0" marL="0" rtl="0" algn="l">
              <a:spcBef>
                <a:spcPts val="0"/>
              </a:spcBef>
              <a:spcAft>
                <a:spcPts val="0"/>
              </a:spcAft>
              <a:buNone/>
            </a:pPr>
            <a:r>
              <a:t/>
            </a:r>
            <a:endParaRPr sz="1600"/>
          </a:p>
          <a:p>
            <a:pPr indent="0" lvl="0" marL="0" rtl="0" algn="l">
              <a:spcBef>
                <a:spcPts val="0"/>
              </a:spcBef>
              <a:spcAft>
                <a:spcPts val="0"/>
              </a:spcAft>
              <a:buNone/>
            </a:pPr>
            <a:r>
              <a:t/>
            </a:r>
            <a:endParaRPr b="1" sz="1600"/>
          </a:p>
          <a:p>
            <a:pPr indent="0" lvl="0" marL="0" rtl="0" algn="l">
              <a:spcBef>
                <a:spcPts val="0"/>
              </a:spcBef>
              <a:spcAft>
                <a:spcPts val="0"/>
              </a:spcAft>
              <a:buNone/>
            </a:pPr>
            <a:r>
              <a:rPr b="1" lang="en-GB" sz="1600"/>
              <a:t>Exams Officer: Mrs. Newlyn (office behind reception)</a:t>
            </a:r>
            <a:endParaRPr b="1" sz="1600"/>
          </a:p>
          <a:p>
            <a:pPr indent="0" lvl="0" marL="0" rtl="0" algn="l">
              <a:spcBef>
                <a:spcPts val="0"/>
              </a:spcBef>
              <a:spcAft>
                <a:spcPts val="0"/>
              </a:spcAft>
              <a:buNone/>
            </a:pPr>
            <a:r>
              <a:rPr b="1" lang="en-GB" sz="1600"/>
              <a:t>examoffice12665@heartlands.haringey.sch.uk </a:t>
            </a:r>
            <a:endParaRPr b="1" sz="1600"/>
          </a:p>
          <a:p>
            <a:pPr indent="0" lvl="0" marL="0" rtl="0" algn="l">
              <a:spcBef>
                <a:spcPts val="0"/>
              </a:spcBef>
              <a:spcAft>
                <a:spcPts val="0"/>
              </a:spcAft>
              <a:buNone/>
            </a:pPr>
            <a:r>
              <a:t/>
            </a:r>
            <a:endParaRPr sz="30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1">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1">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1">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1">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1">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1">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1">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1">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1">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1">
                                            <p:txEl>
                                              <p:pRg end="9" st="9"/>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1">
                                            <p:txEl>
                                              <p:pRg end="10" st="1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1">
                                            <p:txEl>
                                              <p:pRg end="11" st="1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1">
                                            <p:txEl>
                                              <p:pRg end="12" st="1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1">
                                            <p:txEl>
                                              <p:pRg end="13" st="1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1">
                                            <p:txEl>
                                              <p:pRg end="14" st="1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1">
                                            <p:txEl>
                                              <p:pRg end="15" st="1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1">
                                            <p:txEl>
                                              <p:pRg end="16" st="1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31"/>
          <p:cNvSpPr txBox="1"/>
          <p:nvPr>
            <p:ph type="title"/>
          </p:nvPr>
        </p:nvSpPr>
        <p:spPr>
          <a:xfrm>
            <a:off x="58725" y="-12207"/>
            <a:ext cx="8520600" cy="707400"/>
          </a:xfrm>
          <a:prstGeom prst="rect">
            <a:avLst/>
          </a:prstGeom>
        </p:spPr>
        <p:txBody>
          <a:bodyPr anchorCtr="0" anchor="b" bIns="0" lIns="0" spcFirstLastPara="1" rIns="91425" wrap="square" tIns="91425">
            <a:noAutofit/>
          </a:bodyPr>
          <a:lstStyle/>
          <a:p>
            <a:pPr indent="0" lvl="0" marL="0" rtl="0" algn="l">
              <a:spcBef>
                <a:spcPts val="0"/>
              </a:spcBef>
              <a:spcAft>
                <a:spcPts val="0"/>
              </a:spcAft>
              <a:buNone/>
            </a:pPr>
            <a:r>
              <a:rPr lang="en-GB"/>
              <a:t>Timings</a:t>
            </a:r>
            <a:endParaRPr/>
          </a:p>
        </p:txBody>
      </p:sp>
      <p:sp>
        <p:nvSpPr>
          <p:cNvPr id="148" name="Google Shape;148;p31"/>
          <p:cNvSpPr txBox="1"/>
          <p:nvPr>
            <p:ph idx="1" type="body"/>
          </p:nvPr>
        </p:nvSpPr>
        <p:spPr>
          <a:xfrm>
            <a:off x="123600" y="907981"/>
            <a:ext cx="8520600" cy="404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sz="1450"/>
              <a:t>Entry Times</a:t>
            </a:r>
            <a:endParaRPr b="1" sz="1450"/>
          </a:p>
          <a:p>
            <a:pPr indent="-320675" lvl="0" marL="457200" rtl="0" algn="l">
              <a:lnSpc>
                <a:spcPct val="115000"/>
              </a:lnSpc>
              <a:spcBef>
                <a:spcPts val="0"/>
              </a:spcBef>
              <a:spcAft>
                <a:spcPts val="0"/>
              </a:spcAft>
              <a:buSzPts val="1450"/>
              <a:buFont typeface="Arial"/>
              <a:buChar char="●"/>
            </a:pPr>
            <a:r>
              <a:rPr b="1" lang="en-GB" sz="1450"/>
              <a:t>Morning Exam:</a:t>
            </a:r>
            <a:r>
              <a:rPr lang="en-GB" sz="1450"/>
              <a:t> Enter via the </a:t>
            </a:r>
            <a:r>
              <a:rPr b="1" lang="en-GB" sz="1450"/>
              <a:t>South</a:t>
            </a:r>
            <a:r>
              <a:rPr lang="en-GB" sz="1450"/>
              <a:t> </a:t>
            </a:r>
            <a:r>
              <a:rPr b="1" lang="en-GB" sz="1450"/>
              <a:t> gate</a:t>
            </a:r>
            <a:endParaRPr b="1" sz="1450"/>
          </a:p>
          <a:p>
            <a:pPr indent="-320675" lvl="0" marL="457200" rtl="0" algn="l">
              <a:lnSpc>
                <a:spcPct val="115000"/>
              </a:lnSpc>
              <a:spcBef>
                <a:spcPts val="0"/>
              </a:spcBef>
              <a:spcAft>
                <a:spcPts val="0"/>
              </a:spcAft>
              <a:buSzPts val="1450"/>
              <a:buFont typeface="Arial"/>
              <a:buChar char="●"/>
            </a:pPr>
            <a:r>
              <a:rPr b="1" lang="en-GB" sz="1450"/>
              <a:t>Any other time:</a:t>
            </a:r>
            <a:r>
              <a:rPr lang="en-GB" sz="1450"/>
              <a:t> Enter via the </a:t>
            </a:r>
            <a:r>
              <a:rPr b="1" lang="en-GB" sz="1450"/>
              <a:t>M</a:t>
            </a:r>
            <a:r>
              <a:rPr b="1" lang="en-GB" sz="1450"/>
              <a:t>ain gate</a:t>
            </a:r>
            <a:endParaRPr b="1" sz="1450"/>
          </a:p>
          <a:p>
            <a:pPr indent="0" lvl="0" marL="457200" rtl="0" algn="l">
              <a:lnSpc>
                <a:spcPct val="115000"/>
              </a:lnSpc>
              <a:spcBef>
                <a:spcPts val="0"/>
              </a:spcBef>
              <a:spcAft>
                <a:spcPts val="0"/>
              </a:spcAft>
              <a:buNone/>
            </a:pPr>
            <a:r>
              <a:t/>
            </a:r>
            <a:endParaRPr b="1" sz="1450"/>
          </a:p>
          <a:p>
            <a:pPr indent="0" lvl="0" marL="0" rtl="0" algn="l">
              <a:lnSpc>
                <a:spcPct val="115000"/>
              </a:lnSpc>
              <a:spcBef>
                <a:spcPts val="0"/>
              </a:spcBef>
              <a:spcAft>
                <a:spcPts val="0"/>
              </a:spcAft>
              <a:buNone/>
            </a:pPr>
            <a:r>
              <a:rPr b="1" lang="en-GB" sz="1450"/>
              <a:t>Line-Up Times</a:t>
            </a:r>
            <a:endParaRPr b="1" sz="1450"/>
          </a:p>
          <a:p>
            <a:pPr indent="-320675" lvl="0" marL="457200" rtl="0" algn="l">
              <a:lnSpc>
                <a:spcPct val="115000"/>
              </a:lnSpc>
              <a:spcBef>
                <a:spcPts val="0"/>
              </a:spcBef>
              <a:spcAft>
                <a:spcPts val="0"/>
              </a:spcAft>
              <a:buSzPts val="1450"/>
              <a:buFont typeface="Arial"/>
              <a:buChar char="●"/>
            </a:pPr>
            <a:r>
              <a:rPr b="1" lang="en-GB" sz="1450"/>
              <a:t>Session 1:</a:t>
            </a:r>
            <a:r>
              <a:rPr lang="en-GB" sz="1450"/>
              <a:t> 8:30-8:40      </a:t>
            </a:r>
            <a:r>
              <a:rPr b="1" lang="en-GB" sz="1450"/>
              <a:t>Session 2:</a:t>
            </a:r>
            <a:r>
              <a:rPr lang="en-GB" sz="1450"/>
              <a:t> 10:50–11:10     </a:t>
            </a:r>
            <a:r>
              <a:rPr b="1" lang="en-GB" sz="1450"/>
              <a:t>Session 3:</a:t>
            </a:r>
            <a:r>
              <a:rPr lang="en-GB" sz="1450"/>
              <a:t> 13:30-13:40</a:t>
            </a:r>
            <a:endParaRPr sz="1450"/>
          </a:p>
          <a:p>
            <a:pPr indent="0" lvl="0" marL="0" rtl="0" algn="l">
              <a:lnSpc>
                <a:spcPct val="115000"/>
              </a:lnSpc>
              <a:spcBef>
                <a:spcPts val="0"/>
              </a:spcBef>
              <a:spcAft>
                <a:spcPts val="0"/>
              </a:spcAft>
              <a:buNone/>
            </a:pPr>
            <a:r>
              <a:t/>
            </a:r>
            <a:endParaRPr sz="1450"/>
          </a:p>
          <a:p>
            <a:pPr indent="0" lvl="0" marL="0" rtl="0" algn="l">
              <a:lnSpc>
                <a:spcPct val="115000"/>
              </a:lnSpc>
              <a:spcBef>
                <a:spcPts val="0"/>
              </a:spcBef>
              <a:spcAft>
                <a:spcPts val="0"/>
              </a:spcAft>
              <a:buNone/>
            </a:pPr>
            <a:r>
              <a:rPr b="1" lang="en-GB" sz="1450"/>
              <a:t>Exiting </a:t>
            </a:r>
            <a:r>
              <a:rPr b="1" lang="en-GB" sz="1450"/>
              <a:t>Exams</a:t>
            </a:r>
            <a:endParaRPr b="1" sz="1450"/>
          </a:p>
          <a:p>
            <a:pPr indent="-320675" lvl="0" marL="457200" rtl="0" algn="l">
              <a:lnSpc>
                <a:spcPct val="115000"/>
              </a:lnSpc>
              <a:spcBef>
                <a:spcPts val="0"/>
              </a:spcBef>
              <a:spcAft>
                <a:spcPts val="0"/>
              </a:spcAft>
              <a:buSzPts val="1450"/>
              <a:buFont typeface="Arial"/>
              <a:buChar char="●"/>
            </a:pPr>
            <a:r>
              <a:rPr lang="en-GB" sz="1450"/>
              <a:t>Students must </a:t>
            </a:r>
            <a:r>
              <a:rPr b="1" lang="en-GB" sz="1450"/>
              <a:t>leave the site via the car park gate</a:t>
            </a:r>
            <a:r>
              <a:rPr lang="en-GB" sz="1450"/>
              <a:t>.</a:t>
            </a:r>
            <a:endParaRPr sz="1450"/>
          </a:p>
          <a:p>
            <a:pPr indent="-320675" lvl="0" marL="457200" rtl="0" algn="l">
              <a:spcBef>
                <a:spcPts val="0"/>
              </a:spcBef>
              <a:spcAft>
                <a:spcPts val="0"/>
              </a:spcAft>
              <a:buSzPts val="1450"/>
              <a:buFont typeface="Arial"/>
              <a:buChar char="●"/>
            </a:pPr>
            <a:r>
              <a:rPr lang="en-GB" sz="1450"/>
              <a:t>Students with AA w</a:t>
            </a:r>
            <a:r>
              <a:rPr b="1" lang="en-GB" sz="1450"/>
              <a:t>ill leave via the main gate </a:t>
            </a:r>
            <a:endParaRPr b="1" sz="1450"/>
          </a:p>
          <a:p>
            <a:pPr indent="0" lvl="0" marL="0" rtl="0" algn="l">
              <a:spcBef>
                <a:spcPts val="0"/>
              </a:spcBef>
              <a:spcAft>
                <a:spcPts val="0"/>
              </a:spcAft>
              <a:buNone/>
            </a:pPr>
            <a:r>
              <a:t/>
            </a:r>
            <a:endParaRPr b="1" sz="1450"/>
          </a:p>
          <a:p>
            <a:pPr indent="0" lvl="0" marL="0" rtl="0" algn="l">
              <a:spcBef>
                <a:spcPts val="0"/>
              </a:spcBef>
              <a:spcAft>
                <a:spcPts val="0"/>
              </a:spcAft>
              <a:buNone/>
            </a:pPr>
            <a:r>
              <a:rPr lang="en-GB" sz="1450"/>
              <a:t>Sometimes you will finish an exam before the normal </a:t>
            </a:r>
            <a:r>
              <a:rPr lang="en-GB" sz="1450"/>
              <a:t>break</a:t>
            </a:r>
            <a:r>
              <a:rPr lang="en-GB" sz="1450"/>
              <a:t> (10:30) or lunch (12:50) time. As the rest of the school will be in lessons you will not be able to enter the </a:t>
            </a:r>
            <a:r>
              <a:rPr lang="en-GB" sz="1450"/>
              <a:t>building</a:t>
            </a:r>
            <a:r>
              <a:rPr lang="en-GB" sz="1450"/>
              <a:t> and you will be supervised on  the </a:t>
            </a:r>
            <a:r>
              <a:rPr lang="en-GB" sz="1450"/>
              <a:t>north playground</a:t>
            </a:r>
            <a:r>
              <a:rPr lang="en-GB" sz="1450"/>
              <a:t> until break or lunch starts.</a:t>
            </a:r>
            <a:endParaRPr sz="1450"/>
          </a:p>
          <a:p>
            <a:pPr indent="0" lvl="0" marL="457200" rtl="0" algn="l">
              <a:spcBef>
                <a:spcPts val="0"/>
              </a:spcBef>
              <a:spcAft>
                <a:spcPts val="0"/>
              </a:spcAft>
              <a:buNone/>
            </a:pPr>
            <a:r>
              <a:t/>
            </a:r>
            <a:endParaRPr b="1" sz="1450"/>
          </a:p>
          <a:p>
            <a:pPr indent="0" lvl="0" marL="0" rtl="0" algn="l">
              <a:lnSpc>
                <a:spcPct val="115000"/>
              </a:lnSpc>
              <a:spcBef>
                <a:spcPts val="0"/>
              </a:spcBef>
              <a:spcAft>
                <a:spcPts val="0"/>
              </a:spcAft>
              <a:buNone/>
            </a:pPr>
            <a:r>
              <a:t/>
            </a:r>
            <a:endParaRPr b="1" sz="1450"/>
          </a:p>
          <a:p>
            <a:pPr indent="0" lvl="0" marL="0" rtl="0" algn="l">
              <a:lnSpc>
                <a:spcPct val="115000"/>
              </a:lnSpc>
              <a:spcBef>
                <a:spcPts val="0"/>
              </a:spcBef>
              <a:spcAft>
                <a:spcPts val="0"/>
              </a:spcAft>
              <a:buNone/>
            </a:pPr>
            <a:r>
              <a:t/>
            </a:r>
            <a:endParaRPr b="1" sz="1450"/>
          </a:p>
          <a:p>
            <a:pPr indent="0" lvl="0" marL="0" rtl="0" algn="l">
              <a:lnSpc>
                <a:spcPct val="115000"/>
              </a:lnSpc>
              <a:spcBef>
                <a:spcPts val="0"/>
              </a:spcBef>
              <a:spcAft>
                <a:spcPts val="0"/>
              </a:spcAft>
              <a:buNone/>
            </a:pPr>
            <a:r>
              <a:t/>
            </a:r>
            <a:endParaRPr b="1" sz="145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8">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8">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8">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8">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8">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8">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8">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8">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8">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8">
                                            <p:txEl>
                                              <p:pRg end="9" st="9"/>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8">
                                            <p:txEl>
                                              <p:pRg end="10" st="1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8">
                                            <p:txEl>
                                              <p:pRg end="11" st="1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8">
                                            <p:txEl>
                                              <p:pRg end="12" st="1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8">
                                            <p:txEl>
                                              <p:pRg end="13" st="1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8">
                                            <p:txEl>
                                              <p:pRg end="14" st="1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8">
                                            <p:txEl>
                                              <p:pRg end="15" st="1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8">
                                            <p:txEl>
                                              <p:pRg end="16" st="1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8">
                                            <p:txEl>
                                              <p:pRg end="17" st="17"/>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32"/>
          <p:cNvSpPr txBox="1"/>
          <p:nvPr>
            <p:ph idx="1" type="body"/>
          </p:nvPr>
        </p:nvSpPr>
        <p:spPr>
          <a:xfrm>
            <a:off x="212850" y="33375"/>
            <a:ext cx="8718300" cy="41979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en-GB" sz="1400"/>
              <a:t>There may be occasions where you have an exam in the </a:t>
            </a:r>
            <a:r>
              <a:rPr b="1" lang="en-GB" sz="1400"/>
              <a:t>morning (Session 1)</a:t>
            </a:r>
            <a:r>
              <a:rPr lang="en-GB" sz="1400"/>
              <a:t> a</a:t>
            </a:r>
            <a:r>
              <a:rPr lang="en-GB" sz="1400">
                <a:highlight>
                  <a:schemeClr val="lt1"/>
                </a:highlight>
              </a:rPr>
              <a:t>nd another in the </a:t>
            </a:r>
            <a:r>
              <a:rPr b="1" lang="en-GB" sz="1400">
                <a:highlight>
                  <a:schemeClr val="lt1"/>
                </a:highlight>
              </a:rPr>
              <a:t>afternoon (Session 3)</a:t>
            </a:r>
            <a:r>
              <a:rPr lang="en-GB" sz="1400">
                <a:highlight>
                  <a:schemeClr val="lt1"/>
                </a:highlight>
              </a:rPr>
              <a:t>, but </a:t>
            </a:r>
            <a:r>
              <a:rPr b="1" lang="en-GB" sz="1400">
                <a:highlight>
                  <a:schemeClr val="lt1"/>
                </a:highlight>
              </a:rPr>
              <a:t>no exam during Session 2 (10:50)</a:t>
            </a:r>
            <a:r>
              <a:rPr lang="en-GB" sz="1400">
                <a:highlight>
                  <a:schemeClr val="lt1"/>
                </a:highlight>
              </a:rPr>
              <a:t>. In this situation, you will be expected to </a:t>
            </a:r>
            <a:r>
              <a:rPr b="1" lang="en-GB" sz="1400">
                <a:highlight>
                  <a:schemeClr val="lt1"/>
                </a:highlight>
              </a:rPr>
              <a:t>leave the school site after your</a:t>
            </a:r>
            <a:r>
              <a:rPr b="1" lang="en-GB" sz="1400"/>
              <a:t> morning exam  via the car park or main gate</a:t>
            </a:r>
            <a:r>
              <a:rPr lang="en-GB" sz="1400"/>
              <a:t>.</a:t>
            </a:r>
            <a:endParaRPr sz="1400"/>
          </a:p>
          <a:p>
            <a:pPr indent="0" lvl="0" marL="0" rtl="0" algn="l">
              <a:lnSpc>
                <a:spcPct val="115000"/>
              </a:lnSpc>
              <a:spcBef>
                <a:spcPts val="1200"/>
              </a:spcBef>
              <a:spcAft>
                <a:spcPts val="0"/>
              </a:spcAft>
              <a:buNone/>
            </a:pPr>
            <a:r>
              <a:rPr lang="en-GB" sz="1400"/>
              <a:t>You should use this time productively to </a:t>
            </a:r>
            <a:r>
              <a:rPr b="1" lang="en-GB" sz="1400"/>
              <a:t>return home to revise and prepare for your afternoon exam</a:t>
            </a:r>
            <a:r>
              <a:rPr lang="en-GB" sz="1400"/>
              <a:t>. If you live </a:t>
            </a:r>
            <a:r>
              <a:rPr b="1" lang="en-GB" sz="1400"/>
              <a:t>more than an hour away</a:t>
            </a:r>
            <a:r>
              <a:rPr lang="en-GB" sz="1400"/>
              <a:t>, you should use a </a:t>
            </a:r>
            <a:r>
              <a:rPr b="1" lang="en-GB" sz="1400"/>
              <a:t>local library (Alexandra Park Library or Muswell Hill </a:t>
            </a:r>
            <a:r>
              <a:rPr b="1" lang="en-GB" sz="1400"/>
              <a:t>Library</a:t>
            </a:r>
            <a:r>
              <a:rPr b="1" lang="en-GB" sz="1400"/>
              <a:t> ) or another quiet, appropriate study space</a:t>
            </a:r>
            <a:r>
              <a:rPr lang="en-GB" sz="1400"/>
              <a:t> to revise. During this time, you </a:t>
            </a:r>
            <a:r>
              <a:rPr b="1" lang="en-GB" sz="1400"/>
              <a:t>must not remain on site</a:t>
            </a:r>
            <a:r>
              <a:rPr lang="en-GB" sz="1400"/>
              <a:t> and </a:t>
            </a:r>
            <a:r>
              <a:rPr b="1" lang="en-GB" sz="1400"/>
              <a:t>should not spend time in Wood Green or other public areas</a:t>
            </a:r>
            <a:r>
              <a:rPr lang="en-GB" sz="1400"/>
              <a:t>. This is exam time and should be treated as part of your school day.</a:t>
            </a:r>
            <a:endParaRPr sz="1400"/>
          </a:p>
          <a:p>
            <a:pPr indent="0" lvl="0" marL="0" rtl="0" algn="l">
              <a:lnSpc>
                <a:spcPct val="115000"/>
              </a:lnSpc>
              <a:spcBef>
                <a:spcPts val="1200"/>
              </a:spcBef>
              <a:spcAft>
                <a:spcPts val="0"/>
              </a:spcAft>
              <a:buNone/>
            </a:pPr>
            <a:r>
              <a:rPr b="1" lang="en-GB" sz="1400"/>
              <a:t>Appropriate use of time includes:</a:t>
            </a:r>
            <a:endParaRPr b="1" sz="1400"/>
          </a:p>
          <a:p>
            <a:pPr indent="-317500" lvl="0" marL="457200" rtl="0" algn="l">
              <a:lnSpc>
                <a:spcPct val="115000"/>
              </a:lnSpc>
              <a:spcBef>
                <a:spcPts val="1200"/>
              </a:spcBef>
              <a:spcAft>
                <a:spcPts val="0"/>
              </a:spcAft>
              <a:buSzPts val="1400"/>
              <a:buFont typeface="Calibri"/>
              <a:buChar char="●"/>
            </a:pPr>
            <a:r>
              <a:rPr lang="en-GB" sz="1400"/>
              <a:t>Revising key topics for your afternoon exam</a:t>
            </a:r>
            <a:endParaRPr sz="1400"/>
          </a:p>
          <a:p>
            <a:pPr indent="-317500" lvl="0" marL="457200" rtl="0" algn="l">
              <a:lnSpc>
                <a:spcPct val="115000"/>
              </a:lnSpc>
              <a:spcBef>
                <a:spcPts val="0"/>
              </a:spcBef>
              <a:spcAft>
                <a:spcPts val="0"/>
              </a:spcAft>
              <a:buSzPts val="1400"/>
              <a:buFont typeface="Calibri"/>
              <a:buChar char="●"/>
            </a:pPr>
            <a:r>
              <a:rPr lang="en-GB" sz="1400"/>
              <a:t>Eating lunch and staying hydrated</a:t>
            </a:r>
            <a:endParaRPr sz="1400"/>
          </a:p>
          <a:p>
            <a:pPr indent="-317500" lvl="0" marL="457200" rtl="0" algn="l">
              <a:lnSpc>
                <a:spcPct val="115000"/>
              </a:lnSpc>
              <a:spcBef>
                <a:spcPts val="0"/>
              </a:spcBef>
              <a:spcAft>
                <a:spcPts val="0"/>
              </a:spcAft>
              <a:buSzPts val="1400"/>
              <a:buFont typeface="Calibri"/>
              <a:buChar char="●"/>
            </a:pPr>
            <a:r>
              <a:rPr lang="en-GB" sz="1400"/>
              <a:t>Resting briefly to stay focused</a:t>
            </a:r>
            <a:endParaRPr sz="1400"/>
          </a:p>
          <a:p>
            <a:pPr indent="0" lvl="0" marL="457200" rtl="0" algn="l">
              <a:lnSpc>
                <a:spcPct val="115000"/>
              </a:lnSpc>
              <a:spcBef>
                <a:spcPts val="1200"/>
              </a:spcBef>
              <a:spcAft>
                <a:spcPts val="0"/>
              </a:spcAft>
              <a:buNone/>
            </a:pPr>
            <a:r>
              <a:rPr b="1" lang="en-GB" sz="1400"/>
              <a:t>Not appropriate:</a:t>
            </a:r>
            <a:endParaRPr b="1" sz="1400"/>
          </a:p>
          <a:p>
            <a:pPr indent="-317500" lvl="0" marL="457200" rtl="0" algn="l">
              <a:lnSpc>
                <a:spcPct val="115000"/>
              </a:lnSpc>
              <a:spcBef>
                <a:spcPts val="1200"/>
              </a:spcBef>
              <a:spcAft>
                <a:spcPts val="0"/>
              </a:spcAft>
              <a:buSzPts val="1400"/>
              <a:buFont typeface="Calibri"/>
              <a:buChar char="●"/>
            </a:pPr>
            <a:r>
              <a:rPr lang="en-GB" sz="1400"/>
              <a:t>Shopping or socialising</a:t>
            </a:r>
            <a:endParaRPr sz="1400"/>
          </a:p>
          <a:p>
            <a:pPr indent="-317500" lvl="0" marL="457200" rtl="0" algn="l">
              <a:lnSpc>
                <a:spcPct val="115000"/>
              </a:lnSpc>
              <a:spcBef>
                <a:spcPts val="0"/>
              </a:spcBef>
              <a:spcAft>
                <a:spcPts val="0"/>
              </a:spcAft>
              <a:buSzPts val="1400"/>
              <a:buFont typeface="Calibri"/>
              <a:buChar char="●"/>
            </a:pPr>
            <a:r>
              <a:rPr lang="en-GB" sz="1400"/>
              <a:t>Hanging around Wood Green or other public spaces</a:t>
            </a:r>
            <a:endParaRPr sz="1400"/>
          </a:p>
          <a:p>
            <a:pPr indent="-317500" lvl="0" marL="457200" rtl="0" algn="l">
              <a:lnSpc>
                <a:spcPct val="115000"/>
              </a:lnSpc>
              <a:spcBef>
                <a:spcPts val="0"/>
              </a:spcBef>
              <a:spcAft>
                <a:spcPts val="0"/>
              </a:spcAft>
              <a:buSzPts val="1400"/>
              <a:buFont typeface="Calibri"/>
              <a:buChar char="●"/>
            </a:pPr>
            <a:r>
              <a:rPr lang="en-GB" sz="1400"/>
              <a:t>Returning late for your afternoon exam - You must return to school by </a:t>
            </a:r>
            <a:r>
              <a:rPr b="1" lang="en-GB" sz="1400"/>
              <a:t>13:15</a:t>
            </a:r>
            <a:r>
              <a:rPr lang="en-GB" sz="1400"/>
              <a:t> to ensure you are ready for your afternoon exam.</a:t>
            </a:r>
            <a:endParaRPr sz="14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3">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3">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3">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3">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3">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3">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3">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3">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3">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3">
                                            <p:txEl>
                                              <p:pRg end="9" st="9"/>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tropic">
  <a:themeElements>
    <a:clrScheme name="Tropic">
      <a:dk1>
        <a:srgbClr val="A1E8D9"/>
      </a:dk1>
      <a:lt1>
        <a:srgbClr val="FFFFFF"/>
      </a:lt1>
      <a:dk2>
        <a:srgbClr val="695D46"/>
      </a:dk2>
      <a:lt2>
        <a:srgbClr val="B3A77D"/>
      </a:lt2>
      <a:accent1>
        <a:srgbClr val="EF6C00"/>
      </a:accent1>
      <a:accent2>
        <a:srgbClr val="009668"/>
      </a:accent2>
      <a:accent3>
        <a:srgbClr val="4DB6AC"/>
      </a:accent3>
      <a:accent4>
        <a:srgbClr val="FF9800"/>
      </a:accent4>
      <a:accent5>
        <a:srgbClr val="CE93D8"/>
      </a:accent5>
      <a:accent6>
        <a:srgbClr val="EEFF41"/>
      </a:accent6>
      <a:hlink>
        <a:srgbClr val="CE93D8"/>
      </a:hlink>
      <a:folHlink>
        <a:srgbClr val="CE93D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