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8"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Lst>
  <p:sldSz cy="6858000" cx="9144000"/>
  <p:notesSz cx="6858000" cy="9144000"/>
  <p:embeddedFontLst>
    <p:embeddedFont>
      <p:font typeface="PT Sans Narrow"/>
      <p:regular r:id="rId25"/>
      <p:bold r:id="rId26"/>
    </p:embeddedFont>
    <p:embeddedFont>
      <p:font typeface="Open Sans"/>
      <p:regular r:id="rId27"/>
      <p:bold r:id="rId28"/>
      <p:italic r:id="rId29"/>
      <p:boldItalic r:id="rId3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4171">
          <p15:clr>
            <a:srgbClr val="000000"/>
          </p15:clr>
        </p15:guide>
        <p15:guide id="2" orient="horz" pos="148">
          <p15:clr>
            <a:srgbClr val="000000"/>
          </p15:clr>
        </p15:guide>
        <p15:guide id="3" pos="5602">
          <p15:clr>
            <a:srgbClr val="000000"/>
          </p15:clr>
        </p15:guide>
        <p15:guide id="4" pos="157">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E4F7AC72-CF62-4B9E-9F17-FB708066F010}">
  <a:tblStyle styleId="{E4F7AC72-CF62-4B9E-9F17-FB708066F010}" styleName="Table_0">
    <a:wholeTbl>
      <a:tcTxStyle>
        <a:font>
          <a:latin typeface="Arial"/>
          <a:ea typeface="Arial"/>
          <a:cs typeface="Arial"/>
        </a:font>
        <a:srgbClr val="000000"/>
      </a:tcTxStyle>
      <a:tcStyle>
        <a:tcBdr>
          <a:left>
            <a:ln cap="flat" cmpd="sng" w="12700">
              <a:solidFill>
                <a:srgbClr val="000000"/>
              </a:solidFill>
              <a:prstDash val="solid"/>
              <a:round/>
              <a:headEnd len="sm" w="sm" type="none"/>
              <a:tailEnd len="sm" w="sm" type="none"/>
            </a:ln>
          </a:left>
          <a:right>
            <a:ln cap="flat" cmpd="sng" w="12700">
              <a:solidFill>
                <a:srgbClr val="000000"/>
              </a:solidFill>
              <a:prstDash val="solid"/>
              <a:round/>
              <a:headEnd len="sm" w="sm" type="none"/>
              <a:tailEnd len="sm" w="sm" type="none"/>
            </a:ln>
          </a:right>
          <a:top>
            <a:ln cap="flat" cmpd="sng" w="12700">
              <a:solidFill>
                <a:srgbClr val="000000"/>
              </a:solidFill>
              <a:prstDash val="solid"/>
              <a:round/>
              <a:headEnd len="sm" w="sm" type="none"/>
              <a:tailEnd len="sm" w="sm" type="none"/>
            </a:ln>
          </a:top>
          <a:bottom>
            <a:ln cap="flat" cmpd="sng" w="12700">
              <a:solidFill>
                <a:srgbClr val="000000"/>
              </a:solidFill>
              <a:prstDash val="solid"/>
              <a:round/>
              <a:headEnd len="sm" w="sm" type="none"/>
              <a:tailEnd len="sm" w="sm" type="none"/>
            </a:ln>
          </a:bottom>
          <a:insideH>
            <a:ln cap="flat" cmpd="sng" w="12700">
              <a:solidFill>
                <a:srgbClr val="000000"/>
              </a:solidFill>
              <a:prstDash val="solid"/>
              <a:round/>
              <a:headEnd len="sm" w="sm" type="none"/>
              <a:tailEnd len="sm" w="sm" type="none"/>
            </a:ln>
          </a:insideH>
          <a:insideV>
            <a:ln cap="flat" cmpd="sng" w="12700">
              <a:solidFill>
                <a:srgbClr val="000000"/>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 styleId="{6542538C-4D15-4A74-8C15-1E4F3FB746C7}" styleName="Table_1">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4171" orient="horz"/>
        <p:guide pos="148" orient="horz"/>
        <p:guide pos="5602"/>
        <p:guide pos="157"/>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font" Target="fonts/PTSansNarrow-bold.fntdata"/><Relationship Id="rId25" Type="http://schemas.openxmlformats.org/officeDocument/2006/relationships/font" Target="fonts/PTSansNarrow-regular.fntdata"/><Relationship Id="rId28" Type="http://schemas.openxmlformats.org/officeDocument/2006/relationships/font" Target="fonts/OpenSans-bold.fntdata"/><Relationship Id="rId27" Type="http://schemas.openxmlformats.org/officeDocument/2006/relationships/font" Target="fonts/OpenSans-regular.fntdata"/><Relationship Id="rId5" Type="http://schemas.openxmlformats.org/officeDocument/2006/relationships/slideMaster" Target="slideMasters/slideMaster1.xml"/><Relationship Id="rId6" Type="http://schemas.openxmlformats.org/officeDocument/2006/relationships/notesMaster" Target="notesMasters/notesMaster1.xml"/><Relationship Id="rId29" Type="http://schemas.openxmlformats.org/officeDocument/2006/relationships/font" Target="fonts/OpenSans-italic.fntdata"/><Relationship Id="rId7" Type="http://schemas.openxmlformats.org/officeDocument/2006/relationships/slide" Target="slides/slide1.xml"/><Relationship Id="rId8" Type="http://schemas.openxmlformats.org/officeDocument/2006/relationships/slide" Target="slides/slide2.xml"/><Relationship Id="rId30" Type="http://schemas.openxmlformats.org/officeDocument/2006/relationships/font" Target="fonts/OpenSans-boldItalic.fntdata"/><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799" cy="4572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dk1"/>
              </a:buClr>
              <a:buSzPts val="1200"/>
              <a:buFont typeface="Calibri"/>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2" y="0"/>
            <a:ext cx="2971799" cy="457200"/>
          </a:xfrm>
          <a:prstGeom prst="rect">
            <a:avLst/>
          </a:prstGeom>
          <a:noFill/>
          <a:ln>
            <a:noFill/>
          </a:ln>
        </p:spPr>
        <p:txBody>
          <a:bodyPr anchorCtr="0" anchor="t" bIns="91425" lIns="91425" spcFirstLastPara="1" rIns="91425" wrap="square" tIns="91425">
            <a:noAutofit/>
          </a:bodyPr>
          <a:lstStyle>
            <a:lvl1pPr lvl="0" marR="0" rtl="0" algn="r">
              <a:lnSpc>
                <a:spcPct val="100000"/>
              </a:lnSpc>
              <a:spcBef>
                <a:spcPts val="0"/>
              </a:spcBef>
              <a:spcAft>
                <a:spcPts val="0"/>
              </a:spcAft>
              <a:buClr>
                <a:schemeClr val="dk1"/>
              </a:buClr>
              <a:buSzPts val="1200"/>
              <a:buFont typeface="Calibri"/>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799" cy="457200"/>
          </a:xfrm>
          <a:prstGeom prst="rect">
            <a:avLst/>
          </a:prstGeom>
          <a:noFill/>
          <a:ln>
            <a:noFill/>
          </a:ln>
        </p:spPr>
        <p:txBody>
          <a:bodyPr anchorCtr="0" anchor="b" bIns="91425" lIns="91425" spcFirstLastPara="1" rIns="91425" wrap="square" tIns="91425">
            <a:noAutofit/>
          </a:bodyPr>
          <a:lstStyle>
            <a:lvl1pPr lvl="0" marR="0" rtl="0" algn="l">
              <a:lnSpc>
                <a:spcPct val="100000"/>
              </a:lnSpc>
              <a:spcBef>
                <a:spcPts val="0"/>
              </a:spcBef>
              <a:spcAft>
                <a:spcPts val="0"/>
              </a:spcAft>
              <a:buClr>
                <a:schemeClr val="dk1"/>
              </a:buClr>
              <a:buSzPts val="1200"/>
              <a:buFont typeface="Calibri"/>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2" y="8685213"/>
            <a:ext cx="2971799"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chemeClr val="dk1"/>
              </a:buClr>
              <a:buSzPts val="300"/>
              <a:buFont typeface="Calibri"/>
              <a:buNone/>
            </a:pPr>
            <a:fld id="{00000000-1234-1234-1234-123412341234}" type="slidenum">
              <a:rPr b="0" i="0" lang="en-GB"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 name="Shape 52"/>
        <p:cNvGrpSpPr/>
        <p:nvPr/>
      </p:nvGrpSpPr>
      <p:grpSpPr>
        <a:xfrm>
          <a:off x="0" y="0"/>
          <a:ext cx="0" cy="0"/>
          <a:chOff x="0" y="0"/>
          <a:chExt cx="0" cy="0"/>
        </a:xfrm>
      </p:grpSpPr>
      <p:sp>
        <p:nvSpPr>
          <p:cNvPr id="53" name="Google Shape;53;g4204f0bb2f_1_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54" name="Google Shape;54;g4204f0bb2f_1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g4204f0bb2f_1_8:notes"/>
          <p:cNvSpPr txBox="1"/>
          <p:nvPr>
            <p:ph idx="12" type="sldNum"/>
          </p:nvPr>
        </p:nvSpPr>
        <p:spPr>
          <a:xfrm>
            <a:off x="3884612"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chemeClr val="dk1"/>
              </a:buClr>
              <a:buSzPts val="300"/>
              <a:buFont typeface="Calibri"/>
              <a:buNone/>
            </a:pPr>
            <a:fld id="{00000000-1234-1234-1234-123412341234}" type="slidenum">
              <a:rPr lang="en-GB"/>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g53cb92395e_0_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19" name="Google Shape;119;g53cb92395e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g53cb92395e_0_0:notes"/>
          <p:cNvSpPr txBox="1"/>
          <p:nvPr>
            <p:ph idx="12" type="sldNum"/>
          </p:nvPr>
        </p:nvSpPr>
        <p:spPr>
          <a:xfrm>
            <a:off x="3884612"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chemeClr val="dk1"/>
              </a:buClr>
              <a:buSzPts val="300"/>
              <a:buFont typeface="Calibri"/>
              <a:buNone/>
            </a:pPr>
            <a:fld id="{00000000-1234-1234-1234-123412341234}" type="slidenum">
              <a:rPr lang="en-GB"/>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53cb92395e_0_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53cb92395e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7" name="Google Shape;127;g53cb92395e_0_6:notes"/>
          <p:cNvSpPr txBox="1"/>
          <p:nvPr>
            <p:ph idx="12" type="sldNum"/>
          </p:nvPr>
        </p:nvSpPr>
        <p:spPr>
          <a:xfrm>
            <a:off x="3884612"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chemeClr val="dk1"/>
              </a:buClr>
              <a:buSzPts val="300"/>
              <a:buFont typeface="Calibri"/>
              <a:buNone/>
            </a:pPr>
            <a:fld id="{00000000-1234-1234-1234-123412341234}" type="slidenum">
              <a:rPr lang="en-GB"/>
              <a:t>‹#›</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g98eb0196eb_0_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33" name="Google Shape;133;g98eb0196eb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4" name="Google Shape;134;g98eb0196eb_0_6:notes"/>
          <p:cNvSpPr txBox="1"/>
          <p:nvPr>
            <p:ph idx="12" type="sldNum"/>
          </p:nvPr>
        </p:nvSpPr>
        <p:spPr>
          <a:xfrm>
            <a:off x="3884612"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chemeClr val="dk1"/>
              </a:buClr>
              <a:buSzPts val="300"/>
              <a:buFont typeface="Calibri"/>
              <a:buNone/>
            </a:pPr>
            <a:fld id="{00000000-1234-1234-1234-123412341234}" type="slidenum">
              <a:rPr lang="en-GB"/>
              <a:t>‹#›</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g98eb0196eb_0_3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41" name="Google Shape;141;g98eb0196eb_0_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2" name="Google Shape;142;g98eb0196eb_0_38:notes"/>
          <p:cNvSpPr txBox="1"/>
          <p:nvPr>
            <p:ph idx="12" type="sldNum"/>
          </p:nvPr>
        </p:nvSpPr>
        <p:spPr>
          <a:xfrm>
            <a:off x="3884612"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chemeClr val="dk1"/>
              </a:buClr>
              <a:buSzPts val="300"/>
              <a:buFont typeface="Calibri"/>
              <a:buNone/>
            </a:pPr>
            <a:fld id="{00000000-1234-1234-1234-123412341234}" type="slidenum">
              <a:rPr lang="en-GB"/>
              <a:t>‹#›</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g98eb0196eb_0_2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49" name="Google Shape;149;g98eb0196eb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g98eb0196eb_0_24:notes"/>
          <p:cNvSpPr txBox="1"/>
          <p:nvPr>
            <p:ph idx="12" type="sldNum"/>
          </p:nvPr>
        </p:nvSpPr>
        <p:spPr>
          <a:xfrm>
            <a:off x="3884612"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chemeClr val="dk1"/>
              </a:buClr>
              <a:buSzPts val="300"/>
              <a:buFont typeface="Calibri"/>
              <a:buNone/>
            </a:pPr>
            <a:fld id="{00000000-1234-1234-1234-123412341234}" type="slidenum">
              <a:rPr lang="en-GB"/>
              <a:t>‹#›</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g98eb0196eb_0_1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98eb0196eb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g98eb0196eb_0_18:notes"/>
          <p:cNvSpPr txBox="1"/>
          <p:nvPr>
            <p:ph idx="12" type="sldNum"/>
          </p:nvPr>
        </p:nvSpPr>
        <p:spPr>
          <a:xfrm>
            <a:off x="3884612"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chemeClr val="dk1"/>
              </a:buClr>
              <a:buSzPts val="300"/>
              <a:buFont typeface="Calibri"/>
              <a:buNone/>
            </a:pPr>
            <a:fld id="{00000000-1234-1234-1234-123412341234}" type="slidenum">
              <a:rPr lang="en-GB"/>
              <a:t>‹#›</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g53cb92395e_0_1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63" name="Google Shape;163;g53cb92395e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4" name="Google Shape;164;g53cb92395e_0_18:notes"/>
          <p:cNvSpPr txBox="1"/>
          <p:nvPr>
            <p:ph idx="12" type="sldNum"/>
          </p:nvPr>
        </p:nvSpPr>
        <p:spPr>
          <a:xfrm>
            <a:off x="3884612"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chemeClr val="dk1"/>
              </a:buClr>
              <a:buSzPts val="300"/>
              <a:buFont typeface="Calibri"/>
              <a:buNone/>
            </a:pPr>
            <a:fld id="{00000000-1234-1234-1234-123412341234}" type="slidenum">
              <a:rPr lang="en-GB"/>
              <a:t>‹#›</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g98eb0196eb_0_8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73" name="Google Shape;173;g98eb0196eb_0_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4" name="Google Shape;174;g98eb0196eb_0_81:notes"/>
          <p:cNvSpPr txBox="1"/>
          <p:nvPr>
            <p:ph idx="12" type="sldNum"/>
          </p:nvPr>
        </p:nvSpPr>
        <p:spPr>
          <a:xfrm>
            <a:off x="3884612"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chemeClr val="dk1"/>
              </a:buClr>
              <a:buSzPts val="300"/>
              <a:buFont typeface="Calibri"/>
              <a:buNone/>
            </a:pPr>
            <a:fld id="{00000000-1234-1234-1234-123412341234}" type="slidenum">
              <a:rPr lang="en-GB"/>
              <a:t>‹#›</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g53cb92395e_0_1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80" name="Google Shape;180;g53cb92395e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1" name="Google Shape;181;g53cb92395e_0_12:notes"/>
          <p:cNvSpPr txBox="1"/>
          <p:nvPr>
            <p:ph idx="12" type="sldNum"/>
          </p:nvPr>
        </p:nvSpPr>
        <p:spPr>
          <a:xfrm>
            <a:off x="3884612"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chemeClr val="dk1"/>
              </a:buClr>
              <a:buSzPts val="300"/>
              <a:buFont typeface="Calibri"/>
              <a:buNone/>
            </a:pPr>
            <a:fld id="{00000000-1234-1234-1234-123412341234}" type="slidenum">
              <a:rPr lang="en-GB"/>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g4204f0bb2f_3_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g4204f0bb2f_3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1" name="Google Shape;61;g4204f0bb2f_3_0:notes"/>
          <p:cNvSpPr txBox="1"/>
          <p:nvPr>
            <p:ph idx="12" type="sldNum"/>
          </p:nvPr>
        </p:nvSpPr>
        <p:spPr>
          <a:xfrm>
            <a:off x="3884612"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chemeClr val="dk1"/>
              </a:buClr>
              <a:buSzPts val="300"/>
              <a:buFont typeface="Calibri"/>
              <a:buNone/>
            </a:pPr>
            <a:fld id="{00000000-1234-1234-1234-123412341234}" type="slidenum">
              <a:rPr lang="en-GB"/>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g98eb0196eb_0_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g98eb0196eb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g98eb0196eb_0_0:notes"/>
          <p:cNvSpPr txBox="1"/>
          <p:nvPr>
            <p:ph idx="12" type="sldNum"/>
          </p:nvPr>
        </p:nvSpPr>
        <p:spPr>
          <a:xfrm>
            <a:off x="3884612"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chemeClr val="dk1"/>
              </a:buClr>
              <a:buSzPts val="300"/>
              <a:buFont typeface="Calibri"/>
              <a:buNone/>
            </a:pPr>
            <a:fld id="{00000000-1234-1234-1234-123412341234}" type="slidenum">
              <a:rPr lang="en-GB"/>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g98eb0196eb_0_6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74" name="Google Shape;74;g98eb0196eb_0_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g98eb0196eb_0_63:notes"/>
          <p:cNvSpPr txBox="1"/>
          <p:nvPr>
            <p:ph idx="12" type="sldNum"/>
          </p:nvPr>
        </p:nvSpPr>
        <p:spPr>
          <a:xfrm>
            <a:off x="3884612"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chemeClr val="dk1"/>
              </a:buClr>
              <a:buSzPts val="300"/>
              <a:buFont typeface="Calibri"/>
              <a:buNone/>
            </a:pPr>
            <a:fld id="{00000000-1234-1234-1234-123412341234}" type="slidenum">
              <a:rPr lang="en-GB"/>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g98eb0196eb_0_1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98eb0196eb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g98eb0196eb_0_12:notes"/>
          <p:cNvSpPr txBox="1"/>
          <p:nvPr>
            <p:ph idx="12" type="sldNum"/>
          </p:nvPr>
        </p:nvSpPr>
        <p:spPr>
          <a:xfrm>
            <a:off x="3884612"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chemeClr val="dk1"/>
              </a:buClr>
              <a:buSzPts val="300"/>
              <a:buFont typeface="Calibri"/>
              <a:buNone/>
            </a:pPr>
            <a:fld id="{00000000-1234-1234-1234-123412341234}" type="slidenum">
              <a:rPr lang="en-GB"/>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98eb0196eb_0_6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98eb0196eb_0_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g98eb0196eb_0_69:notes"/>
          <p:cNvSpPr txBox="1"/>
          <p:nvPr>
            <p:ph idx="12" type="sldNum"/>
          </p:nvPr>
        </p:nvSpPr>
        <p:spPr>
          <a:xfrm>
            <a:off x="3884612"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chemeClr val="dk1"/>
              </a:buClr>
              <a:buSzPts val="300"/>
              <a:buFont typeface="Calibri"/>
              <a:buNone/>
            </a:pPr>
            <a:fld id="{00000000-1234-1234-1234-123412341234}" type="slidenum">
              <a:rPr lang="en-GB"/>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98eb0196eb_0_5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98eb0196eb_0_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6" name="Google Shape;96;g98eb0196eb_0_57:notes"/>
          <p:cNvSpPr txBox="1"/>
          <p:nvPr>
            <p:ph idx="12" type="sldNum"/>
          </p:nvPr>
        </p:nvSpPr>
        <p:spPr>
          <a:xfrm>
            <a:off x="3884612"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chemeClr val="dk1"/>
              </a:buClr>
              <a:buSzPts val="300"/>
              <a:buFont typeface="Calibri"/>
              <a:buNone/>
            </a:pPr>
            <a:fld id="{00000000-1234-1234-1234-123412341234}" type="slidenum">
              <a:rPr lang="en-GB"/>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g98eb0196eb_0_7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04" name="Google Shape;104;g98eb0196eb_0_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g98eb0196eb_0_75:notes"/>
          <p:cNvSpPr txBox="1"/>
          <p:nvPr>
            <p:ph idx="12" type="sldNum"/>
          </p:nvPr>
        </p:nvSpPr>
        <p:spPr>
          <a:xfrm>
            <a:off x="3884612"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chemeClr val="dk1"/>
              </a:buClr>
              <a:buSzPts val="300"/>
              <a:buFont typeface="Calibri"/>
              <a:buNone/>
            </a:pPr>
            <a:fld id="{00000000-1234-1234-1234-123412341234}" type="slidenum">
              <a:rPr lang="en-GB"/>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98eb0196eb_0_3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98eb0196eb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g98eb0196eb_0_30:notes"/>
          <p:cNvSpPr txBox="1"/>
          <p:nvPr>
            <p:ph idx="12" type="sldNum"/>
          </p:nvPr>
        </p:nvSpPr>
        <p:spPr>
          <a:xfrm>
            <a:off x="3884612"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chemeClr val="dk1"/>
              </a:buClr>
              <a:buSzPts val="300"/>
              <a:buFont typeface="Calibri"/>
              <a:buNone/>
            </a:pPr>
            <a:fld id="{00000000-1234-1234-1234-123412341234}" type="slidenum">
              <a:rPr lang="en-GB"/>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2" name="Shape 12"/>
        <p:cNvGrpSpPr/>
        <p:nvPr/>
      </p:nvGrpSpPr>
      <p:grpSpPr>
        <a:xfrm>
          <a:off x="0" y="0"/>
          <a:ext cx="0" cy="0"/>
          <a:chOff x="0" y="0"/>
          <a:chExt cx="0" cy="0"/>
        </a:xfrm>
      </p:grpSpPr>
      <p:sp>
        <p:nvSpPr>
          <p:cNvPr id="13" name="Google Shape;13;p2"/>
          <p:cNvSpPr txBox="1"/>
          <p:nvPr>
            <p:ph idx="1" type="subTitle"/>
          </p:nvPr>
        </p:nvSpPr>
        <p:spPr>
          <a:xfrm>
            <a:off x="771475" y="2740000"/>
            <a:ext cx="7224300" cy="3413700"/>
          </a:xfrm>
          <a:prstGeom prst="rect">
            <a:avLst/>
          </a:prstGeom>
          <a:noFill/>
          <a:ln>
            <a:noFill/>
          </a:ln>
        </p:spPr>
        <p:txBody>
          <a:bodyPr anchorCtr="0" anchor="t" bIns="91425" lIns="0" spcFirstLastPara="1" rIns="91425" wrap="square" tIns="91425">
            <a:noAutofit/>
          </a:bodyPr>
          <a:lstStyle>
            <a:lvl1pPr lvl="0" marR="0" rtl="0">
              <a:lnSpc>
                <a:spcPct val="100000"/>
              </a:lnSpc>
              <a:spcBef>
                <a:spcPts val="0"/>
              </a:spcBef>
              <a:spcAft>
                <a:spcPts val="0"/>
              </a:spcAft>
              <a:buClr>
                <a:srgbClr val="000000"/>
              </a:buClr>
              <a:buSzPts val="2400"/>
              <a:buFont typeface="Calibri"/>
              <a:buNone/>
              <a:defRPr i="0" sz="2400" u="none" cap="none" strike="noStrike">
                <a:solidFill>
                  <a:srgbClr val="000000"/>
                </a:solidFill>
                <a:latin typeface="Calibri"/>
                <a:ea typeface="Calibri"/>
                <a:cs typeface="Calibri"/>
                <a:sym typeface="Calibri"/>
              </a:defRPr>
            </a:lvl1pPr>
            <a:lvl2pPr lvl="1" marR="0" rtl="0">
              <a:lnSpc>
                <a:spcPct val="100000"/>
              </a:lnSpc>
              <a:spcBef>
                <a:spcPts val="0"/>
              </a:spcBef>
              <a:spcAft>
                <a:spcPts val="0"/>
              </a:spcAft>
              <a:buClr>
                <a:srgbClr val="000000"/>
              </a:buClr>
              <a:buSzPts val="2400"/>
              <a:buFont typeface="Arial"/>
              <a:buNone/>
              <a:defRPr b="0" i="0" sz="2400" u="none" cap="none" strike="noStrike">
                <a:solidFill>
                  <a:srgbClr val="000000"/>
                </a:solidFill>
                <a:latin typeface="Arial"/>
                <a:ea typeface="Arial"/>
                <a:cs typeface="Arial"/>
                <a:sym typeface="Arial"/>
              </a:defRPr>
            </a:lvl2pPr>
            <a:lvl3pPr lvl="2" marR="0" rtl="0">
              <a:lnSpc>
                <a:spcPct val="100000"/>
              </a:lnSpc>
              <a:spcBef>
                <a:spcPts val="0"/>
              </a:spcBef>
              <a:spcAft>
                <a:spcPts val="0"/>
              </a:spcAft>
              <a:buClr>
                <a:srgbClr val="000000"/>
              </a:buClr>
              <a:buSzPts val="2400"/>
              <a:buFont typeface="Arial"/>
              <a:buNone/>
              <a:defRPr b="0" i="0" sz="2400" u="none" cap="none" strike="noStrike">
                <a:solidFill>
                  <a:srgbClr val="000000"/>
                </a:solidFill>
                <a:latin typeface="Arial"/>
                <a:ea typeface="Arial"/>
                <a:cs typeface="Arial"/>
                <a:sym typeface="Arial"/>
              </a:defRPr>
            </a:lvl3pPr>
            <a:lvl4pPr lvl="3" marR="0" rtl="0">
              <a:lnSpc>
                <a:spcPct val="100000"/>
              </a:lnSpc>
              <a:spcBef>
                <a:spcPts val="0"/>
              </a:spcBef>
              <a:spcAft>
                <a:spcPts val="0"/>
              </a:spcAft>
              <a:buClr>
                <a:srgbClr val="000000"/>
              </a:buClr>
              <a:buSzPts val="2400"/>
              <a:buFont typeface="Arial"/>
              <a:buNone/>
              <a:defRPr b="0" i="0" sz="2400" u="none" cap="none" strike="noStrike">
                <a:solidFill>
                  <a:srgbClr val="000000"/>
                </a:solidFill>
                <a:latin typeface="Arial"/>
                <a:ea typeface="Arial"/>
                <a:cs typeface="Arial"/>
                <a:sym typeface="Arial"/>
              </a:defRPr>
            </a:lvl4pPr>
            <a:lvl5pPr lvl="4" marR="0" rtl="0">
              <a:lnSpc>
                <a:spcPct val="100000"/>
              </a:lnSpc>
              <a:spcBef>
                <a:spcPts val="0"/>
              </a:spcBef>
              <a:spcAft>
                <a:spcPts val="0"/>
              </a:spcAft>
              <a:buClr>
                <a:srgbClr val="000000"/>
              </a:buClr>
              <a:buSzPts val="2400"/>
              <a:buFont typeface="Arial"/>
              <a:buNone/>
              <a:defRPr b="0" i="0" sz="2400" u="none" cap="none" strike="noStrike">
                <a:solidFill>
                  <a:srgbClr val="000000"/>
                </a:solidFill>
                <a:latin typeface="Arial"/>
                <a:ea typeface="Arial"/>
                <a:cs typeface="Arial"/>
                <a:sym typeface="Arial"/>
              </a:defRPr>
            </a:lvl5pPr>
            <a:lvl6pPr lvl="5" marR="0" rtl="0">
              <a:lnSpc>
                <a:spcPct val="100000"/>
              </a:lnSpc>
              <a:spcBef>
                <a:spcPts val="0"/>
              </a:spcBef>
              <a:spcAft>
                <a:spcPts val="0"/>
              </a:spcAft>
              <a:buClr>
                <a:srgbClr val="000000"/>
              </a:buClr>
              <a:buSzPts val="2400"/>
              <a:buFont typeface="Arial"/>
              <a:buNone/>
              <a:defRPr b="0" i="0" sz="2400" u="none" cap="none" strike="noStrike">
                <a:solidFill>
                  <a:srgbClr val="000000"/>
                </a:solidFill>
                <a:latin typeface="Arial"/>
                <a:ea typeface="Arial"/>
                <a:cs typeface="Arial"/>
                <a:sym typeface="Arial"/>
              </a:defRPr>
            </a:lvl6pPr>
            <a:lvl7pPr lvl="6" marR="0" rtl="0">
              <a:lnSpc>
                <a:spcPct val="100000"/>
              </a:lnSpc>
              <a:spcBef>
                <a:spcPts val="0"/>
              </a:spcBef>
              <a:spcAft>
                <a:spcPts val="0"/>
              </a:spcAft>
              <a:buClr>
                <a:srgbClr val="000000"/>
              </a:buClr>
              <a:buSzPts val="2400"/>
              <a:buFont typeface="Arial"/>
              <a:buNone/>
              <a:defRPr b="0" i="0" sz="2400" u="none" cap="none" strike="noStrike">
                <a:solidFill>
                  <a:srgbClr val="000000"/>
                </a:solidFill>
                <a:latin typeface="Arial"/>
                <a:ea typeface="Arial"/>
                <a:cs typeface="Arial"/>
                <a:sym typeface="Arial"/>
              </a:defRPr>
            </a:lvl7pPr>
            <a:lvl8pPr lvl="7" marR="0" rtl="0">
              <a:lnSpc>
                <a:spcPct val="100000"/>
              </a:lnSpc>
              <a:spcBef>
                <a:spcPts val="0"/>
              </a:spcBef>
              <a:spcAft>
                <a:spcPts val="0"/>
              </a:spcAft>
              <a:buClr>
                <a:srgbClr val="000000"/>
              </a:buClr>
              <a:buSzPts val="2400"/>
              <a:buFont typeface="Arial"/>
              <a:buNone/>
              <a:defRPr b="0" i="0" sz="2400" u="none" cap="none" strike="noStrike">
                <a:solidFill>
                  <a:srgbClr val="000000"/>
                </a:solidFill>
                <a:latin typeface="Arial"/>
                <a:ea typeface="Arial"/>
                <a:cs typeface="Arial"/>
                <a:sym typeface="Arial"/>
              </a:defRPr>
            </a:lvl8pPr>
            <a:lvl9pPr lvl="8" marR="0" rtl="0">
              <a:lnSpc>
                <a:spcPct val="100000"/>
              </a:lnSpc>
              <a:spcBef>
                <a:spcPts val="0"/>
              </a:spcBef>
              <a:spcAft>
                <a:spcPts val="0"/>
              </a:spcAft>
              <a:buClr>
                <a:srgbClr val="000000"/>
              </a:buClr>
              <a:buSzPts val="2400"/>
              <a:buFont typeface="Arial"/>
              <a:buNone/>
              <a:defRPr b="0" i="0" sz="2400" u="none" cap="none" strike="noStrike">
                <a:solidFill>
                  <a:srgbClr val="000000"/>
                </a:solidFill>
                <a:latin typeface="Arial"/>
                <a:ea typeface="Arial"/>
                <a:cs typeface="Arial"/>
                <a:sym typeface="Arial"/>
              </a:defRPr>
            </a:lvl9pPr>
          </a:lstStyle>
          <a:p/>
        </p:txBody>
      </p:sp>
      <p:sp>
        <p:nvSpPr>
          <p:cNvPr id="14" name="Google Shape;14;p2"/>
          <p:cNvSpPr txBox="1"/>
          <p:nvPr>
            <p:ph idx="12" type="sldNum"/>
          </p:nvPr>
        </p:nvSpPr>
        <p:spPr>
          <a:xfrm>
            <a:off x="8472457" y="6217622"/>
            <a:ext cx="548699" cy="524699"/>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GB"/>
              <a:t>‹#›</a:t>
            </a:fld>
            <a:endParaRPr/>
          </a:p>
        </p:txBody>
      </p:sp>
      <p:sp>
        <p:nvSpPr>
          <p:cNvPr id="15" name="Google Shape;15;p2"/>
          <p:cNvSpPr txBox="1"/>
          <p:nvPr>
            <p:ph type="ctrTitle"/>
          </p:nvPr>
        </p:nvSpPr>
        <p:spPr>
          <a:xfrm>
            <a:off x="771475" y="226685"/>
            <a:ext cx="7136700" cy="1363200"/>
          </a:xfrm>
          <a:prstGeom prst="rect">
            <a:avLst/>
          </a:prstGeom>
        </p:spPr>
        <p:txBody>
          <a:bodyPr anchorCtr="0" anchor="b" bIns="0" lIns="0" spcFirstLastPara="1" rIns="91425" wrap="square" tIns="91425">
            <a:noAutofit/>
          </a:bodyPr>
          <a:lstStyle>
            <a:lvl1pPr lvl="0" rtl="0">
              <a:spcBef>
                <a:spcPts val="0"/>
              </a:spcBef>
              <a:spcAft>
                <a:spcPts val="0"/>
              </a:spcAft>
              <a:buNone/>
              <a:defRPr b="1" sz="3000">
                <a:solidFill>
                  <a:srgbClr val="0C566F"/>
                </a:solidFill>
                <a:latin typeface="Calibri"/>
                <a:ea typeface="Calibri"/>
                <a:cs typeface="Calibri"/>
                <a:sym typeface="Calibri"/>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11"/>
          <p:cNvSpPr txBox="1"/>
          <p:nvPr>
            <p:ph idx="12" type="sldNum"/>
          </p:nvPr>
        </p:nvSpPr>
        <p:spPr>
          <a:xfrm>
            <a:off x="8472457" y="6217622"/>
            <a:ext cx="548699" cy="524699"/>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3"/>
          <p:cNvSpPr txBox="1"/>
          <p:nvPr>
            <p:ph type="title"/>
          </p:nvPr>
        </p:nvSpPr>
        <p:spPr>
          <a:xfrm>
            <a:off x="311700" y="663641"/>
            <a:ext cx="8520600" cy="943200"/>
          </a:xfrm>
          <a:prstGeom prst="rect">
            <a:avLst/>
          </a:prstGeom>
          <a:noFill/>
          <a:ln>
            <a:noFill/>
          </a:ln>
        </p:spPr>
        <p:txBody>
          <a:bodyPr anchorCtr="0" anchor="b" bIns="0" lIns="0" spcFirstLastPara="1" rIns="91425" wrap="square" tIns="91425">
            <a:noAutofit/>
          </a:bodyPr>
          <a:lstStyle>
            <a:lvl1pPr lvl="0" marR="0" rtl="0" algn="l">
              <a:lnSpc>
                <a:spcPct val="100000"/>
              </a:lnSpc>
              <a:spcBef>
                <a:spcPts val="0"/>
              </a:spcBef>
              <a:spcAft>
                <a:spcPts val="0"/>
              </a:spcAft>
              <a:buClr>
                <a:srgbClr val="0C566F"/>
              </a:buClr>
              <a:buSzPts val="3000"/>
              <a:buFont typeface="Calibri"/>
              <a:buNone/>
              <a:defRPr b="1" i="0" sz="3000" u="none" cap="none" strike="noStrike">
                <a:solidFill>
                  <a:srgbClr val="0C566F"/>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8" name="Google Shape;18;p3"/>
          <p:cNvSpPr txBox="1"/>
          <p:nvPr>
            <p:ph idx="1" type="body"/>
          </p:nvPr>
        </p:nvSpPr>
        <p:spPr>
          <a:xfrm>
            <a:off x="311700" y="1897950"/>
            <a:ext cx="8520600" cy="4194300"/>
          </a:xfrm>
          <a:prstGeom prst="rect">
            <a:avLst/>
          </a:prstGeom>
          <a:noFill/>
          <a:ln>
            <a:noFill/>
          </a:ln>
        </p:spPr>
        <p:txBody>
          <a:bodyPr anchorCtr="0" anchor="t" bIns="91425" lIns="91425" spcFirstLastPara="1" rIns="91425" wrap="square" tIns="91425">
            <a:noAutofit/>
          </a:bodyPr>
          <a:lstStyle>
            <a:lvl1pPr indent="-228600" lvl="0" marL="457200" marR="0" rtl="0" algn="l">
              <a:lnSpc>
                <a:spcPct val="100000"/>
              </a:lnSpc>
              <a:spcBef>
                <a:spcPts val="0"/>
              </a:spcBef>
              <a:spcAft>
                <a:spcPts val="0"/>
              </a:spcAft>
              <a:buClr>
                <a:srgbClr val="000000"/>
              </a:buClr>
              <a:buSzPts val="1800"/>
              <a:buFont typeface="Calibri"/>
              <a:buNone/>
              <a:defRPr i="0" sz="1800" u="none" cap="none" strike="noStrike">
                <a:solidFill>
                  <a:srgbClr val="000000"/>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800"/>
              <a:buFont typeface="Calibri"/>
              <a:buNone/>
              <a:defRPr i="0" sz="1800" u="none" cap="none" strike="noStrike">
                <a:solidFill>
                  <a:srgbClr val="000000"/>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800"/>
              <a:buFont typeface="Calibri"/>
              <a:buNone/>
              <a:defRPr i="0" sz="1800" u="none" cap="none" strike="noStrike">
                <a:solidFill>
                  <a:srgbClr val="000000"/>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800"/>
              <a:buFont typeface="Calibri"/>
              <a:buNone/>
              <a:defRPr i="0" sz="1800" u="none" cap="none" strike="noStrike">
                <a:solidFill>
                  <a:srgbClr val="000000"/>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800"/>
              <a:buFont typeface="Calibri"/>
              <a:buNone/>
              <a:defRPr i="0" sz="1800" u="none" cap="none" strike="noStrike">
                <a:solidFill>
                  <a:srgbClr val="000000"/>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800"/>
              <a:buFont typeface="Calibri"/>
              <a:buNone/>
              <a:defRPr i="0" sz="1800" u="none" cap="none" strike="noStrike">
                <a:solidFill>
                  <a:srgbClr val="000000"/>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800"/>
              <a:buFont typeface="Calibri"/>
              <a:buNone/>
              <a:defRPr i="0" sz="1800" u="none" cap="none" strike="noStrike">
                <a:solidFill>
                  <a:srgbClr val="000000"/>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800"/>
              <a:buFont typeface="Calibri"/>
              <a:buNone/>
              <a:defRPr i="0" sz="1800" u="none" cap="none" strike="noStrike">
                <a:solidFill>
                  <a:srgbClr val="000000"/>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800"/>
              <a:buFont typeface="Calibri"/>
              <a:buNone/>
              <a:defRPr i="0" sz="1800" u="none" cap="none" strike="noStrike">
                <a:solidFill>
                  <a:srgbClr val="000000"/>
                </a:solidFill>
                <a:latin typeface="Calibri"/>
                <a:ea typeface="Calibri"/>
                <a:cs typeface="Calibri"/>
                <a:sym typeface="Calibri"/>
              </a:defRPr>
            </a:lvl9pPr>
          </a:lstStyle>
          <a:p/>
        </p:txBody>
      </p:sp>
      <p:sp>
        <p:nvSpPr>
          <p:cNvPr id="19" name="Google Shape;19;p3"/>
          <p:cNvSpPr txBox="1"/>
          <p:nvPr>
            <p:ph idx="12" type="sldNum"/>
          </p:nvPr>
        </p:nvSpPr>
        <p:spPr>
          <a:xfrm>
            <a:off x="8472457" y="6217622"/>
            <a:ext cx="548699" cy="524699"/>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4"/>
          <p:cNvSpPr txBox="1"/>
          <p:nvPr>
            <p:ph type="title"/>
          </p:nvPr>
        </p:nvSpPr>
        <p:spPr>
          <a:xfrm>
            <a:off x="311700" y="593366"/>
            <a:ext cx="8520599" cy="943199"/>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22" name="Google Shape;22;p4"/>
          <p:cNvSpPr txBox="1"/>
          <p:nvPr>
            <p:ph idx="1" type="body"/>
          </p:nvPr>
        </p:nvSpPr>
        <p:spPr>
          <a:xfrm>
            <a:off x="311700" y="1688233"/>
            <a:ext cx="3999899" cy="4403700"/>
          </a:xfrm>
          <a:prstGeom prst="rect">
            <a:avLst/>
          </a:prstGeom>
          <a:noFill/>
          <a:ln>
            <a:noFill/>
          </a:ln>
        </p:spPr>
        <p:txBody>
          <a:bodyPr anchorCtr="0" anchor="t" bIns="91425" lIns="91425" spcFirstLastPara="1" rIns="91425" wrap="square" tIns="91425">
            <a:noAutofit/>
          </a:bodyPr>
          <a:lstStyle>
            <a:lvl1pPr indent="-228600" lvl="0" marL="457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200"/>
              <a:buFont typeface="Arial"/>
              <a:buNone/>
              <a:defRPr b="0" i="0" sz="1200" u="none" cap="none" strike="noStrike">
                <a:solidFill>
                  <a:srgbClr val="000000"/>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200"/>
              <a:buFont typeface="Arial"/>
              <a:buNone/>
              <a:defRPr b="0" i="0" sz="1200" u="none" cap="none" strike="noStrike">
                <a:solidFill>
                  <a:srgbClr val="000000"/>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200"/>
              <a:buFont typeface="Arial"/>
              <a:buNone/>
              <a:defRPr b="0" i="0" sz="1200" u="none" cap="none" strike="noStrike">
                <a:solidFill>
                  <a:srgbClr val="000000"/>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200"/>
              <a:buFont typeface="Arial"/>
              <a:buNone/>
              <a:defRPr b="0" i="0" sz="12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200"/>
              <a:buFont typeface="Arial"/>
              <a:buNone/>
              <a:defRPr b="0" i="0" sz="12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200"/>
              <a:buFont typeface="Arial"/>
              <a:buNone/>
              <a:defRPr b="0" i="0" sz="12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200"/>
              <a:buFont typeface="Arial"/>
              <a:buNone/>
              <a:defRPr b="0" i="0" sz="12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200"/>
              <a:buFont typeface="Arial"/>
              <a:buNone/>
              <a:defRPr b="0" i="0" sz="1200" u="none" cap="none" strike="noStrike">
                <a:solidFill>
                  <a:srgbClr val="000000"/>
                </a:solidFill>
                <a:latin typeface="Arial"/>
                <a:ea typeface="Arial"/>
                <a:cs typeface="Arial"/>
                <a:sym typeface="Arial"/>
              </a:defRPr>
            </a:lvl9pPr>
          </a:lstStyle>
          <a:p/>
        </p:txBody>
      </p:sp>
      <p:sp>
        <p:nvSpPr>
          <p:cNvPr id="23" name="Google Shape;23;p4"/>
          <p:cNvSpPr txBox="1"/>
          <p:nvPr>
            <p:ph idx="2" type="body"/>
          </p:nvPr>
        </p:nvSpPr>
        <p:spPr>
          <a:xfrm>
            <a:off x="4832400" y="1688233"/>
            <a:ext cx="3999899" cy="4403700"/>
          </a:xfrm>
          <a:prstGeom prst="rect">
            <a:avLst/>
          </a:prstGeom>
          <a:noFill/>
          <a:ln>
            <a:noFill/>
          </a:ln>
        </p:spPr>
        <p:txBody>
          <a:bodyPr anchorCtr="0" anchor="t" bIns="91425" lIns="91425" spcFirstLastPara="1" rIns="91425" wrap="square" tIns="91425">
            <a:noAutofit/>
          </a:bodyPr>
          <a:lstStyle>
            <a:lvl1pPr indent="-228600" lvl="0" marL="457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200"/>
              <a:buFont typeface="Arial"/>
              <a:buNone/>
              <a:defRPr b="0" i="0" sz="1200" u="none" cap="none" strike="noStrike">
                <a:solidFill>
                  <a:srgbClr val="000000"/>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200"/>
              <a:buFont typeface="Arial"/>
              <a:buNone/>
              <a:defRPr b="0" i="0" sz="1200" u="none" cap="none" strike="noStrike">
                <a:solidFill>
                  <a:srgbClr val="000000"/>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200"/>
              <a:buFont typeface="Arial"/>
              <a:buNone/>
              <a:defRPr b="0" i="0" sz="1200" u="none" cap="none" strike="noStrike">
                <a:solidFill>
                  <a:srgbClr val="000000"/>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200"/>
              <a:buFont typeface="Arial"/>
              <a:buNone/>
              <a:defRPr b="0" i="0" sz="12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200"/>
              <a:buFont typeface="Arial"/>
              <a:buNone/>
              <a:defRPr b="0" i="0" sz="12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200"/>
              <a:buFont typeface="Arial"/>
              <a:buNone/>
              <a:defRPr b="0" i="0" sz="12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200"/>
              <a:buFont typeface="Arial"/>
              <a:buNone/>
              <a:defRPr b="0" i="0" sz="12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200"/>
              <a:buFont typeface="Arial"/>
              <a:buNone/>
              <a:defRPr b="0" i="0" sz="1200" u="none" cap="none" strike="noStrike">
                <a:solidFill>
                  <a:srgbClr val="000000"/>
                </a:solidFill>
                <a:latin typeface="Arial"/>
                <a:ea typeface="Arial"/>
                <a:cs typeface="Arial"/>
                <a:sym typeface="Arial"/>
              </a:defRPr>
            </a:lvl9pPr>
          </a:lstStyle>
          <a:p/>
        </p:txBody>
      </p:sp>
      <p:sp>
        <p:nvSpPr>
          <p:cNvPr id="24" name="Google Shape;24;p4"/>
          <p:cNvSpPr txBox="1"/>
          <p:nvPr>
            <p:ph idx="12" type="sldNum"/>
          </p:nvPr>
        </p:nvSpPr>
        <p:spPr>
          <a:xfrm>
            <a:off x="8472457" y="6217622"/>
            <a:ext cx="548699" cy="524699"/>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5"/>
          <p:cNvSpPr txBox="1"/>
          <p:nvPr>
            <p:ph type="title"/>
          </p:nvPr>
        </p:nvSpPr>
        <p:spPr>
          <a:xfrm>
            <a:off x="311700" y="593366"/>
            <a:ext cx="8520599" cy="943199"/>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27" name="Google Shape;27;p5"/>
          <p:cNvSpPr txBox="1"/>
          <p:nvPr>
            <p:ph idx="12" type="sldNum"/>
          </p:nvPr>
        </p:nvSpPr>
        <p:spPr>
          <a:xfrm>
            <a:off x="8472457" y="6217622"/>
            <a:ext cx="548699" cy="524699"/>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 column text">
    <p:spTree>
      <p:nvGrpSpPr>
        <p:cNvPr id="28" name="Shape 28"/>
        <p:cNvGrpSpPr/>
        <p:nvPr/>
      </p:nvGrpSpPr>
      <p:grpSpPr>
        <a:xfrm>
          <a:off x="0" y="0"/>
          <a:ext cx="0" cy="0"/>
          <a:chOff x="0" y="0"/>
          <a:chExt cx="0" cy="0"/>
        </a:xfrm>
      </p:grpSpPr>
      <p:sp>
        <p:nvSpPr>
          <p:cNvPr id="29" name="Google Shape;29;p6"/>
          <p:cNvSpPr txBox="1"/>
          <p:nvPr>
            <p:ph type="title"/>
          </p:nvPr>
        </p:nvSpPr>
        <p:spPr>
          <a:xfrm>
            <a:off x="311700" y="740800"/>
            <a:ext cx="2807999" cy="1007700"/>
          </a:xfrm>
          <a:prstGeom prst="rect">
            <a:avLst/>
          </a:prstGeom>
          <a:noFill/>
          <a:ln>
            <a:noFill/>
          </a:ln>
        </p:spPr>
        <p:txBody>
          <a:bodyPr anchorCtr="0" anchor="b" bIns="91425" lIns="91425" spcFirstLastPara="1" rIns="91425" wrap="square" tIns="91425">
            <a:noAutofit/>
          </a:bodyPr>
          <a:lstStyle>
            <a:lvl1pPr lvl="0" marR="0" rtl="0" algn="l">
              <a:lnSpc>
                <a:spcPct val="100000"/>
              </a:lnSpc>
              <a:spcBef>
                <a:spcPts val="0"/>
              </a:spcBef>
              <a:spcAft>
                <a:spcPts val="0"/>
              </a:spcAft>
              <a:buClr>
                <a:srgbClr val="000000"/>
              </a:buClr>
              <a:buSzPts val="2400"/>
              <a:buFont typeface="Arial"/>
              <a:buNone/>
              <a:defRPr b="0" i="0" sz="2400" u="none" cap="none" strike="noStrike">
                <a:solidFill>
                  <a:srgbClr val="000000"/>
                </a:solidFill>
                <a:latin typeface="Arial"/>
                <a:ea typeface="Arial"/>
                <a:cs typeface="Arial"/>
                <a:sym typeface="Arial"/>
              </a:defRPr>
            </a:lvl1pPr>
            <a:lvl2pPr lvl="1">
              <a:spcBef>
                <a:spcPts val="0"/>
              </a:spcBef>
              <a:spcAft>
                <a:spcPts val="0"/>
              </a:spcAft>
              <a:buSzPts val="1400"/>
              <a:buNone/>
              <a:defRPr sz="2400"/>
            </a:lvl2pPr>
            <a:lvl3pPr lvl="2">
              <a:spcBef>
                <a:spcPts val="0"/>
              </a:spcBef>
              <a:spcAft>
                <a:spcPts val="0"/>
              </a:spcAft>
              <a:buSzPts val="1400"/>
              <a:buNone/>
              <a:defRPr sz="2400"/>
            </a:lvl3pPr>
            <a:lvl4pPr lvl="3">
              <a:spcBef>
                <a:spcPts val="0"/>
              </a:spcBef>
              <a:spcAft>
                <a:spcPts val="0"/>
              </a:spcAft>
              <a:buSzPts val="1400"/>
              <a:buNone/>
              <a:defRPr sz="2400"/>
            </a:lvl4pPr>
            <a:lvl5pPr lvl="4">
              <a:spcBef>
                <a:spcPts val="0"/>
              </a:spcBef>
              <a:spcAft>
                <a:spcPts val="0"/>
              </a:spcAft>
              <a:buSzPts val="1400"/>
              <a:buNone/>
              <a:defRPr sz="2400"/>
            </a:lvl5pPr>
            <a:lvl6pPr lvl="5">
              <a:spcBef>
                <a:spcPts val="0"/>
              </a:spcBef>
              <a:spcAft>
                <a:spcPts val="0"/>
              </a:spcAft>
              <a:buSzPts val="1400"/>
              <a:buNone/>
              <a:defRPr sz="2400"/>
            </a:lvl6pPr>
            <a:lvl7pPr lvl="6">
              <a:spcBef>
                <a:spcPts val="0"/>
              </a:spcBef>
              <a:spcAft>
                <a:spcPts val="0"/>
              </a:spcAft>
              <a:buSzPts val="1400"/>
              <a:buNone/>
              <a:defRPr sz="2400"/>
            </a:lvl7pPr>
            <a:lvl8pPr lvl="7">
              <a:spcBef>
                <a:spcPts val="0"/>
              </a:spcBef>
              <a:spcAft>
                <a:spcPts val="0"/>
              </a:spcAft>
              <a:buSzPts val="1400"/>
              <a:buNone/>
              <a:defRPr sz="2400"/>
            </a:lvl8pPr>
            <a:lvl9pPr lvl="8">
              <a:spcBef>
                <a:spcPts val="0"/>
              </a:spcBef>
              <a:spcAft>
                <a:spcPts val="0"/>
              </a:spcAft>
              <a:buSzPts val="1400"/>
              <a:buNone/>
              <a:defRPr sz="2400"/>
            </a:lvl9pPr>
          </a:lstStyle>
          <a:p/>
        </p:txBody>
      </p:sp>
      <p:sp>
        <p:nvSpPr>
          <p:cNvPr id="30" name="Google Shape;30;p6"/>
          <p:cNvSpPr txBox="1"/>
          <p:nvPr>
            <p:ph idx="1" type="body"/>
          </p:nvPr>
        </p:nvSpPr>
        <p:spPr>
          <a:xfrm>
            <a:off x="311700" y="1852800"/>
            <a:ext cx="2807999" cy="4239300"/>
          </a:xfrm>
          <a:prstGeom prst="rect">
            <a:avLst/>
          </a:prstGeom>
          <a:noFill/>
          <a:ln>
            <a:noFill/>
          </a:ln>
        </p:spPr>
        <p:txBody>
          <a:bodyPr anchorCtr="0" anchor="t" bIns="91425" lIns="91425" spcFirstLastPara="1" rIns="91425" wrap="square" tIns="91425">
            <a:noAutofit/>
          </a:bodyPr>
          <a:lstStyle>
            <a:lvl1pPr indent="-228600" lvl="0" marL="457200" marR="0" rtl="0" algn="l">
              <a:lnSpc>
                <a:spcPct val="100000"/>
              </a:lnSpc>
              <a:spcBef>
                <a:spcPts val="0"/>
              </a:spcBef>
              <a:spcAft>
                <a:spcPts val="0"/>
              </a:spcAft>
              <a:buClr>
                <a:srgbClr val="000000"/>
              </a:buClr>
              <a:buSzPts val="1200"/>
              <a:buFont typeface="Arial"/>
              <a:buNone/>
              <a:defRPr b="0" i="0" sz="1200" u="none" cap="none" strike="noStrike">
                <a:solidFill>
                  <a:srgbClr val="000000"/>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200"/>
              <a:buFont typeface="Arial"/>
              <a:buNone/>
              <a:defRPr b="0" i="0" sz="1200" u="none" cap="none" strike="noStrike">
                <a:solidFill>
                  <a:srgbClr val="000000"/>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200"/>
              <a:buFont typeface="Arial"/>
              <a:buNone/>
              <a:defRPr b="0" i="0" sz="1200" u="none" cap="none" strike="noStrike">
                <a:solidFill>
                  <a:srgbClr val="000000"/>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200"/>
              <a:buFont typeface="Arial"/>
              <a:buNone/>
              <a:defRPr b="0" i="0" sz="1200" u="none" cap="none" strike="noStrike">
                <a:solidFill>
                  <a:srgbClr val="000000"/>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200"/>
              <a:buFont typeface="Arial"/>
              <a:buNone/>
              <a:defRPr b="0" i="0" sz="12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200"/>
              <a:buFont typeface="Arial"/>
              <a:buNone/>
              <a:defRPr b="0" i="0" sz="12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200"/>
              <a:buFont typeface="Arial"/>
              <a:buNone/>
              <a:defRPr b="0" i="0" sz="12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200"/>
              <a:buFont typeface="Arial"/>
              <a:buNone/>
              <a:defRPr b="0" i="0" sz="12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200"/>
              <a:buFont typeface="Arial"/>
              <a:buNone/>
              <a:defRPr b="0" i="0" sz="1200" u="none" cap="none" strike="noStrike">
                <a:solidFill>
                  <a:srgbClr val="000000"/>
                </a:solidFill>
                <a:latin typeface="Arial"/>
                <a:ea typeface="Arial"/>
                <a:cs typeface="Arial"/>
                <a:sym typeface="Arial"/>
              </a:defRPr>
            </a:lvl9pPr>
          </a:lstStyle>
          <a:p/>
        </p:txBody>
      </p:sp>
      <p:sp>
        <p:nvSpPr>
          <p:cNvPr id="31" name="Google Shape;31;p6"/>
          <p:cNvSpPr txBox="1"/>
          <p:nvPr>
            <p:ph idx="12" type="sldNum"/>
          </p:nvPr>
        </p:nvSpPr>
        <p:spPr>
          <a:xfrm>
            <a:off x="8472457" y="6217622"/>
            <a:ext cx="548699" cy="524699"/>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 point">
    <p:bg>
      <p:bgPr>
        <a:solidFill>
          <a:schemeClr val="accent6"/>
        </a:solidFill>
      </p:bgPr>
    </p:bg>
    <p:spTree>
      <p:nvGrpSpPr>
        <p:cNvPr id="32" name="Shape 32"/>
        <p:cNvGrpSpPr/>
        <p:nvPr/>
      </p:nvGrpSpPr>
      <p:grpSpPr>
        <a:xfrm>
          <a:off x="0" y="0"/>
          <a:ext cx="0" cy="0"/>
          <a:chOff x="0" y="0"/>
          <a:chExt cx="0" cy="0"/>
        </a:xfrm>
      </p:grpSpPr>
      <p:sp>
        <p:nvSpPr>
          <p:cNvPr id="33" name="Google Shape;33;p7"/>
          <p:cNvSpPr txBox="1"/>
          <p:nvPr>
            <p:ph type="title"/>
          </p:nvPr>
        </p:nvSpPr>
        <p:spPr>
          <a:xfrm>
            <a:off x="490250" y="701800"/>
            <a:ext cx="5613599" cy="5454299"/>
          </a:xfrm>
          <a:prstGeom prst="rect">
            <a:avLst/>
          </a:prstGeom>
          <a:noFill/>
          <a:ln>
            <a:noFill/>
          </a:ln>
        </p:spPr>
        <p:txBody>
          <a:bodyPr anchorCtr="0" anchor="ctr" bIns="91425" lIns="91425" spcFirstLastPara="1" rIns="91425" wrap="square" tIns="91425">
            <a:noAutofit/>
          </a:bodyPr>
          <a:lstStyle>
            <a:lvl1pPr lvl="0" marR="0" rtl="0" algn="l">
              <a:lnSpc>
                <a:spcPct val="100000"/>
              </a:lnSpc>
              <a:spcBef>
                <a:spcPts val="0"/>
              </a:spcBef>
              <a:spcAft>
                <a:spcPts val="0"/>
              </a:spcAft>
              <a:buClr>
                <a:schemeClr val="dk2"/>
              </a:buClr>
              <a:buSzPts val="5400"/>
              <a:buFont typeface="Arial"/>
              <a:buNone/>
              <a:defRPr b="0" i="0" sz="5400" u="none" cap="none" strike="noStrike">
                <a:solidFill>
                  <a:schemeClr val="dk2"/>
                </a:solidFill>
                <a:latin typeface="Arial"/>
                <a:ea typeface="Arial"/>
                <a:cs typeface="Arial"/>
                <a:sym typeface="Arial"/>
              </a:defRPr>
            </a:lvl1pPr>
            <a:lvl2pPr lvl="1">
              <a:spcBef>
                <a:spcPts val="0"/>
              </a:spcBef>
              <a:spcAft>
                <a:spcPts val="0"/>
              </a:spcAft>
              <a:buSzPts val="1400"/>
              <a:buNone/>
              <a:defRPr b="0" sz="5400">
                <a:solidFill>
                  <a:schemeClr val="dk2"/>
                </a:solidFill>
              </a:defRPr>
            </a:lvl2pPr>
            <a:lvl3pPr lvl="2">
              <a:spcBef>
                <a:spcPts val="0"/>
              </a:spcBef>
              <a:spcAft>
                <a:spcPts val="0"/>
              </a:spcAft>
              <a:buSzPts val="1400"/>
              <a:buNone/>
              <a:defRPr b="0" sz="5400">
                <a:solidFill>
                  <a:schemeClr val="dk2"/>
                </a:solidFill>
              </a:defRPr>
            </a:lvl3pPr>
            <a:lvl4pPr lvl="3">
              <a:spcBef>
                <a:spcPts val="0"/>
              </a:spcBef>
              <a:spcAft>
                <a:spcPts val="0"/>
              </a:spcAft>
              <a:buSzPts val="1400"/>
              <a:buNone/>
              <a:defRPr b="0" sz="5400">
                <a:solidFill>
                  <a:schemeClr val="dk2"/>
                </a:solidFill>
              </a:defRPr>
            </a:lvl4pPr>
            <a:lvl5pPr lvl="4">
              <a:spcBef>
                <a:spcPts val="0"/>
              </a:spcBef>
              <a:spcAft>
                <a:spcPts val="0"/>
              </a:spcAft>
              <a:buSzPts val="1400"/>
              <a:buNone/>
              <a:defRPr b="0" sz="5400">
                <a:solidFill>
                  <a:schemeClr val="dk2"/>
                </a:solidFill>
              </a:defRPr>
            </a:lvl5pPr>
            <a:lvl6pPr lvl="5">
              <a:spcBef>
                <a:spcPts val="0"/>
              </a:spcBef>
              <a:spcAft>
                <a:spcPts val="0"/>
              </a:spcAft>
              <a:buSzPts val="1400"/>
              <a:buNone/>
              <a:defRPr b="0" sz="5400">
                <a:solidFill>
                  <a:schemeClr val="dk2"/>
                </a:solidFill>
              </a:defRPr>
            </a:lvl6pPr>
            <a:lvl7pPr lvl="6">
              <a:spcBef>
                <a:spcPts val="0"/>
              </a:spcBef>
              <a:spcAft>
                <a:spcPts val="0"/>
              </a:spcAft>
              <a:buSzPts val="1400"/>
              <a:buNone/>
              <a:defRPr b="0" sz="5400">
                <a:solidFill>
                  <a:schemeClr val="dk2"/>
                </a:solidFill>
              </a:defRPr>
            </a:lvl7pPr>
            <a:lvl8pPr lvl="7">
              <a:spcBef>
                <a:spcPts val="0"/>
              </a:spcBef>
              <a:spcAft>
                <a:spcPts val="0"/>
              </a:spcAft>
              <a:buSzPts val="1400"/>
              <a:buNone/>
              <a:defRPr b="0" sz="5400">
                <a:solidFill>
                  <a:schemeClr val="dk2"/>
                </a:solidFill>
              </a:defRPr>
            </a:lvl8pPr>
            <a:lvl9pPr lvl="8">
              <a:spcBef>
                <a:spcPts val="0"/>
              </a:spcBef>
              <a:spcAft>
                <a:spcPts val="0"/>
              </a:spcAft>
              <a:buSzPts val="1400"/>
              <a:buNone/>
              <a:defRPr b="0" sz="5400">
                <a:solidFill>
                  <a:schemeClr val="dk2"/>
                </a:solidFill>
              </a:defRPr>
            </a:lvl9pPr>
          </a:lstStyle>
          <a:p/>
        </p:txBody>
      </p:sp>
      <p:sp>
        <p:nvSpPr>
          <p:cNvPr id="34" name="Google Shape;34;p7"/>
          <p:cNvSpPr txBox="1"/>
          <p:nvPr>
            <p:ph idx="12" type="sldNum"/>
          </p:nvPr>
        </p:nvSpPr>
        <p:spPr>
          <a:xfrm>
            <a:off x="8472457" y="6217622"/>
            <a:ext cx="548699" cy="524699"/>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 title and description">
    <p:spTree>
      <p:nvGrpSpPr>
        <p:cNvPr id="35" name="Shape 35"/>
        <p:cNvGrpSpPr/>
        <p:nvPr/>
      </p:nvGrpSpPr>
      <p:grpSpPr>
        <a:xfrm>
          <a:off x="0" y="0"/>
          <a:ext cx="0" cy="0"/>
          <a:chOff x="0" y="0"/>
          <a:chExt cx="0" cy="0"/>
        </a:xfrm>
      </p:grpSpPr>
      <p:sp>
        <p:nvSpPr>
          <p:cNvPr id="36" name="Google Shape;36;p8"/>
          <p:cNvSpPr/>
          <p:nvPr/>
        </p:nvSpPr>
        <p:spPr>
          <a:xfrm>
            <a:off x="4572000" y="0"/>
            <a:ext cx="4572000" cy="6858000"/>
          </a:xfrm>
          <a:prstGeom prst="rect">
            <a:avLst/>
          </a:prstGeom>
          <a:solidFill>
            <a:schemeClr val="accent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37" name="Google Shape;37;p8"/>
          <p:cNvCxnSpPr/>
          <p:nvPr/>
        </p:nvCxnSpPr>
        <p:spPr>
          <a:xfrm>
            <a:off x="5029675" y="5994000"/>
            <a:ext cx="468300" cy="0"/>
          </a:xfrm>
          <a:prstGeom prst="straightConnector1">
            <a:avLst/>
          </a:prstGeom>
          <a:noFill/>
          <a:ln cap="flat" cmpd="sng" w="19050">
            <a:solidFill>
              <a:schemeClr val="lt1"/>
            </a:solidFill>
            <a:prstDash val="solid"/>
            <a:round/>
            <a:headEnd len="sm" w="sm" type="none"/>
            <a:tailEnd len="sm" w="sm" type="none"/>
          </a:ln>
        </p:spPr>
      </p:cxnSp>
      <p:sp>
        <p:nvSpPr>
          <p:cNvPr id="38" name="Google Shape;38;p8"/>
          <p:cNvSpPr txBox="1"/>
          <p:nvPr>
            <p:ph type="title"/>
          </p:nvPr>
        </p:nvSpPr>
        <p:spPr>
          <a:xfrm>
            <a:off x="265500" y="1386233"/>
            <a:ext cx="4045199" cy="2234399"/>
          </a:xfrm>
          <a:prstGeom prst="rect">
            <a:avLst/>
          </a:prstGeom>
          <a:noFill/>
          <a:ln>
            <a:noFill/>
          </a:ln>
        </p:spPr>
        <p:txBody>
          <a:bodyPr anchorCtr="0" anchor="b" bIns="91425" lIns="91425" spcFirstLastPara="1" rIns="91425" wrap="square" tIns="91425">
            <a:noAutofit/>
          </a:bodyPr>
          <a:lstStyle>
            <a:lvl1pPr lvl="0" marR="0" rtl="0" algn="ctr">
              <a:lnSpc>
                <a:spcPct val="100000"/>
              </a:lnSpc>
              <a:spcBef>
                <a:spcPts val="0"/>
              </a:spcBef>
              <a:spcAft>
                <a:spcPts val="0"/>
              </a:spcAft>
              <a:buClr>
                <a:srgbClr val="000000"/>
              </a:buClr>
              <a:buSzPts val="4200"/>
              <a:buFont typeface="Arial"/>
              <a:buNone/>
              <a:defRPr b="0" i="0" sz="4200" u="none" cap="none" strike="noStrike">
                <a:solidFill>
                  <a:srgbClr val="000000"/>
                </a:solidFill>
                <a:latin typeface="Arial"/>
                <a:ea typeface="Arial"/>
                <a:cs typeface="Arial"/>
                <a:sym typeface="Arial"/>
              </a:defRPr>
            </a:lvl1pPr>
            <a:lvl2pPr lvl="1" algn="ctr">
              <a:spcBef>
                <a:spcPts val="0"/>
              </a:spcBef>
              <a:spcAft>
                <a:spcPts val="0"/>
              </a:spcAft>
              <a:buSzPts val="1400"/>
              <a:buNone/>
              <a:defRPr sz="4200"/>
            </a:lvl2pPr>
            <a:lvl3pPr lvl="2" algn="ctr">
              <a:spcBef>
                <a:spcPts val="0"/>
              </a:spcBef>
              <a:spcAft>
                <a:spcPts val="0"/>
              </a:spcAft>
              <a:buSzPts val="1400"/>
              <a:buNone/>
              <a:defRPr sz="4200"/>
            </a:lvl3pPr>
            <a:lvl4pPr lvl="3" algn="ctr">
              <a:spcBef>
                <a:spcPts val="0"/>
              </a:spcBef>
              <a:spcAft>
                <a:spcPts val="0"/>
              </a:spcAft>
              <a:buSzPts val="1400"/>
              <a:buNone/>
              <a:defRPr sz="4200"/>
            </a:lvl4pPr>
            <a:lvl5pPr lvl="4" algn="ctr">
              <a:spcBef>
                <a:spcPts val="0"/>
              </a:spcBef>
              <a:spcAft>
                <a:spcPts val="0"/>
              </a:spcAft>
              <a:buSzPts val="1400"/>
              <a:buNone/>
              <a:defRPr sz="4200"/>
            </a:lvl5pPr>
            <a:lvl6pPr lvl="5" algn="ctr">
              <a:spcBef>
                <a:spcPts val="0"/>
              </a:spcBef>
              <a:spcAft>
                <a:spcPts val="0"/>
              </a:spcAft>
              <a:buSzPts val="1400"/>
              <a:buNone/>
              <a:defRPr sz="4200"/>
            </a:lvl6pPr>
            <a:lvl7pPr lvl="6" algn="ctr">
              <a:spcBef>
                <a:spcPts val="0"/>
              </a:spcBef>
              <a:spcAft>
                <a:spcPts val="0"/>
              </a:spcAft>
              <a:buSzPts val="1400"/>
              <a:buNone/>
              <a:defRPr sz="4200"/>
            </a:lvl7pPr>
            <a:lvl8pPr lvl="7" algn="ctr">
              <a:spcBef>
                <a:spcPts val="0"/>
              </a:spcBef>
              <a:spcAft>
                <a:spcPts val="0"/>
              </a:spcAft>
              <a:buSzPts val="1400"/>
              <a:buNone/>
              <a:defRPr sz="4200"/>
            </a:lvl8pPr>
            <a:lvl9pPr lvl="8" algn="ctr">
              <a:spcBef>
                <a:spcPts val="0"/>
              </a:spcBef>
              <a:spcAft>
                <a:spcPts val="0"/>
              </a:spcAft>
              <a:buSzPts val="1400"/>
              <a:buNone/>
              <a:defRPr sz="4200"/>
            </a:lvl9pPr>
          </a:lstStyle>
          <a:p/>
        </p:txBody>
      </p:sp>
      <p:sp>
        <p:nvSpPr>
          <p:cNvPr id="39" name="Google Shape;39;p8"/>
          <p:cNvSpPr txBox="1"/>
          <p:nvPr>
            <p:ph idx="1" type="subTitle"/>
          </p:nvPr>
        </p:nvSpPr>
        <p:spPr>
          <a:xfrm>
            <a:off x="265500" y="3635833"/>
            <a:ext cx="4045199" cy="1646700"/>
          </a:xfrm>
          <a:prstGeom prst="rect">
            <a:avLst/>
          </a:prstGeom>
          <a:noFill/>
          <a:ln>
            <a:noFill/>
          </a:ln>
        </p:spPr>
        <p:txBody>
          <a:bodyPr anchorCtr="0" anchor="t" bIns="91425" lIns="91425" spcFirstLastPara="1" rIns="91425" wrap="square" tIns="91425">
            <a:noAutofit/>
          </a:bodyPr>
          <a:lstStyle>
            <a:lvl1pPr lvl="0" marR="0" rtl="0" algn="ctr">
              <a:lnSpc>
                <a:spcPct val="100000"/>
              </a:lnSpc>
              <a:spcBef>
                <a:spcPts val="0"/>
              </a:spcBef>
              <a:spcAft>
                <a:spcPts val="0"/>
              </a:spcAft>
              <a:buClr>
                <a:srgbClr val="000000"/>
              </a:buClr>
              <a:buSzPts val="2100"/>
              <a:buFont typeface="Arial"/>
              <a:buNone/>
              <a:defRPr b="0" i="0" sz="2100" u="none" cap="none" strike="noStrike">
                <a:solidFill>
                  <a:srgbClr val="000000"/>
                </a:solidFill>
                <a:latin typeface="Arial"/>
                <a:ea typeface="Arial"/>
                <a:cs typeface="Arial"/>
                <a:sym typeface="Arial"/>
              </a:defRPr>
            </a:lvl1pPr>
            <a:lvl2pPr lvl="1" marR="0" rtl="0" algn="ctr">
              <a:lnSpc>
                <a:spcPct val="100000"/>
              </a:lnSpc>
              <a:spcBef>
                <a:spcPts val="0"/>
              </a:spcBef>
              <a:spcAft>
                <a:spcPts val="0"/>
              </a:spcAft>
              <a:buClr>
                <a:srgbClr val="000000"/>
              </a:buClr>
              <a:buSzPts val="2100"/>
              <a:buFont typeface="Arial"/>
              <a:buNone/>
              <a:defRPr b="0" i="0" sz="2100" u="none" cap="none" strike="noStrike">
                <a:solidFill>
                  <a:srgbClr val="000000"/>
                </a:solidFill>
                <a:latin typeface="Arial"/>
                <a:ea typeface="Arial"/>
                <a:cs typeface="Arial"/>
                <a:sym typeface="Arial"/>
              </a:defRPr>
            </a:lvl2pPr>
            <a:lvl3pPr lvl="2" marR="0" rtl="0" algn="ctr">
              <a:lnSpc>
                <a:spcPct val="100000"/>
              </a:lnSpc>
              <a:spcBef>
                <a:spcPts val="0"/>
              </a:spcBef>
              <a:spcAft>
                <a:spcPts val="0"/>
              </a:spcAft>
              <a:buClr>
                <a:srgbClr val="000000"/>
              </a:buClr>
              <a:buSzPts val="2100"/>
              <a:buFont typeface="Arial"/>
              <a:buNone/>
              <a:defRPr b="0" i="0" sz="2100" u="none" cap="none" strike="noStrike">
                <a:solidFill>
                  <a:srgbClr val="000000"/>
                </a:solidFill>
                <a:latin typeface="Arial"/>
                <a:ea typeface="Arial"/>
                <a:cs typeface="Arial"/>
                <a:sym typeface="Arial"/>
              </a:defRPr>
            </a:lvl3pPr>
            <a:lvl4pPr lvl="3" marR="0" rtl="0" algn="ctr">
              <a:lnSpc>
                <a:spcPct val="100000"/>
              </a:lnSpc>
              <a:spcBef>
                <a:spcPts val="0"/>
              </a:spcBef>
              <a:spcAft>
                <a:spcPts val="0"/>
              </a:spcAft>
              <a:buClr>
                <a:srgbClr val="000000"/>
              </a:buClr>
              <a:buSzPts val="2100"/>
              <a:buFont typeface="Arial"/>
              <a:buNone/>
              <a:defRPr b="0" i="0" sz="2100" u="none" cap="none" strike="noStrike">
                <a:solidFill>
                  <a:srgbClr val="000000"/>
                </a:solidFill>
                <a:latin typeface="Arial"/>
                <a:ea typeface="Arial"/>
                <a:cs typeface="Arial"/>
                <a:sym typeface="Arial"/>
              </a:defRPr>
            </a:lvl4pPr>
            <a:lvl5pPr lvl="4" marR="0" rtl="0" algn="ctr">
              <a:lnSpc>
                <a:spcPct val="100000"/>
              </a:lnSpc>
              <a:spcBef>
                <a:spcPts val="0"/>
              </a:spcBef>
              <a:spcAft>
                <a:spcPts val="0"/>
              </a:spcAft>
              <a:buClr>
                <a:srgbClr val="000000"/>
              </a:buClr>
              <a:buSzPts val="2100"/>
              <a:buFont typeface="Arial"/>
              <a:buNone/>
              <a:defRPr b="0" i="0" sz="2100" u="none" cap="none" strike="noStrike">
                <a:solidFill>
                  <a:srgbClr val="000000"/>
                </a:solidFill>
                <a:latin typeface="Arial"/>
                <a:ea typeface="Arial"/>
                <a:cs typeface="Arial"/>
                <a:sym typeface="Arial"/>
              </a:defRPr>
            </a:lvl5pPr>
            <a:lvl6pPr lvl="5" marR="0" rtl="0" algn="ctr">
              <a:lnSpc>
                <a:spcPct val="100000"/>
              </a:lnSpc>
              <a:spcBef>
                <a:spcPts val="0"/>
              </a:spcBef>
              <a:spcAft>
                <a:spcPts val="0"/>
              </a:spcAft>
              <a:buClr>
                <a:srgbClr val="000000"/>
              </a:buClr>
              <a:buSzPts val="2100"/>
              <a:buFont typeface="Arial"/>
              <a:buNone/>
              <a:defRPr b="0" i="0" sz="2100" u="none" cap="none" strike="noStrike">
                <a:solidFill>
                  <a:srgbClr val="000000"/>
                </a:solidFill>
                <a:latin typeface="Arial"/>
                <a:ea typeface="Arial"/>
                <a:cs typeface="Arial"/>
                <a:sym typeface="Arial"/>
              </a:defRPr>
            </a:lvl6pPr>
            <a:lvl7pPr lvl="6" marR="0" rtl="0" algn="ctr">
              <a:lnSpc>
                <a:spcPct val="100000"/>
              </a:lnSpc>
              <a:spcBef>
                <a:spcPts val="0"/>
              </a:spcBef>
              <a:spcAft>
                <a:spcPts val="0"/>
              </a:spcAft>
              <a:buClr>
                <a:srgbClr val="000000"/>
              </a:buClr>
              <a:buSzPts val="2100"/>
              <a:buFont typeface="Arial"/>
              <a:buNone/>
              <a:defRPr b="0" i="0" sz="2100" u="none" cap="none" strike="noStrike">
                <a:solidFill>
                  <a:srgbClr val="000000"/>
                </a:solidFill>
                <a:latin typeface="Arial"/>
                <a:ea typeface="Arial"/>
                <a:cs typeface="Arial"/>
                <a:sym typeface="Arial"/>
              </a:defRPr>
            </a:lvl7pPr>
            <a:lvl8pPr lvl="7" marR="0" rtl="0" algn="ctr">
              <a:lnSpc>
                <a:spcPct val="100000"/>
              </a:lnSpc>
              <a:spcBef>
                <a:spcPts val="0"/>
              </a:spcBef>
              <a:spcAft>
                <a:spcPts val="0"/>
              </a:spcAft>
              <a:buClr>
                <a:srgbClr val="000000"/>
              </a:buClr>
              <a:buSzPts val="2100"/>
              <a:buFont typeface="Arial"/>
              <a:buNone/>
              <a:defRPr b="0" i="0" sz="2100" u="none" cap="none" strike="noStrike">
                <a:solidFill>
                  <a:srgbClr val="000000"/>
                </a:solidFill>
                <a:latin typeface="Arial"/>
                <a:ea typeface="Arial"/>
                <a:cs typeface="Arial"/>
                <a:sym typeface="Arial"/>
              </a:defRPr>
            </a:lvl8pPr>
            <a:lvl9pPr lvl="8" marR="0" rtl="0" algn="ctr">
              <a:lnSpc>
                <a:spcPct val="100000"/>
              </a:lnSpc>
              <a:spcBef>
                <a:spcPts val="0"/>
              </a:spcBef>
              <a:spcAft>
                <a:spcPts val="0"/>
              </a:spcAft>
              <a:buClr>
                <a:srgbClr val="000000"/>
              </a:buClr>
              <a:buSzPts val="2100"/>
              <a:buFont typeface="Arial"/>
              <a:buNone/>
              <a:defRPr b="0" i="0" sz="2100" u="none" cap="none" strike="noStrike">
                <a:solidFill>
                  <a:srgbClr val="000000"/>
                </a:solidFill>
                <a:latin typeface="Arial"/>
                <a:ea typeface="Arial"/>
                <a:cs typeface="Arial"/>
                <a:sym typeface="Arial"/>
              </a:defRPr>
            </a:lvl9pPr>
          </a:lstStyle>
          <a:p/>
        </p:txBody>
      </p:sp>
      <p:sp>
        <p:nvSpPr>
          <p:cNvPr id="40" name="Google Shape;40;p8"/>
          <p:cNvSpPr txBox="1"/>
          <p:nvPr>
            <p:ph idx="2" type="body"/>
          </p:nvPr>
        </p:nvSpPr>
        <p:spPr>
          <a:xfrm>
            <a:off x="4939500" y="965600"/>
            <a:ext cx="3837000" cy="4926900"/>
          </a:xfrm>
          <a:prstGeom prst="rect">
            <a:avLst/>
          </a:prstGeom>
          <a:noFill/>
          <a:ln>
            <a:noFill/>
          </a:ln>
        </p:spPr>
        <p:txBody>
          <a:bodyPr anchorCtr="0" anchor="ctr" bIns="91425" lIns="91425" spcFirstLastPara="1" rIns="91425" wrap="square" tIns="91425">
            <a:noAutofit/>
          </a:bodyPr>
          <a:lstStyle>
            <a:lvl1pPr indent="-228600" lvl="0" marL="457200" marR="0" rtl="0" algn="l">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1pPr>
            <a:lvl2pPr indent="-228600" lvl="1" marL="914400" marR="0" rtl="0" algn="l">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2pPr>
            <a:lvl3pPr indent="-228600" lvl="2" marL="1371600" marR="0" rtl="0" algn="l">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3pPr>
            <a:lvl4pPr indent="-228600" lvl="3" marL="1828800" marR="0" rtl="0" algn="l">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4pPr>
            <a:lvl5pPr indent="-228600" lvl="4" marL="2286000" marR="0" rtl="0" algn="l">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5pPr>
            <a:lvl6pPr indent="-228600" lvl="5" marL="2743200" marR="0" rtl="0" algn="l">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6pPr>
            <a:lvl7pPr indent="-228600" lvl="6" marL="3200400" marR="0" rtl="0" algn="l">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7pPr>
            <a:lvl8pPr indent="-228600" lvl="7" marL="3657600" marR="0" rtl="0" algn="l">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8pPr>
            <a:lvl9pPr indent="-228600" lvl="8" marL="4114800" marR="0" rtl="0" algn="l">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9pPr>
          </a:lstStyle>
          <a:p/>
        </p:txBody>
      </p:sp>
      <p:sp>
        <p:nvSpPr>
          <p:cNvPr id="41" name="Google Shape;41;p8"/>
          <p:cNvSpPr txBox="1"/>
          <p:nvPr>
            <p:ph idx="12" type="sldNum"/>
          </p:nvPr>
        </p:nvSpPr>
        <p:spPr>
          <a:xfrm>
            <a:off x="8472457" y="6217622"/>
            <a:ext cx="548699" cy="524699"/>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1pPr>
            <a:lvl2pPr indent="0" lvl="1" marL="0" marR="0" rtl="0" algn="l">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2pPr>
            <a:lvl3pPr indent="0" lvl="2" marL="0" marR="0" rtl="0" algn="l">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3pPr>
            <a:lvl4pPr indent="0" lvl="3" marL="0" marR="0" rtl="0" algn="l">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4pPr>
            <a:lvl5pPr indent="0" lvl="4" marL="0" marR="0" rtl="0" algn="l">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5pPr>
            <a:lvl6pPr indent="0" lvl="5" marL="0" marR="0" rtl="0" algn="l">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6pPr>
            <a:lvl7pPr indent="0" lvl="6" marL="0" marR="0" rtl="0" algn="l">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7pPr>
            <a:lvl8pPr indent="0" lvl="7" marL="0" marR="0" rtl="0" algn="l">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8pPr>
            <a:lvl9pPr indent="0" lvl="8" marL="0" marR="0" rtl="0" algn="l">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
    <p:spTree>
      <p:nvGrpSpPr>
        <p:cNvPr id="42" name="Shape 42"/>
        <p:cNvGrpSpPr/>
        <p:nvPr/>
      </p:nvGrpSpPr>
      <p:grpSpPr>
        <a:xfrm>
          <a:off x="0" y="0"/>
          <a:ext cx="0" cy="0"/>
          <a:chOff x="0" y="0"/>
          <a:chExt cx="0" cy="0"/>
        </a:xfrm>
      </p:grpSpPr>
      <p:sp>
        <p:nvSpPr>
          <p:cNvPr id="43" name="Google Shape;43;p9"/>
          <p:cNvSpPr txBox="1"/>
          <p:nvPr>
            <p:ph idx="1" type="body"/>
          </p:nvPr>
        </p:nvSpPr>
        <p:spPr>
          <a:xfrm>
            <a:off x="311700" y="5640966"/>
            <a:ext cx="5998800" cy="798299"/>
          </a:xfrm>
          <a:prstGeom prst="rect">
            <a:avLst/>
          </a:prstGeom>
          <a:noFill/>
          <a:ln>
            <a:noFill/>
          </a:ln>
        </p:spPr>
        <p:txBody>
          <a:bodyPr anchorCtr="0" anchor="ctr" bIns="91425" lIns="91425" spcFirstLastPara="1" rIns="91425" wrap="square" tIns="91425">
            <a:noAutofit/>
          </a:bodyPr>
          <a:lstStyle>
            <a:lvl1pPr indent="-228600" lvl="0" marL="457200" marR="0" rtl="0" algn="l">
              <a:lnSpc>
                <a:spcPct val="100000"/>
              </a:lnSpc>
              <a:spcBef>
                <a:spcPts val="0"/>
              </a:spcBef>
              <a:spcAft>
                <a:spcPts val="0"/>
              </a:spcAft>
              <a:buClr>
                <a:srgbClr val="000000"/>
              </a:buClr>
              <a:buSzPts val="2400"/>
              <a:buFont typeface="PT Sans Narrow"/>
              <a:buNone/>
              <a:defRPr b="0" i="0" sz="2400" u="none" cap="none" strike="noStrike">
                <a:solidFill>
                  <a:srgbClr val="000000"/>
                </a:solidFill>
                <a:latin typeface="PT Sans Narrow"/>
                <a:ea typeface="PT Sans Narrow"/>
                <a:cs typeface="PT Sans Narrow"/>
                <a:sym typeface="PT Sans Narrow"/>
              </a:defRPr>
            </a:lvl1pPr>
            <a:lvl2pPr indent="-228600" lvl="1" marL="914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44" name="Google Shape;44;p9"/>
          <p:cNvSpPr txBox="1"/>
          <p:nvPr>
            <p:ph idx="12" type="sldNum"/>
          </p:nvPr>
        </p:nvSpPr>
        <p:spPr>
          <a:xfrm>
            <a:off x="8472457" y="6217622"/>
            <a:ext cx="548699" cy="524699"/>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 number">
    <p:spTree>
      <p:nvGrpSpPr>
        <p:cNvPr id="45" name="Shape 45"/>
        <p:cNvGrpSpPr/>
        <p:nvPr/>
      </p:nvGrpSpPr>
      <p:grpSpPr>
        <a:xfrm>
          <a:off x="0" y="0"/>
          <a:ext cx="0" cy="0"/>
          <a:chOff x="0" y="0"/>
          <a:chExt cx="0" cy="0"/>
        </a:xfrm>
      </p:grpSpPr>
      <p:sp>
        <p:nvSpPr>
          <p:cNvPr id="46" name="Google Shape;46;p10"/>
          <p:cNvSpPr/>
          <p:nvPr/>
        </p:nvSpPr>
        <p:spPr>
          <a:xfrm>
            <a:off x="-75" y="6727600"/>
            <a:ext cx="9144000" cy="130499"/>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7" name="Google Shape;47;p10"/>
          <p:cNvSpPr txBox="1"/>
          <p:nvPr>
            <p:ph type="title"/>
          </p:nvPr>
        </p:nvSpPr>
        <p:spPr>
          <a:xfrm>
            <a:off x="311700" y="1739800"/>
            <a:ext cx="8520599" cy="2051100"/>
          </a:xfrm>
          <a:prstGeom prst="rect">
            <a:avLst/>
          </a:prstGeom>
          <a:noFill/>
          <a:ln>
            <a:noFill/>
          </a:ln>
        </p:spPr>
        <p:txBody>
          <a:bodyPr anchorCtr="0" anchor="ctr" bIns="91425" lIns="91425" spcFirstLastPara="1" rIns="91425" wrap="square" tIns="91425">
            <a:noAutofit/>
          </a:bodyPr>
          <a:lstStyle>
            <a:lvl1pPr lvl="0" marR="0" rtl="0" algn="ctr">
              <a:lnSpc>
                <a:spcPct val="100000"/>
              </a:lnSpc>
              <a:spcBef>
                <a:spcPts val="0"/>
              </a:spcBef>
              <a:spcAft>
                <a:spcPts val="0"/>
              </a:spcAft>
              <a:buClr>
                <a:schemeClr val="accent3"/>
              </a:buClr>
              <a:buSzPts val="13000"/>
              <a:buFont typeface="Arial"/>
              <a:buNone/>
              <a:defRPr b="0" i="0" sz="13000" u="none" cap="none" strike="noStrike">
                <a:solidFill>
                  <a:schemeClr val="accent3"/>
                </a:solidFill>
                <a:latin typeface="Arial"/>
                <a:ea typeface="Arial"/>
                <a:cs typeface="Arial"/>
                <a:sym typeface="Arial"/>
              </a:defRPr>
            </a:lvl1pPr>
            <a:lvl2pPr lvl="1" algn="ctr">
              <a:spcBef>
                <a:spcPts val="0"/>
              </a:spcBef>
              <a:spcAft>
                <a:spcPts val="0"/>
              </a:spcAft>
              <a:buSzPts val="1400"/>
              <a:buNone/>
              <a:defRPr sz="13000">
                <a:solidFill>
                  <a:schemeClr val="accent3"/>
                </a:solidFill>
              </a:defRPr>
            </a:lvl2pPr>
            <a:lvl3pPr lvl="2" algn="ctr">
              <a:spcBef>
                <a:spcPts val="0"/>
              </a:spcBef>
              <a:spcAft>
                <a:spcPts val="0"/>
              </a:spcAft>
              <a:buSzPts val="1400"/>
              <a:buNone/>
              <a:defRPr sz="13000">
                <a:solidFill>
                  <a:schemeClr val="accent3"/>
                </a:solidFill>
              </a:defRPr>
            </a:lvl3pPr>
            <a:lvl4pPr lvl="3" algn="ctr">
              <a:spcBef>
                <a:spcPts val="0"/>
              </a:spcBef>
              <a:spcAft>
                <a:spcPts val="0"/>
              </a:spcAft>
              <a:buSzPts val="1400"/>
              <a:buNone/>
              <a:defRPr sz="13000">
                <a:solidFill>
                  <a:schemeClr val="accent3"/>
                </a:solidFill>
              </a:defRPr>
            </a:lvl4pPr>
            <a:lvl5pPr lvl="4" algn="ctr">
              <a:spcBef>
                <a:spcPts val="0"/>
              </a:spcBef>
              <a:spcAft>
                <a:spcPts val="0"/>
              </a:spcAft>
              <a:buSzPts val="1400"/>
              <a:buNone/>
              <a:defRPr sz="13000">
                <a:solidFill>
                  <a:schemeClr val="accent3"/>
                </a:solidFill>
              </a:defRPr>
            </a:lvl5pPr>
            <a:lvl6pPr lvl="5" algn="ctr">
              <a:spcBef>
                <a:spcPts val="0"/>
              </a:spcBef>
              <a:spcAft>
                <a:spcPts val="0"/>
              </a:spcAft>
              <a:buSzPts val="1400"/>
              <a:buNone/>
              <a:defRPr sz="13000">
                <a:solidFill>
                  <a:schemeClr val="accent3"/>
                </a:solidFill>
              </a:defRPr>
            </a:lvl6pPr>
            <a:lvl7pPr lvl="6" algn="ctr">
              <a:spcBef>
                <a:spcPts val="0"/>
              </a:spcBef>
              <a:spcAft>
                <a:spcPts val="0"/>
              </a:spcAft>
              <a:buSzPts val="1400"/>
              <a:buNone/>
              <a:defRPr sz="13000">
                <a:solidFill>
                  <a:schemeClr val="accent3"/>
                </a:solidFill>
              </a:defRPr>
            </a:lvl7pPr>
            <a:lvl8pPr lvl="7" algn="ctr">
              <a:spcBef>
                <a:spcPts val="0"/>
              </a:spcBef>
              <a:spcAft>
                <a:spcPts val="0"/>
              </a:spcAft>
              <a:buSzPts val="1400"/>
              <a:buNone/>
              <a:defRPr sz="13000">
                <a:solidFill>
                  <a:schemeClr val="accent3"/>
                </a:solidFill>
              </a:defRPr>
            </a:lvl8pPr>
            <a:lvl9pPr lvl="8" algn="ctr">
              <a:spcBef>
                <a:spcPts val="0"/>
              </a:spcBef>
              <a:spcAft>
                <a:spcPts val="0"/>
              </a:spcAft>
              <a:buSzPts val="1400"/>
              <a:buNone/>
              <a:defRPr sz="13000">
                <a:solidFill>
                  <a:schemeClr val="accent3"/>
                </a:solidFill>
              </a:defRPr>
            </a:lvl9pPr>
          </a:lstStyle>
          <a:p/>
        </p:txBody>
      </p:sp>
      <p:sp>
        <p:nvSpPr>
          <p:cNvPr id="48" name="Google Shape;48;p10"/>
          <p:cNvSpPr txBox="1"/>
          <p:nvPr>
            <p:ph idx="1" type="body"/>
          </p:nvPr>
        </p:nvSpPr>
        <p:spPr>
          <a:xfrm>
            <a:off x="311700" y="3994200"/>
            <a:ext cx="8520599" cy="1428900"/>
          </a:xfrm>
          <a:prstGeom prst="rect">
            <a:avLst/>
          </a:prstGeom>
          <a:noFill/>
          <a:ln>
            <a:noFill/>
          </a:ln>
        </p:spPr>
        <p:txBody>
          <a:bodyPr anchorCtr="0" anchor="t" bIns="91425" lIns="91425" spcFirstLastPara="1" rIns="91425" wrap="square" tIns="91425">
            <a:noAutofit/>
          </a:bodyPr>
          <a:lstStyle>
            <a:lvl1pPr indent="-228600" lvl="0" marL="457200" marR="0" rtl="0" algn="ct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228600" lvl="1" marL="914400" marR="0" rtl="0" algn="ct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228600" lvl="2" marL="1371600" marR="0" rtl="0" algn="ct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228600" lvl="3" marL="1828800" marR="0" rtl="0" algn="ct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228600" lvl="4" marL="2286000" marR="0" rtl="0" algn="ct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228600" lvl="5" marL="2743200" marR="0" rtl="0" algn="ct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228600" lvl="6" marL="3200400" marR="0" rtl="0" algn="ct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228600" lvl="7" marL="3657600" marR="0" rtl="0" algn="ct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228600" lvl="8" marL="4114800" marR="0" rtl="0" algn="ct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49" name="Google Shape;49;p10"/>
          <p:cNvSpPr txBox="1"/>
          <p:nvPr>
            <p:ph idx="12" type="sldNum"/>
          </p:nvPr>
        </p:nvSpPr>
        <p:spPr>
          <a:xfrm>
            <a:off x="8472457" y="6217622"/>
            <a:ext cx="548699" cy="524699"/>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1.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11" Type="http://schemas.openxmlformats.org/officeDocument/2006/relationships/slideLayout" Target="../slideLayouts/slideLayout10.xml"/><Relationship Id="rId10" Type="http://schemas.openxmlformats.org/officeDocument/2006/relationships/slideLayout" Target="../slideLayouts/slideLayout9.xml"/><Relationship Id="rId12" Type="http://schemas.openxmlformats.org/officeDocument/2006/relationships/theme" Target="../theme/theme2.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idx="12" type="sldNum"/>
          </p:nvPr>
        </p:nvSpPr>
        <p:spPr>
          <a:xfrm>
            <a:off x="8472457" y="6217622"/>
            <a:ext cx="548699" cy="524699"/>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chemeClr val="dk2"/>
              </a:buClr>
              <a:buSzPts val="1000"/>
              <a:buFont typeface="Open Sans"/>
              <a:buNone/>
              <a:defRPr b="0" i="0" sz="1000" u="none" cap="none" strike="noStrike">
                <a:solidFill>
                  <a:schemeClr val="dk2"/>
                </a:solidFill>
                <a:latin typeface="Open Sans"/>
                <a:ea typeface="Open Sans"/>
                <a:cs typeface="Open Sans"/>
                <a:sym typeface="Open Sans"/>
              </a:defRPr>
            </a:lvl1pPr>
            <a:lvl2pPr indent="0" lvl="1" marL="0" marR="0" rtl="0" algn="r">
              <a:lnSpc>
                <a:spcPct val="100000"/>
              </a:lnSpc>
              <a:spcBef>
                <a:spcPts val="0"/>
              </a:spcBef>
              <a:spcAft>
                <a:spcPts val="0"/>
              </a:spcAft>
              <a:buClr>
                <a:schemeClr val="dk2"/>
              </a:buClr>
              <a:buSzPts val="1000"/>
              <a:buFont typeface="Open Sans"/>
              <a:buNone/>
              <a:defRPr b="0" i="0" sz="1000" u="none" cap="none" strike="noStrike">
                <a:solidFill>
                  <a:schemeClr val="dk2"/>
                </a:solidFill>
                <a:latin typeface="Open Sans"/>
                <a:ea typeface="Open Sans"/>
                <a:cs typeface="Open Sans"/>
                <a:sym typeface="Open Sans"/>
              </a:defRPr>
            </a:lvl2pPr>
            <a:lvl3pPr indent="0" lvl="2" marL="0" marR="0" rtl="0" algn="r">
              <a:lnSpc>
                <a:spcPct val="100000"/>
              </a:lnSpc>
              <a:spcBef>
                <a:spcPts val="0"/>
              </a:spcBef>
              <a:spcAft>
                <a:spcPts val="0"/>
              </a:spcAft>
              <a:buClr>
                <a:schemeClr val="dk2"/>
              </a:buClr>
              <a:buSzPts val="1000"/>
              <a:buFont typeface="Open Sans"/>
              <a:buNone/>
              <a:defRPr b="0" i="0" sz="1000" u="none" cap="none" strike="noStrike">
                <a:solidFill>
                  <a:schemeClr val="dk2"/>
                </a:solidFill>
                <a:latin typeface="Open Sans"/>
                <a:ea typeface="Open Sans"/>
                <a:cs typeface="Open Sans"/>
                <a:sym typeface="Open Sans"/>
              </a:defRPr>
            </a:lvl3pPr>
            <a:lvl4pPr indent="0" lvl="3" marL="0" marR="0" rtl="0" algn="r">
              <a:lnSpc>
                <a:spcPct val="100000"/>
              </a:lnSpc>
              <a:spcBef>
                <a:spcPts val="0"/>
              </a:spcBef>
              <a:spcAft>
                <a:spcPts val="0"/>
              </a:spcAft>
              <a:buClr>
                <a:schemeClr val="dk2"/>
              </a:buClr>
              <a:buSzPts val="1000"/>
              <a:buFont typeface="Open Sans"/>
              <a:buNone/>
              <a:defRPr b="0" i="0" sz="1000" u="none" cap="none" strike="noStrike">
                <a:solidFill>
                  <a:schemeClr val="dk2"/>
                </a:solidFill>
                <a:latin typeface="Open Sans"/>
                <a:ea typeface="Open Sans"/>
                <a:cs typeface="Open Sans"/>
                <a:sym typeface="Open Sans"/>
              </a:defRPr>
            </a:lvl4pPr>
            <a:lvl5pPr indent="0" lvl="4" marL="0" marR="0" rtl="0" algn="r">
              <a:lnSpc>
                <a:spcPct val="100000"/>
              </a:lnSpc>
              <a:spcBef>
                <a:spcPts val="0"/>
              </a:spcBef>
              <a:spcAft>
                <a:spcPts val="0"/>
              </a:spcAft>
              <a:buClr>
                <a:schemeClr val="dk2"/>
              </a:buClr>
              <a:buSzPts val="1000"/>
              <a:buFont typeface="Open Sans"/>
              <a:buNone/>
              <a:defRPr b="0" i="0" sz="1000" u="none" cap="none" strike="noStrike">
                <a:solidFill>
                  <a:schemeClr val="dk2"/>
                </a:solidFill>
                <a:latin typeface="Open Sans"/>
                <a:ea typeface="Open Sans"/>
                <a:cs typeface="Open Sans"/>
                <a:sym typeface="Open Sans"/>
              </a:defRPr>
            </a:lvl5pPr>
            <a:lvl6pPr indent="0" lvl="5" marL="0" marR="0" rtl="0" algn="r">
              <a:lnSpc>
                <a:spcPct val="100000"/>
              </a:lnSpc>
              <a:spcBef>
                <a:spcPts val="0"/>
              </a:spcBef>
              <a:spcAft>
                <a:spcPts val="0"/>
              </a:spcAft>
              <a:buClr>
                <a:schemeClr val="dk2"/>
              </a:buClr>
              <a:buSzPts val="1000"/>
              <a:buFont typeface="Open Sans"/>
              <a:buNone/>
              <a:defRPr b="0" i="0" sz="1000" u="none" cap="none" strike="noStrike">
                <a:solidFill>
                  <a:schemeClr val="dk2"/>
                </a:solidFill>
                <a:latin typeface="Open Sans"/>
                <a:ea typeface="Open Sans"/>
                <a:cs typeface="Open Sans"/>
                <a:sym typeface="Open Sans"/>
              </a:defRPr>
            </a:lvl6pPr>
            <a:lvl7pPr indent="0" lvl="6" marL="0" marR="0" rtl="0" algn="r">
              <a:lnSpc>
                <a:spcPct val="100000"/>
              </a:lnSpc>
              <a:spcBef>
                <a:spcPts val="0"/>
              </a:spcBef>
              <a:spcAft>
                <a:spcPts val="0"/>
              </a:spcAft>
              <a:buClr>
                <a:schemeClr val="dk2"/>
              </a:buClr>
              <a:buSzPts val="1000"/>
              <a:buFont typeface="Open Sans"/>
              <a:buNone/>
              <a:defRPr b="0" i="0" sz="1000" u="none" cap="none" strike="noStrike">
                <a:solidFill>
                  <a:schemeClr val="dk2"/>
                </a:solidFill>
                <a:latin typeface="Open Sans"/>
                <a:ea typeface="Open Sans"/>
                <a:cs typeface="Open Sans"/>
                <a:sym typeface="Open Sans"/>
              </a:defRPr>
            </a:lvl7pPr>
            <a:lvl8pPr indent="0" lvl="7" marL="0" marR="0" rtl="0" algn="r">
              <a:lnSpc>
                <a:spcPct val="100000"/>
              </a:lnSpc>
              <a:spcBef>
                <a:spcPts val="0"/>
              </a:spcBef>
              <a:spcAft>
                <a:spcPts val="0"/>
              </a:spcAft>
              <a:buClr>
                <a:schemeClr val="dk2"/>
              </a:buClr>
              <a:buSzPts val="1000"/>
              <a:buFont typeface="Open Sans"/>
              <a:buNone/>
              <a:defRPr b="0" i="0" sz="1000" u="none" cap="none" strike="noStrike">
                <a:solidFill>
                  <a:schemeClr val="dk2"/>
                </a:solidFill>
                <a:latin typeface="Open Sans"/>
                <a:ea typeface="Open Sans"/>
                <a:cs typeface="Open Sans"/>
                <a:sym typeface="Open Sans"/>
              </a:defRPr>
            </a:lvl8pPr>
            <a:lvl9pPr indent="0" lvl="8" marL="0" marR="0" rtl="0" algn="r">
              <a:lnSpc>
                <a:spcPct val="100000"/>
              </a:lnSpc>
              <a:spcBef>
                <a:spcPts val="0"/>
              </a:spcBef>
              <a:spcAft>
                <a:spcPts val="0"/>
              </a:spcAft>
              <a:buClr>
                <a:schemeClr val="dk2"/>
              </a:buClr>
              <a:buSzPts val="1000"/>
              <a:buFont typeface="Open Sans"/>
              <a:buNone/>
              <a:defRPr b="0" i="0" sz="1000" u="none" cap="none" strike="noStrike">
                <a:solidFill>
                  <a:schemeClr val="dk2"/>
                </a:solidFill>
                <a:latin typeface="Open Sans"/>
                <a:ea typeface="Open Sans"/>
                <a:cs typeface="Open Sans"/>
                <a:sym typeface="Open Sans"/>
              </a:defRPr>
            </a:lvl9pPr>
          </a:lstStyle>
          <a:p>
            <a:pPr indent="0" lvl="0" marL="0" rtl="0" algn="r">
              <a:spcBef>
                <a:spcPts val="0"/>
              </a:spcBef>
              <a:spcAft>
                <a:spcPts val="0"/>
              </a:spcAft>
              <a:buNone/>
            </a:pPr>
            <a:fld id="{00000000-1234-1234-1234-123412341234}" type="slidenum">
              <a:rPr lang="en-GB"/>
              <a:t>‹#›</a:t>
            </a:fld>
            <a:endParaRPr/>
          </a:p>
        </p:txBody>
      </p:sp>
      <p:pic>
        <p:nvPicPr>
          <p:cNvPr descr="HHS_Dark Blue.jpg" id="11" name="Google Shape;11;p1"/>
          <p:cNvPicPr preferRelativeResize="0"/>
          <p:nvPr/>
        </p:nvPicPr>
        <p:blipFill rotWithShape="1">
          <a:blip r:embed="rId1">
            <a:alphaModFix/>
          </a:blip>
          <a:srcRect b="0" l="0" r="0" t="0"/>
          <a:stretch/>
        </p:blipFill>
        <p:spPr>
          <a:xfrm>
            <a:off x="8026400" y="0"/>
            <a:ext cx="866775" cy="1535220"/>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2.png"/><Relationship Id="rId4" Type="http://schemas.openxmlformats.org/officeDocument/2006/relationships/image" Target="../media/image5.png"/><Relationship Id="rId5" Type="http://schemas.openxmlformats.org/officeDocument/2006/relationships/image" Target="../media/image4.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6" name="Shape 56"/>
        <p:cNvGrpSpPr/>
        <p:nvPr/>
      </p:nvGrpSpPr>
      <p:grpSpPr>
        <a:xfrm>
          <a:off x="0" y="0"/>
          <a:ext cx="0" cy="0"/>
          <a:chOff x="0" y="0"/>
          <a:chExt cx="0" cy="0"/>
        </a:xfrm>
      </p:grpSpPr>
      <p:sp>
        <p:nvSpPr>
          <p:cNvPr id="57" name="Google Shape;57;p12"/>
          <p:cNvSpPr txBox="1"/>
          <p:nvPr>
            <p:ph type="title"/>
          </p:nvPr>
        </p:nvSpPr>
        <p:spPr>
          <a:xfrm>
            <a:off x="372575" y="5468766"/>
            <a:ext cx="8520600" cy="943200"/>
          </a:xfrm>
          <a:prstGeom prst="rect">
            <a:avLst/>
          </a:prstGeom>
        </p:spPr>
        <p:txBody>
          <a:bodyPr anchorCtr="0" anchor="b" bIns="0" lIns="0" spcFirstLastPara="1" rIns="91425" wrap="square" tIns="91425">
            <a:noAutofit/>
          </a:bodyPr>
          <a:lstStyle/>
          <a:p>
            <a:pPr indent="0" lvl="0" marL="0" rtl="0" algn="ctr">
              <a:spcBef>
                <a:spcPts val="0"/>
              </a:spcBef>
              <a:spcAft>
                <a:spcPts val="0"/>
              </a:spcAft>
              <a:buNone/>
            </a:pPr>
            <a:r>
              <a:rPr lang="en-GB" sz="4800"/>
              <a:t>Year 11 Parent Information Session</a:t>
            </a:r>
            <a:endParaRPr sz="4800"/>
          </a:p>
          <a:p>
            <a:pPr indent="0" lvl="0" marL="0" rtl="0" algn="ctr">
              <a:spcBef>
                <a:spcPts val="0"/>
              </a:spcBef>
              <a:spcAft>
                <a:spcPts val="0"/>
              </a:spcAft>
              <a:buNone/>
            </a:pPr>
            <a:r>
              <a:t/>
            </a:r>
            <a:endParaRPr sz="4800"/>
          </a:p>
          <a:p>
            <a:pPr indent="0" lvl="0" marL="0" rtl="0" algn="ctr">
              <a:spcBef>
                <a:spcPts val="0"/>
              </a:spcBef>
              <a:spcAft>
                <a:spcPts val="0"/>
              </a:spcAft>
              <a:buNone/>
            </a:pPr>
            <a:r>
              <a:rPr lang="en-GB" sz="4800">
                <a:solidFill>
                  <a:srgbClr val="FF0000"/>
                </a:solidFill>
              </a:rPr>
              <a:t>Updated w/c 12th October</a:t>
            </a:r>
            <a:endParaRPr sz="4800">
              <a:solidFill>
                <a:srgbClr val="FF0000"/>
              </a:solidFill>
            </a:endParaRPr>
          </a:p>
          <a:p>
            <a:pPr indent="0" lvl="0" marL="0" rtl="0" algn="ctr">
              <a:spcBef>
                <a:spcPts val="0"/>
              </a:spcBef>
              <a:spcAft>
                <a:spcPts val="0"/>
              </a:spcAft>
              <a:buNone/>
            </a:pPr>
            <a:r>
              <a:t/>
            </a:r>
            <a:endParaRPr sz="3500"/>
          </a:p>
          <a:p>
            <a:pPr indent="0" lvl="0" marL="0" rtl="0" algn="ctr">
              <a:spcBef>
                <a:spcPts val="0"/>
              </a:spcBef>
              <a:spcAft>
                <a:spcPts val="0"/>
              </a:spcAft>
              <a:buNone/>
            </a:pPr>
            <a:r>
              <a:rPr lang="en-GB" sz="3500"/>
              <a:t>Ms Bower - Deputy Headteacher</a:t>
            </a:r>
            <a:endParaRPr sz="3500"/>
          </a:p>
          <a:p>
            <a:pPr indent="0" lvl="0" marL="0" rtl="0" algn="ctr">
              <a:spcBef>
                <a:spcPts val="0"/>
              </a:spcBef>
              <a:spcAft>
                <a:spcPts val="0"/>
              </a:spcAft>
              <a:buNone/>
            </a:pPr>
            <a:r>
              <a:rPr lang="en-GB" sz="2700"/>
              <a:t>Curriculum and Standards</a:t>
            </a:r>
            <a:endParaRPr sz="27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21"/>
          <p:cNvSpPr txBox="1"/>
          <p:nvPr>
            <p:ph type="title"/>
          </p:nvPr>
        </p:nvSpPr>
        <p:spPr>
          <a:xfrm>
            <a:off x="311700" y="663641"/>
            <a:ext cx="8520600" cy="943200"/>
          </a:xfrm>
          <a:prstGeom prst="rect">
            <a:avLst/>
          </a:prstGeom>
        </p:spPr>
        <p:txBody>
          <a:bodyPr anchorCtr="0" anchor="b" bIns="0" lIns="0" spcFirstLastPara="1" rIns="91425" wrap="square" tIns="91425">
            <a:noAutofit/>
          </a:bodyPr>
          <a:lstStyle/>
          <a:p>
            <a:pPr indent="0" lvl="0" marL="0" rtl="0" algn="l">
              <a:spcBef>
                <a:spcPts val="0"/>
              </a:spcBef>
              <a:spcAft>
                <a:spcPts val="0"/>
              </a:spcAft>
              <a:buNone/>
            </a:pPr>
            <a:r>
              <a:rPr lang="en-GB"/>
              <a:t>Support with Post 16 choices </a:t>
            </a:r>
            <a:endParaRPr/>
          </a:p>
        </p:txBody>
      </p:sp>
      <p:sp>
        <p:nvSpPr>
          <p:cNvPr id="123" name="Google Shape;123;p21"/>
          <p:cNvSpPr txBox="1"/>
          <p:nvPr>
            <p:ph idx="1" type="body"/>
          </p:nvPr>
        </p:nvSpPr>
        <p:spPr>
          <a:xfrm>
            <a:off x="311700" y="1897950"/>
            <a:ext cx="8647800" cy="4194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sz="3100">
                <a:solidFill>
                  <a:srgbClr val="FF0000"/>
                </a:solidFill>
              </a:rPr>
              <a:t>We will be holding a virtual </a:t>
            </a:r>
            <a:r>
              <a:rPr b="1" lang="en-GB" sz="3100">
                <a:solidFill>
                  <a:srgbClr val="FF0000"/>
                </a:solidFill>
              </a:rPr>
              <a:t>‘Post 16 Parent Information Session’ </a:t>
            </a:r>
            <a:r>
              <a:rPr lang="en-GB" sz="3100">
                <a:solidFill>
                  <a:srgbClr val="FF0000"/>
                </a:solidFill>
              </a:rPr>
              <a:t>on Tuesday 3rd October at 6pm.</a:t>
            </a:r>
            <a:r>
              <a:rPr lang="en-GB" sz="3100"/>
              <a:t> </a:t>
            </a:r>
            <a:endParaRPr sz="3100"/>
          </a:p>
          <a:p>
            <a:pPr indent="0" lvl="0" marL="0" rtl="0" algn="l">
              <a:spcBef>
                <a:spcPts val="0"/>
              </a:spcBef>
              <a:spcAft>
                <a:spcPts val="0"/>
              </a:spcAft>
              <a:buNone/>
            </a:pPr>
            <a:r>
              <a:t/>
            </a:r>
            <a:endParaRPr/>
          </a:p>
          <a:p>
            <a:pPr indent="0" lvl="0" marL="0" rtl="0" algn="l">
              <a:spcBef>
                <a:spcPts val="0"/>
              </a:spcBef>
              <a:spcAft>
                <a:spcPts val="0"/>
              </a:spcAft>
              <a:buNone/>
            </a:pPr>
            <a:r>
              <a:rPr lang="en-GB"/>
              <a:t>The evening will include a </a:t>
            </a:r>
            <a:r>
              <a:rPr lang="en-GB"/>
              <a:t>presentation</a:t>
            </a:r>
            <a:r>
              <a:rPr lang="en-GB"/>
              <a:t> that will cover the </a:t>
            </a:r>
            <a:r>
              <a:rPr lang="en-GB"/>
              <a:t>following</a:t>
            </a:r>
            <a:r>
              <a:rPr lang="en-GB"/>
              <a:t> </a:t>
            </a:r>
            <a:endParaRPr/>
          </a:p>
          <a:p>
            <a:pPr indent="0" lvl="0" marL="0" rtl="0" algn="l">
              <a:spcBef>
                <a:spcPts val="0"/>
              </a:spcBef>
              <a:spcAft>
                <a:spcPts val="0"/>
              </a:spcAft>
              <a:buNone/>
            </a:pPr>
            <a:r>
              <a:t/>
            </a:r>
            <a:endParaRPr/>
          </a:p>
          <a:p>
            <a:pPr indent="-336296" lvl="0" marL="457200" marR="6096" rtl="0" algn="l">
              <a:lnSpc>
                <a:spcPct val="115000"/>
              </a:lnSpc>
              <a:spcBef>
                <a:spcPts val="1440"/>
              </a:spcBef>
              <a:spcAft>
                <a:spcPts val="0"/>
              </a:spcAft>
              <a:buSzPts val="1696"/>
              <a:buFont typeface="Arial"/>
              <a:buChar char="●"/>
            </a:pPr>
            <a:r>
              <a:rPr lang="en-GB" sz="1695">
                <a:latin typeface="Arial"/>
                <a:ea typeface="Arial"/>
                <a:cs typeface="Arial"/>
                <a:sym typeface="Arial"/>
              </a:rPr>
              <a:t>The pathways available to students once they finish Heartlands </a:t>
            </a:r>
            <a:endParaRPr sz="1695">
              <a:latin typeface="Arial"/>
              <a:ea typeface="Arial"/>
              <a:cs typeface="Arial"/>
              <a:sym typeface="Arial"/>
            </a:endParaRPr>
          </a:p>
          <a:p>
            <a:pPr indent="-336296" lvl="0" marL="457200" marR="6096" rtl="0" algn="l">
              <a:lnSpc>
                <a:spcPct val="115000"/>
              </a:lnSpc>
              <a:spcBef>
                <a:spcPts val="0"/>
              </a:spcBef>
              <a:spcAft>
                <a:spcPts val="0"/>
              </a:spcAft>
              <a:buSzPts val="1696"/>
              <a:buFont typeface="Arial"/>
              <a:buChar char="●"/>
            </a:pPr>
            <a:r>
              <a:rPr lang="en-GB" sz="1695">
                <a:latin typeface="Arial"/>
                <a:ea typeface="Arial"/>
                <a:cs typeface="Arial"/>
                <a:sym typeface="Arial"/>
              </a:rPr>
              <a:t>Advice on how to decide what to study </a:t>
            </a:r>
            <a:endParaRPr sz="1695">
              <a:latin typeface="Arial"/>
              <a:ea typeface="Arial"/>
              <a:cs typeface="Arial"/>
              <a:sym typeface="Arial"/>
            </a:endParaRPr>
          </a:p>
          <a:p>
            <a:pPr indent="-336296" lvl="0" marL="457200" marR="6096" rtl="0" algn="l">
              <a:lnSpc>
                <a:spcPct val="115000"/>
              </a:lnSpc>
              <a:spcBef>
                <a:spcPts val="0"/>
              </a:spcBef>
              <a:spcAft>
                <a:spcPts val="0"/>
              </a:spcAft>
              <a:buSzPts val="1696"/>
              <a:buFont typeface="Arial"/>
              <a:buChar char="●"/>
            </a:pPr>
            <a:r>
              <a:rPr lang="en-GB" sz="1695">
                <a:latin typeface="Arial"/>
                <a:ea typeface="Arial"/>
                <a:cs typeface="Arial"/>
                <a:sym typeface="Arial"/>
              </a:rPr>
              <a:t>The key differences between college, sixth forms and apprenticeships</a:t>
            </a:r>
            <a:endParaRPr sz="1695">
              <a:latin typeface="Arial"/>
              <a:ea typeface="Arial"/>
              <a:cs typeface="Arial"/>
              <a:sym typeface="Arial"/>
            </a:endParaRPr>
          </a:p>
          <a:p>
            <a:pPr indent="-336296" lvl="0" marL="457200" marR="6096" rtl="0" algn="l">
              <a:lnSpc>
                <a:spcPct val="115000"/>
              </a:lnSpc>
              <a:spcBef>
                <a:spcPts val="0"/>
              </a:spcBef>
              <a:spcAft>
                <a:spcPts val="0"/>
              </a:spcAft>
              <a:buSzPts val="1696"/>
              <a:buFont typeface="Arial"/>
              <a:buChar char="●"/>
            </a:pPr>
            <a:r>
              <a:rPr lang="en-GB" sz="1695">
                <a:latin typeface="Arial"/>
                <a:ea typeface="Arial"/>
                <a:cs typeface="Arial"/>
                <a:sym typeface="Arial"/>
              </a:rPr>
              <a:t>Details of local colleges and sixth forms open events</a:t>
            </a:r>
            <a:endParaRPr sz="1695">
              <a:latin typeface="Arial"/>
              <a:ea typeface="Arial"/>
              <a:cs typeface="Arial"/>
              <a:sym typeface="Arial"/>
            </a:endParaRPr>
          </a:p>
          <a:p>
            <a:pPr indent="-336296" lvl="0" marL="457200" marR="6096" rtl="0" algn="l">
              <a:lnSpc>
                <a:spcPct val="115000"/>
              </a:lnSpc>
              <a:spcBef>
                <a:spcPts val="0"/>
              </a:spcBef>
              <a:spcAft>
                <a:spcPts val="0"/>
              </a:spcAft>
              <a:buSzPts val="1696"/>
              <a:buFont typeface="Arial"/>
              <a:buChar char="●"/>
            </a:pPr>
            <a:r>
              <a:rPr lang="en-GB" sz="1695">
                <a:latin typeface="Arial"/>
                <a:ea typeface="Arial"/>
                <a:cs typeface="Arial"/>
                <a:sym typeface="Arial"/>
              </a:rPr>
              <a:t>Information on how and when to apply</a:t>
            </a:r>
            <a:endParaRPr sz="1695">
              <a:latin typeface="Arial"/>
              <a:ea typeface="Arial"/>
              <a:cs typeface="Arial"/>
              <a:sym typeface="Arial"/>
            </a:endParaRPr>
          </a:p>
          <a:p>
            <a:pPr indent="0" lvl="0" marL="0" marR="6096" rtl="0" algn="l">
              <a:lnSpc>
                <a:spcPct val="115000"/>
              </a:lnSpc>
              <a:spcBef>
                <a:spcPts val="1440"/>
              </a:spcBef>
              <a:spcAft>
                <a:spcPts val="0"/>
              </a:spcAft>
              <a:buNone/>
            </a:pPr>
            <a:r>
              <a:t/>
            </a:r>
            <a:endParaRPr sz="996">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22"/>
          <p:cNvSpPr txBox="1"/>
          <p:nvPr>
            <p:ph type="title"/>
          </p:nvPr>
        </p:nvSpPr>
        <p:spPr>
          <a:xfrm>
            <a:off x="311700" y="663641"/>
            <a:ext cx="8520600" cy="943200"/>
          </a:xfrm>
          <a:prstGeom prst="rect">
            <a:avLst/>
          </a:prstGeom>
        </p:spPr>
        <p:txBody>
          <a:bodyPr anchorCtr="0" anchor="b" bIns="0" lIns="0" spcFirstLastPara="1" rIns="91425" wrap="square" tIns="91425">
            <a:noAutofit/>
          </a:bodyPr>
          <a:lstStyle/>
          <a:p>
            <a:pPr indent="0" lvl="0" marL="0" rtl="0" algn="l">
              <a:spcBef>
                <a:spcPts val="0"/>
              </a:spcBef>
              <a:spcAft>
                <a:spcPts val="0"/>
              </a:spcAft>
              <a:buNone/>
            </a:pPr>
            <a:r>
              <a:rPr lang="en-GB"/>
              <a:t>Support with Post 16 choices </a:t>
            </a:r>
            <a:endParaRPr/>
          </a:p>
        </p:txBody>
      </p:sp>
      <p:sp>
        <p:nvSpPr>
          <p:cNvPr id="130" name="Google Shape;130;p22"/>
          <p:cNvSpPr txBox="1"/>
          <p:nvPr>
            <p:ph idx="1" type="body"/>
          </p:nvPr>
        </p:nvSpPr>
        <p:spPr>
          <a:xfrm>
            <a:off x="311700" y="1897950"/>
            <a:ext cx="8520600" cy="4194300"/>
          </a:xfrm>
          <a:prstGeom prst="rect">
            <a:avLst/>
          </a:prstGeom>
        </p:spPr>
        <p:txBody>
          <a:bodyPr anchorCtr="0" anchor="t" bIns="91425" lIns="91425" spcFirstLastPara="1" rIns="91425" wrap="square" tIns="91425">
            <a:noAutofit/>
          </a:bodyPr>
          <a:lstStyle/>
          <a:p>
            <a:pPr indent="0" lvl="0" marL="0" marR="6096" rtl="0" algn="l">
              <a:lnSpc>
                <a:spcPct val="115000"/>
              </a:lnSpc>
              <a:spcBef>
                <a:spcPts val="1440"/>
              </a:spcBef>
              <a:spcAft>
                <a:spcPts val="0"/>
              </a:spcAft>
              <a:buNone/>
            </a:pPr>
            <a:r>
              <a:rPr lang="en-GB" sz="1795">
                <a:latin typeface="Arial"/>
                <a:ea typeface="Arial"/>
                <a:cs typeface="Arial"/>
                <a:sym typeface="Arial"/>
              </a:rPr>
              <a:t>The Heartlands website will include a range of videos made by local colleges and sixth forms. These videos will answer a number of frequently asked questions, and will give you and your child a greater sense of each institution. You can then use these videos to decide which Open Evening events to attend. </a:t>
            </a:r>
            <a:endParaRPr sz="1795">
              <a:latin typeface="Arial"/>
              <a:ea typeface="Arial"/>
              <a:cs typeface="Arial"/>
              <a:sym typeface="Arial"/>
            </a:endParaRPr>
          </a:p>
          <a:p>
            <a:pPr indent="0" lvl="0" marL="0" marR="6096" rtl="0" algn="l">
              <a:lnSpc>
                <a:spcPct val="115000"/>
              </a:lnSpc>
              <a:spcBef>
                <a:spcPts val="1440"/>
              </a:spcBef>
              <a:spcAft>
                <a:spcPts val="0"/>
              </a:spcAft>
              <a:buNone/>
            </a:pPr>
            <a:r>
              <a:rPr lang="en-GB" sz="1795">
                <a:latin typeface="Arial"/>
                <a:ea typeface="Arial"/>
                <a:cs typeface="Arial"/>
                <a:sym typeface="Arial"/>
              </a:rPr>
              <a:t>From October onwards, open events will happen in quick succession and we will flag these up in advance to students using the school website, emails to Year 11, our twitter feed and texts to parents. Please encourage your child to check their email and our website for updates.</a:t>
            </a:r>
            <a:endParaRPr sz="1795">
              <a:latin typeface="Arial"/>
              <a:ea typeface="Arial"/>
              <a:cs typeface="Arial"/>
              <a:sym typeface="Arial"/>
            </a:endParaRPr>
          </a:p>
          <a:p>
            <a:pPr indent="0" lvl="0" marL="0" marR="6096" rtl="0" algn="l">
              <a:lnSpc>
                <a:spcPct val="115000"/>
              </a:lnSpc>
              <a:spcBef>
                <a:spcPts val="1440"/>
              </a:spcBef>
              <a:spcAft>
                <a:spcPts val="0"/>
              </a:spcAft>
              <a:buNone/>
            </a:pPr>
            <a:r>
              <a:rPr lang="en-GB" sz="1795">
                <a:latin typeface="Arial"/>
                <a:ea typeface="Arial"/>
                <a:cs typeface="Arial"/>
                <a:sym typeface="Arial"/>
              </a:rPr>
              <a:t>We are happy to provide one on one support for parents and students around Post 16 Options,. Please contact Ms Smith, our Careers Advisor if you would like more information </a:t>
            </a:r>
            <a:r>
              <a:rPr lang="en-GB" sz="1795">
                <a:solidFill>
                  <a:srgbClr val="FF0000"/>
                </a:solidFill>
                <a:latin typeface="Arial"/>
                <a:ea typeface="Arial"/>
                <a:cs typeface="Arial"/>
                <a:sym typeface="Arial"/>
              </a:rPr>
              <a:t>paula.smith@heartlands.haringey.sch.uk</a:t>
            </a:r>
            <a:endParaRPr sz="1795">
              <a:solidFill>
                <a:srgbClr val="FF0000"/>
              </a:solidFill>
              <a:latin typeface="Arial"/>
              <a:ea typeface="Arial"/>
              <a:cs typeface="Arial"/>
              <a:sym typeface="Arial"/>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23"/>
          <p:cNvSpPr txBox="1"/>
          <p:nvPr>
            <p:ph type="title"/>
          </p:nvPr>
        </p:nvSpPr>
        <p:spPr>
          <a:xfrm>
            <a:off x="311700" y="663641"/>
            <a:ext cx="8520600" cy="943200"/>
          </a:xfrm>
          <a:prstGeom prst="rect">
            <a:avLst/>
          </a:prstGeom>
        </p:spPr>
        <p:txBody>
          <a:bodyPr anchorCtr="0" anchor="b" bIns="0" lIns="0" spcFirstLastPara="1" rIns="91425" wrap="square" tIns="91425">
            <a:noAutofit/>
          </a:bodyPr>
          <a:lstStyle/>
          <a:p>
            <a:pPr indent="0" lvl="0" marL="0" rtl="0" algn="l">
              <a:spcBef>
                <a:spcPts val="0"/>
              </a:spcBef>
              <a:spcAft>
                <a:spcPts val="0"/>
              </a:spcAft>
              <a:buNone/>
            </a:pPr>
            <a:r>
              <a:rPr lang="en-GB"/>
              <a:t>Key Changes to the exam season in 2021</a:t>
            </a:r>
            <a:endParaRPr/>
          </a:p>
        </p:txBody>
      </p:sp>
      <p:sp>
        <p:nvSpPr>
          <p:cNvPr id="137" name="Google Shape;137;p23"/>
          <p:cNvSpPr txBox="1"/>
          <p:nvPr>
            <p:ph idx="1" type="body"/>
          </p:nvPr>
        </p:nvSpPr>
        <p:spPr>
          <a:xfrm>
            <a:off x="249250" y="1777400"/>
            <a:ext cx="8520600" cy="4194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After a </a:t>
            </a:r>
            <a:r>
              <a:rPr lang="en-GB"/>
              <a:t>consultation</a:t>
            </a:r>
            <a:r>
              <a:rPr lang="en-GB"/>
              <a:t> period in July, Ofqual </a:t>
            </a:r>
            <a:r>
              <a:rPr lang="en-GB"/>
              <a:t>announced</a:t>
            </a:r>
            <a:r>
              <a:rPr lang="en-GB"/>
              <a:t> in August that there would be some changes to the content of some GCSE subjects in 20/21. </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These changes have been suggested to ease pressure on Year 11 students and ensure that there is adequate teaching time to cover the remaining content. We have welcomed these changes.</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Subjects </a:t>
            </a:r>
            <a:r>
              <a:rPr lang="en-GB"/>
              <a:t>that</a:t>
            </a:r>
            <a:r>
              <a:rPr lang="en-GB"/>
              <a:t> are impacted are shown here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graphicFrame>
        <p:nvGraphicFramePr>
          <p:cNvPr id="138" name="Google Shape;138;p23"/>
          <p:cNvGraphicFramePr/>
          <p:nvPr/>
        </p:nvGraphicFramePr>
        <p:xfrm>
          <a:off x="4776000" y="3407750"/>
          <a:ext cx="3000000" cy="3000000"/>
        </p:xfrm>
        <a:graphic>
          <a:graphicData uri="http://schemas.openxmlformats.org/drawingml/2006/table">
            <a:tbl>
              <a:tblPr>
                <a:noFill/>
                <a:tableStyleId>{6542538C-4D15-4A74-8C15-1E4F3FB746C7}</a:tableStyleId>
              </a:tblPr>
              <a:tblGrid>
                <a:gridCol w="2124025"/>
                <a:gridCol w="2124025"/>
              </a:tblGrid>
              <a:tr h="381000">
                <a:tc>
                  <a:txBody>
                    <a:bodyPr/>
                    <a:lstStyle/>
                    <a:p>
                      <a:pPr indent="0" lvl="0" marL="0" rtl="0" algn="l">
                        <a:spcBef>
                          <a:spcPts val="0"/>
                        </a:spcBef>
                        <a:spcAft>
                          <a:spcPts val="0"/>
                        </a:spcAft>
                        <a:buNone/>
                      </a:pPr>
                      <a:r>
                        <a:rPr lang="en-GB"/>
                        <a:t>Art and Design </a:t>
                      </a:r>
                      <a:endParaRPr/>
                    </a:p>
                  </a:txBody>
                  <a:tcPr marT="91425" marB="91425" marR="91425" marL="91425"/>
                </a:tc>
                <a:tc>
                  <a:txBody>
                    <a:bodyPr/>
                    <a:lstStyle/>
                    <a:p>
                      <a:pPr indent="0" lvl="0" marL="0" rtl="0" algn="l">
                        <a:spcBef>
                          <a:spcPts val="0"/>
                        </a:spcBef>
                        <a:spcAft>
                          <a:spcPts val="0"/>
                        </a:spcAft>
                        <a:buNone/>
                      </a:pPr>
                      <a:r>
                        <a:rPr lang="en-GB"/>
                        <a:t>English Literature </a:t>
                      </a:r>
                      <a:endParaRPr/>
                    </a:p>
                  </a:txBody>
                  <a:tcPr marT="91425" marB="91425" marR="91425" marL="91425"/>
                </a:tc>
              </a:tr>
              <a:tr h="381000">
                <a:tc>
                  <a:txBody>
                    <a:bodyPr/>
                    <a:lstStyle/>
                    <a:p>
                      <a:pPr indent="0" lvl="0" marL="0" rtl="0" algn="l">
                        <a:spcBef>
                          <a:spcPts val="0"/>
                        </a:spcBef>
                        <a:spcAft>
                          <a:spcPts val="0"/>
                        </a:spcAft>
                        <a:buNone/>
                      </a:pPr>
                      <a:r>
                        <a:rPr lang="en-GB"/>
                        <a:t>Biology </a:t>
                      </a:r>
                      <a:endParaRPr/>
                    </a:p>
                  </a:txBody>
                  <a:tcPr marT="91425" marB="91425" marR="91425" marL="91425"/>
                </a:tc>
                <a:tc>
                  <a:txBody>
                    <a:bodyPr/>
                    <a:lstStyle/>
                    <a:p>
                      <a:pPr indent="0" lvl="0" marL="0" rtl="0" algn="l">
                        <a:spcBef>
                          <a:spcPts val="0"/>
                        </a:spcBef>
                        <a:spcAft>
                          <a:spcPts val="0"/>
                        </a:spcAft>
                        <a:buNone/>
                      </a:pPr>
                      <a:r>
                        <a:rPr lang="en-GB"/>
                        <a:t>Food preparations and </a:t>
                      </a:r>
                      <a:r>
                        <a:rPr lang="en-GB"/>
                        <a:t>nutrition</a:t>
                      </a:r>
                      <a:r>
                        <a:rPr lang="en-GB"/>
                        <a:t> </a:t>
                      </a:r>
                      <a:endParaRPr/>
                    </a:p>
                  </a:txBody>
                  <a:tcPr marT="91425" marB="91425" marR="91425" marL="91425"/>
                </a:tc>
              </a:tr>
              <a:tr h="381000">
                <a:tc>
                  <a:txBody>
                    <a:bodyPr/>
                    <a:lstStyle/>
                    <a:p>
                      <a:pPr indent="0" lvl="0" marL="0" rtl="0" algn="l">
                        <a:spcBef>
                          <a:spcPts val="0"/>
                        </a:spcBef>
                        <a:spcAft>
                          <a:spcPts val="0"/>
                        </a:spcAft>
                        <a:buNone/>
                      </a:pPr>
                      <a:r>
                        <a:rPr lang="en-GB"/>
                        <a:t>Chemistry</a:t>
                      </a:r>
                      <a:r>
                        <a:rPr lang="en-GB"/>
                        <a:t> </a:t>
                      </a:r>
                      <a:endParaRPr/>
                    </a:p>
                  </a:txBody>
                  <a:tcPr marT="91425" marB="91425" marR="91425" marL="91425"/>
                </a:tc>
                <a:tc>
                  <a:txBody>
                    <a:bodyPr/>
                    <a:lstStyle/>
                    <a:p>
                      <a:pPr indent="0" lvl="0" marL="0" rtl="0" algn="l">
                        <a:spcBef>
                          <a:spcPts val="0"/>
                        </a:spcBef>
                        <a:spcAft>
                          <a:spcPts val="0"/>
                        </a:spcAft>
                        <a:buNone/>
                      </a:pPr>
                      <a:r>
                        <a:rPr lang="en-GB"/>
                        <a:t>Geography</a:t>
                      </a:r>
                      <a:r>
                        <a:rPr lang="en-GB"/>
                        <a:t> </a:t>
                      </a:r>
                      <a:endParaRPr/>
                    </a:p>
                  </a:txBody>
                  <a:tcPr marT="91425" marB="91425" marR="91425" marL="91425"/>
                </a:tc>
              </a:tr>
              <a:tr h="381000">
                <a:tc>
                  <a:txBody>
                    <a:bodyPr/>
                    <a:lstStyle/>
                    <a:p>
                      <a:pPr indent="0" lvl="0" marL="0" rtl="0" algn="l">
                        <a:spcBef>
                          <a:spcPts val="0"/>
                        </a:spcBef>
                        <a:spcAft>
                          <a:spcPts val="0"/>
                        </a:spcAft>
                        <a:buNone/>
                      </a:pPr>
                      <a:r>
                        <a:rPr lang="en-GB"/>
                        <a:t>Physics</a:t>
                      </a:r>
                      <a:endParaRPr/>
                    </a:p>
                  </a:txBody>
                  <a:tcPr marT="91425" marB="91425" marR="91425" marL="91425"/>
                </a:tc>
                <a:tc>
                  <a:txBody>
                    <a:bodyPr/>
                    <a:lstStyle/>
                    <a:p>
                      <a:pPr indent="0" lvl="0" marL="0" rtl="0" algn="l">
                        <a:spcBef>
                          <a:spcPts val="0"/>
                        </a:spcBef>
                        <a:spcAft>
                          <a:spcPts val="0"/>
                        </a:spcAft>
                        <a:buNone/>
                      </a:pPr>
                      <a:r>
                        <a:rPr lang="en-GB"/>
                        <a:t>History</a:t>
                      </a:r>
                      <a:r>
                        <a:rPr lang="en-GB"/>
                        <a:t> </a:t>
                      </a:r>
                      <a:endParaRPr/>
                    </a:p>
                  </a:txBody>
                  <a:tcPr marT="91425" marB="91425" marR="91425" marL="91425"/>
                </a:tc>
              </a:tr>
              <a:tr h="381000">
                <a:tc>
                  <a:txBody>
                    <a:bodyPr/>
                    <a:lstStyle/>
                    <a:p>
                      <a:pPr indent="0" lvl="0" marL="0" rtl="0" algn="l">
                        <a:spcBef>
                          <a:spcPts val="0"/>
                        </a:spcBef>
                        <a:spcAft>
                          <a:spcPts val="0"/>
                        </a:spcAft>
                        <a:buNone/>
                      </a:pPr>
                      <a:r>
                        <a:rPr lang="en-GB"/>
                        <a:t>Computer</a:t>
                      </a:r>
                      <a:r>
                        <a:rPr lang="en-GB"/>
                        <a:t> Science </a:t>
                      </a:r>
                      <a:endParaRPr/>
                    </a:p>
                  </a:txBody>
                  <a:tcPr marT="91425" marB="91425" marR="91425" marL="91425"/>
                </a:tc>
                <a:tc>
                  <a:txBody>
                    <a:bodyPr/>
                    <a:lstStyle/>
                    <a:p>
                      <a:pPr indent="0" lvl="0" marL="0" rtl="0" algn="l">
                        <a:spcBef>
                          <a:spcPts val="0"/>
                        </a:spcBef>
                        <a:spcAft>
                          <a:spcPts val="0"/>
                        </a:spcAft>
                        <a:buNone/>
                      </a:pPr>
                      <a:r>
                        <a:rPr lang="en-GB"/>
                        <a:t>French/Spanish </a:t>
                      </a:r>
                      <a:endParaRPr/>
                    </a:p>
                  </a:txBody>
                  <a:tcPr marT="91425" marB="91425" marR="91425" marL="91425"/>
                </a:tc>
              </a:tr>
              <a:tr h="381000">
                <a:tc>
                  <a:txBody>
                    <a:bodyPr/>
                    <a:lstStyle/>
                    <a:p>
                      <a:pPr indent="0" lvl="0" marL="0" rtl="0" algn="l">
                        <a:spcBef>
                          <a:spcPts val="0"/>
                        </a:spcBef>
                        <a:spcAft>
                          <a:spcPts val="0"/>
                        </a:spcAft>
                        <a:buNone/>
                      </a:pPr>
                      <a:r>
                        <a:rPr lang="en-GB"/>
                        <a:t>Design</a:t>
                      </a:r>
                      <a:r>
                        <a:rPr lang="en-GB"/>
                        <a:t> and technology </a:t>
                      </a:r>
                      <a:endParaRPr/>
                    </a:p>
                  </a:txBody>
                  <a:tcPr marT="91425" marB="91425" marR="91425" marL="91425"/>
                </a:tc>
                <a:tc>
                  <a:txBody>
                    <a:bodyPr/>
                    <a:lstStyle/>
                    <a:p>
                      <a:pPr indent="0" lvl="0" marL="0" rtl="0" algn="l">
                        <a:spcBef>
                          <a:spcPts val="0"/>
                        </a:spcBef>
                        <a:spcAft>
                          <a:spcPts val="0"/>
                        </a:spcAft>
                        <a:buNone/>
                      </a:pPr>
                      <a:r>
                        <a:rPr lang="en-GB"/>
                        <a:t>Music</a:t>
                      </a:r>
                      <a:endParaRPr/>
                    </a:p>
                  </a:txBody>
                  <a:tcPr marT="91425" marB="91425" marR="91425" marL="91425"/>
                </a:tc>
              </a:tr>
              <a:tr h="381000">
                <a:tc>
                  <a:txBody>
                    <a:bodyPr/>
                    <a:lstStyle/>
                    <a:p>
                      <a:pPr indent="0" lvl="0" marL="0" rtl="0" algn="l">
                        <a:spcBef>
                          <a:spcPts val="0"/>
                        </a:spcBef>
                        <a:spcAft>
                          <a:spcPts val="0"/>
                        </a:spcAft>
                        <a:buNone/>
                      </a:pPr>
                      <a:r>
                        <a:rPr lang="en-GB"/>
                        <a:t>Drama </a:t>
                      </a:r>
                      <a:endParaRPr/>
                    </a:p>
                  </a:txBody>
                  <a:tcPr marT="91425" marB="91425" marR="91425" marL="91425"/>
                </a:tc>
                <a:tc>
                  <a:txBody>
                    <a:bodyPr/>
                    <a:lstStyle/>
                    <a:p>
                      <a:pPr indent="0" lvl="0" marL="0" rtl="0" algn="l">
                        <a:spcBef>
                          <a:spcPts val="0"/>
                        </a:spcBef>
                        <a:spcAft>
                          <a:spcPts val="0"/>
                        </a:spcAft>
                        <a:buNone/>
                      </a:pPr>
                      <a:r>
                        <a:rPr lang="en-GB"/>
                        <a:t>Pe</a:t>
                      </a:r>
                      <a:endParaRPr/>
                    </a:p>
                  </a:txBody>
                  <a:tcPr marT="91425" marB="91425" marR="91425" marL="91425"/>
                </a:tc>
              </a:tr>
              <a:tr h="381000">
                <a:tc>
                  <a:txBody>
                    <a:bodyPr/>
                    <a:lstStyle/>
                    <a:p>
                      <a:pPr indent="0" lvl="0" marL="0" rtl="0" algn="l">
                        <a:spcBef>
                          <a:spcPts val="0"/>
                        </a:spcBef>
                        <a:spcAft>
                          <a:spcPts val="0"/>
                        </a:spcAft>
                        <a:buNone/>
                      </a:pPr>
                      <a:r>
                        <a:rPr lang="en-GB"/>
                        <a:t>Music</a:t>
                      </a:r>
                      <a:endParaRPr/>
                    </a:p>
                  </a:txBody>
                  <a:tcPr marT="91425" marB="91425" marR="91425" marL="91425"/>
                </a:tc>
                <a:tc>
                  <a:txBody>
                    <a:bodyPr/>
                    <a:lstStyle/>
                    <a:p>
                      <a:pPr indent="0" lvl="0" marL="0" rtl="0" algn="l">
                        <a:spcBef>
                          <a:spcPts val="0"/>
                        </a:spcBef>
                        <a:spcAft>
                          <a:spcPts val="0"/>
                        </a:spcAft>
                        <a:buNone/>
                      </a:pPr>
                      <a:r>
                        <a:rPr lang="en-GB"/>
                        <a:t>Combined Science </a:t>
                      </a:r>
                      <a:endParaRPr/>
                    </a:p>
                  </a:txBody>
                  <a:tcPr marT="91425" marB="91425" marR="91425" marL="91425"/>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24"/>
          <p:cNvSpPr txBox="1"/>
          <p:nvPr>
            <p:ph type="title"/>
          </p:nvPr>
        </p:nvSpPr>
        <p:spPr>
          <a:xfrm>
            <a:off x="311700" y="663641"/>
            <a:ext cx="8520600" cy="943200"/>
          </a:xfrm>
          <a:prstGeom prst="rect">
            <a:avLst/>
          </a:prstGeom>
        </p:spPr>
        <p:txBody>
          <a:bodyPr anchorCtr="0" anchor="b" bIns="0" lIns="0" spcFirstLastPara="1" rIns="91425" wrap="square" tIns="91425">
            <a:noAutofit/>
          </a:bodyPr>
          <a:lstStyle/>
          <a:p>
            <a:pPr indent="0" lvl="0" marL="0" rtl="0" algn="l">
              <a:spcBef>
                <a:spcPts val="0"/>
              </a:spcBef>
              <a:spcAft>
                <a:spcPts val="0"/>
              </a:spcAft>
              <a:buNone/>
            </a:pPr>
            <a:r>
              <a:rPr lang="en-GB"/>
              <a:t>Key Changes to the exam season in 2021</a:t>
            </a:r>
            <a:endParaRPr/>
          </a:p>
        </p:txBody>
      </p:sp>
      <p:sp>
        <p:nvSpPr>
          <p:cNvPr id="145" name="Google Shape;145;p24"/>
          <p:cNvSpPr txBox="1"/>
          <p:nvPr>
            <p:ph idx="1" type="body"/>
          </p:nvPr>
        </p:nvSpPr>
        <p:spPr>
          <a:xfrm>
            <a:off x="311700" y="1897950"/>
            <a:ext cx="8520600" cy="4194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The </a:t>
            </a:r>
            <a:r>
              <a:rPr lang="en-GB"/>
              <a:t>following</a:t>
            </a:r>
            <a:r>
              <a:rPr lang="en-GB"/>
              <a:t> subjects have </a:t>
            </a:r>
            <a:r>
              <a:rPr b="1" lang="en-GB" u="sng"/>
              <a:t>no proposed changes to their assessment arrangements. </a:t>
            </a:r>
            <a:r>
              <a:rPr lang="en-GB"/>
              <a:t>Faulty and subject leads have mapped out the year to cover the remaining content and these maps will be shared along with the other subjects in </a:t>
            </a:r>
            <a:r>
              <a:rPr lang="en-GB"/>
              <a:t>the</a:t>
            </a:r>
            <a:r>
              <a:rPr lang="en-GB"/>
              <a:t> coming weeks.</a:t>
            </a:r>
            <a:endParaRPr/>
          </a:p>
        </p:txBody>
      </p:sp>
      <p:graphicFrame>
        <p:nvGraphicFramePr>
          <p:cNvPr id="146" name="Google Shape;146;p24"/>
          <p:cNvGraphicFramePr/>
          <p:nvPr/>
        </p:nvGraphicFramePr>
        <p:xfrm>
          <a:off x="2844175" y="3046525"/>
          <a:ext cx="3000000" cy="3000000"/>
        </p:xfrm>
        <a:graphic>
          <a:graphicData uri="http://schemas.openxmlformats.org/drawingml/2006/table">
            <a:tbl>
              <a:tblPr>
                <a:noFill/>
                <a:tableStyleId>{6542538C-4D15-4A74-8C15-1E4F3FB746C7}</a:tableStyleId>
              </a:tblPr>
              <a:tblGrid>
                <a:gridCol w="3287375"/>
              </a:tblGrid>
              <a:tr h="486075">
                <a:tc>
                  <a:txBody>
                    <a:bodyPr/>
                    <a:lstStyle/>
                    <a:p>
                      <a:pPr indent="0" lvl="0" marL="0" rtl="0" algn="l">
                        <a:spcBef>
                          <a:spcPts val="0"/>
                        </a:spcBef>
                        <a:spcAft>
                          <a:spcPts val="0"/>
                        </a:spcAft>
                        <a:buNone/>
                      </a:pPr>
                      <a:r>
                        <a:rPr lang="en-GB" sz="2600"/>
                        <a:t>Maths</a:t>
                      </a:r>
                      <a:endParaRPr sz="2600"/>
                    </a:p>
                  </a:txBody>
                  <a:tcPr marT="91425" marB="91425" marR="91425" marL="91425"/>
                </a:tc>
              </a:tr>
              <a:tr h="486075">
                <a:tc>
                  <a:txBody>
                    <a:bodyPr/>
                    <a:lstStyle/>
                    <a:p>
                      <a:pPr indent="0" lvl="0" marL="0" rtl="0" algn="l">
                        <a:spcBef>
                          <a:spcPts val="0"/>
                        </a:spcBef>
                        <a:spcAft>
                          <a:spcPts val="0"/>
                        </a:spcAft>
                        <a:buNone/>
                      </a:pPr>
                      <a:r>
                        <a:rPr lang="en-GB" sz="2600"/>
                        <a:t>Statistics</a:t>
                      </a:r>
                      <a:endParaRPr sz="2600"/>
                    </a:p>
                  </a:txBody>
                  <a:tcPr marT="91425" marB="91425" marR="91425" marL="91425"/>
                </a:tc>
              </a:tr>
              <a:tr h="486075">
                <a:tc>
                  <a:txBody>
                    <a:bodyPr/>
                    <a:lstStyle/>
                    <a:p>
                      <a:pPr indent="0" lvl="0" marL="0" rtl="0" algn="l">
                        <a:spcBef>
                          <a:spcPts val="0"/>
                        </a:spcBef>
                        <a:spcAft>
                          <a:spcPts val="0"/>
                        </a:spcAft>
                        <a:buNone/>
                      </a:pPr>
                      <a:r>
                        <a:rPr lang="en-GB" sz="2600"/>
                        <a:t>Sociology </a:t>
                      </a:r>
                      <a:endParaRPr sz="2600"/>
                    </a:p>
                  </a:txBody>
                  <a:tcPr marT="91425" marB="91425" marR="91425" marL="91425"/>
                </a:tc>
              </a:tr>
              <a:tr h="486075">
                <a:tc>
                  <a:txBody>
                    <a:bodyPr/>
                    <a:lstStyle/>
                    <a:p>
                      <a:pPr indent="0" lvl="0" marL="0" rtl="0" algn="l">
                        <a:spcBef>
                          <a:spcPts val="0"/>
                        </a:spcBef>
                        <a:spcAft>
                          <a:spcPts val="0"/>
                        </a:spcAft>
                        <a:buNone/>
                      </a:pPr>
                      <a:r>
                        <a:rPr lang="en-GB" sz="2600"/>
                        <a:t>Business</a:t>
                      </a:r>
                      <a:endParaRPr sz="2600"/>
                    </a:p>
                  </a:txBody>
                  <a:tcPr marT="91425" marB="91425" marR="91425" marL="91425"/>
                </a:tc>
              </a:tr>
              <a:tr h="486075">
                <a:tc>
                  <a:txBody>
                    <a:bodyPr/>
                    <a:lstStyle/>
                    <a:p>
                      <a:pPr indent="0" lvl="0" marL="0" rtl="0" algn="l">
                        <a:spcBef>
                          <a:spcPts val="0"/>
                        </a:spcBef>
                        <a:spcAft>
                          <a:spcPts val="0"/>
                        </a:spcAft>
                        <a:buNone/>
                      </a:pPr>
                      <a:r>
                        <a:rPr lang="en-GB" sz="2600"/>
                        <a:t>Citizenship</a:t>
                      </a:r>
                      <a:endParaRPr sz="2600"/>
                    </a:p>
                  </a:txBody>
                  <a:tcPr marT="91425" marB="91425" marR="91425" marL="91425"/>
                </a:tc>
              </a:tr>
              <a:tr h="486075">
                <a:tc>
                  <a:txBody>
                    <a:bodyPr/>
                    <a:lstStyle/>
                    <a:p>
                      <a:pPr indent="0" lvl="0" marL="0" rtl="0" algn="l">
                        <a:spcBef>
                          <a:spcPts val="0"/>
                        </a:spcBef>
                        <a:spcAft>
                          <a:spcPts val="0"/>
                        </a:spcAft>
                        <a:buNone/>
                      </a:pPr>
                      <a:r>
                        <a:rPr lang="en-GB" sz="2600"/>
                        <a:t>Economics </a:t>
                      </a:r>
                      <a:endParaRPr sz="2600"/>
                    </a:p>
                  </a:txBody>
                  <a:tcPr marT="91425" marB="91425" marR="91425" marL="91425"/>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25"/>
          <p:cNvSpPr txBox="1"/>
          <p:nvPr>
            <p:ph type="title"/>
          </p:nvPr>
        </p:nvSpPr>
        <p:spPr>
          <a:xfrm>
            <a:off x="311700" y="663641"/>
            <a:ext cx="8520600" cy="943200"/>
          </a:xfrm>
          <a:prstGeom prst="rect">
            <a:avLst/>
          </a:prstGeom>
        </p:spPr>
        <p:txBody>
          <a:bodyPr anchorCtr="0" anchor="b" bIns="0" lIns="0" spcFirstLastPara="1" rIns="91425" wrap="square" tIns="91425">
            <a:noAutofit/>
          </a:bodyPr>
          <a:lstStyle/>
          <a:p>
            <a:pPr indent="0" lvl="0" marL="0" rtl="0" algn="l">
              <a:spcBef>
                <a:spcPts val="0"/>
              </a:spcBef>
              <a:spcAft>
                <a:spcPts val="0"/>
              </a:spcAft>
              <a:buNone/>
            </a:pPr>
            <a:r>
              <a:rPr lang="en-GB"/>
              <a:t>Key Assessment Dates </a:t>
            </a:r>
            <a:endParaRPr/>
          </a:p>
        </p:txBody>
      </p:sp>
      <p:sp>
        <p:nvSpPr>
          <p:cNvPr id="153" name="Google Shape;153;p25"/>
          <p:cNvSpPr txBox="1"/>
          <p:nvPr>
            <p:ph idx="1" type="body"/>
          </p:nvPr>
        </p:nvSpPr>
        <p:spPr>
          <a:xfrm>
            <a:off x="311700" y="1897950"/>
            <a:ext cx="8520600" cy="4194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381000" lvl="0" marL="457200" rtl="0" algn="l">
              <a:spcBef>
                <a:spcPts val="0"/>
              </a:spcBef>
              <a:spcAft>
                <a:spcPts val="0"/>
              </a:spcAft>
              <a:buSzPts val="2400"/>
              <a:buChar char="●"/>
            </a:pPr>
            <a:r>
              <a:rPr b="1" lang="en-GB" sz="2400"/>
              <a:t>Mock exams - 11th January to the 22nd January </a:t>
            </a:r>
            <a:endParaRPr b="1" sz="2400"/>
          </a:p>
          <a:p>
            <a:pPr indent="0" lvl="0" marL="457200" rtl="0" algn="l">
              <a:spcBef>
                <a:spcPts val="0"/>
              </a:spcBef>
              <a:spcAft>
                <a:spcPts val="0"/>
              </a:spcAft>
              <a:buNone/>
            </a:pPr>
            <a:r>
              <a:rPr lang="en-GB" sz="2300"/>
              <a:t>This is a full set of exams, and </a:t>
            </a:r>
            <a:r>
              <a:rPr lang="en-GB" sz="2300"/>
              <a:t>takes</a:t>
            </a:r>
            <a:r>
              <a:rPr lang="en-GB" sz="2300"/>
              <a:t> place over 2 weeks. </a:t>
            </a:r>
            <a:endParaRPr sz="2300"/>
          </a:p>
          <a:p>
            <a:pPr indent="0" lvl="0" marL="457200" rtl="0" algn="l">
              <a:spcBef>
                <a:spcPts val="0"/>
              </a:spcBef>
              <a:spcAft>
                <a:spcPts val="0"/>
              </a:spcAft>
              <a:buNone/>
            </a:pPr>
            <a:r>
              <a:t/>
            </a:r>
            <a:endParaRPr sz="2300"/>
          </a:p>
          <a:p>
            <a:pPr indent="0" lvl="0" marL="457200" rtl="0" algn="l">
              <a:spcBef>
                <a:spcPts val="0"/>
              </a:spcBef>
              <a:spcAft>
                <a:spcPts val="0"/>
              </a:spcAft>
              <a:buNone/>
            </a:pPr>
            <a:r>
              <a:rPr lang="en-GB" sz="2300"/>
              <a:t>We are currently planning for the mocks to go ahead - more </a:t>
            </a:r>
            <a:r>
              <a:rPr lang="en-GB" sz="2300"/>
              <a:t>information</a:t>
            </a:r>
            <a:r>
              <a:rPr lang="en-GB" sz="2300"/>
              <a:t> will be shared with you in the coming weeks </a:t>
            </a:r>
            <a:endParaRPr sz="2300"/>
          </a:p>
          <a:p>
            <a:pPr indent="0" lvl="0" marL="457200" rtl="0" algn="l">
              <a:spcBef>
                <a:spcPts val="0"/>
              </a:spcBef>
              <a:spcAft>
                <a:spcPts val="0"/>
              </a:spcAft>
              <a:buNone/>
            </a:pPr>
            <a:r>
              <a:t/>
            </a:r>
            <a:endParaRPr sz="2300"/>
          </a:p>
          <a:p>
            <a:pPr indent="-342900" lvl="0" marL="457200" rtl="0" algn="l">
              <a:spcBef>
                <a:spcPts val="0"/>
              </a:spcBef>
              <a:spcAft>
                <a:spcPts val="0"/>
              </a:spcAft>
              <a:buClr>
                <a:srgbClr val="FF0000"/>
              </a:buClr>
              <a:buSzPts val="1800"/>
              <a:buChar char="●"/>
            </a:pPr>
            <a:r>
              <a:rPr b="1" lang="en-GB" sz="2400">
                <a:solidFill>
                  <a:srgbClr val="FF0000"/>
                </a:solidFill>
              </a:rPr>
              <a:t>2021 Summer exam series - KEY CHANGE</a:t>
            </a:r>
            <a:endParaRPr>
              <a:solidFill>
                <a:srgbClr val="FF0000"/>
              </a:solidFill>
            </a:endParaRPr>
          </a:p>
          <a:p>
            <a:pPr indent="0" lvl="0" marL="457200" rtl="0" algn="l">
              <a:spcBef>
                <a:spcPts val="0"/>
              </a:spcBef>
              <a:spcAft>
                <a:spcPts val="0"/>
              </a:spcAft>
              <a:buNone/>
            </a:pPr>
            <a:r>
              <a:rPr lang="en-GB" sz="2300"/>
              <a:t>The main GCSE exams will start on 7th June, after half term. One English and one Maths exam will take place the week before half term. Results Day will be Friday 27th August 2021</a:t>
            </a:r>
            <a:endParaRPr sz="2300"/>
          </a:p>
          <a:p>
            <a:pPr indent="0" lvl="0" marL="457200" rtl="0" algn="l">
              <a:spcBef>
                <a:spcPts val="0"/>
              </a:spcBef>
              <a:spcAft>
                <a:spcPts val="0"/>
              </a:spcAft>
              <a:buNone/>
            </a:pPr>
            <a:r>
              <a:t/>
            </a:r>
            <a:endParaRPr/>
          </a:p>
          <a:p>
            <a:pPr indent="0" lvl="0" marL="457200" rtl="0" algn="l">
              <a:spcBef>
                <a:spcPts val="0"/>
              </a:spcBef>
              <a:spcAft>
                <a:spcPts val="0"/>
              </a:spcAft>
              <a:buNone/>
            </a:pPr>
            <a:r>
              <a:t/>
            </a:r>
            <a:endParaRPr/>
          </a:p>
          <a:p>
            <a:pPr indent="0" lvl="0" marL="457200" rtl="0" algn="l">
              <a:spcBef>
                <a:spcPts val="0"/>
              </a:spcBef>
              <a:spcAft>
                <a:spcPts val="0"/>
              </a:spcAft>
              <a:buNone/>
            </a:pPr>
            <a:r>
              <a:t/>
            </a:r>
            <a:endParaRPr/>
          </a:p>
          <a:p>
            <a:pPr indent="0" lvl="0" marL="457200" rtl="0" algn="l">
              <a:spcBef>
                <a:spcPts val="0"/>
              </a:spcBef>
              <a:spcAft>
                <a:spcPts val="0"/>
              </a:spcAft>
              <a:buNone/>
            </a:pPr>
            <a:r>
              <a:t/>
            </a:r>
            <a:endParaRPr/>
          </a:p>
          <a:p>
            <a:pPr indent="0" lvl="0" marL="914400" rtl="0" algn="l">
              <a:spcBef>
                <a:spcPts val="0"/>
              </a:spcBef>
              <a:spcAft>
                <a:spcPts val="0"/>
              </a:spcAft>
              <a:buNone/>
            </a:pPr>
            <a:r>
              <a:t/>
            </a:r>
            <a:endParaRPr/>
          </a:p>
          <a:p>
            <a:pPr indent="0" lvl="0" marL="914400" rtl="0" algn="l">
              <a:spcBef>
                <a:spcPts val="0"/>
              </a:spcBef>
              <a:spcAft>
                <a:spcPts val="0"/>
              </a:spcAft>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26"/>
          <p:cNvSpPr txBox="1"/>
          <p:nvPr>
            <p:ph type="title"/>
          </p:nvPr>
        </p:nvSpPr>
        <p:spPr>
          <a:xfrm>
            <a:off x="311700" y="663641"/>
            <a:ext cx="8520600" cy="943200"/>
          </a:xfrm>
          <a:prstGeom prst="rect">
            <a:avLst/>
          </a:prstGeom>
        </p:spPr>
        <p:txBody>
          <a:bodyPr anchorCtr="0" anchor="b" bIns="0" lIns="0" spcFirstLastPara="1" rIns="91425" wrap="square" tIns="91425">
            <a:noAutofit/>
          </a:bodyPr>
          <a:lstStyle/>
          <a:p>
            <a:pPr indent="0" lvl="0" marL="0" rtl="0" algn="l">
              <a:spcBef>
                <a:spcPts val="0"/>
              </a:spcBef>
              <a:spcAft>
                <a:spcPts val="0"/>
              </a:spcAft>
              <a:buNone/>
            </a:pPr>
            <a:r>
              <a:rPr lang="en-GB"/>
              <a:t>How can you support at home? </a:t>
            </a:r>
            <a:endParaRPr/>
          </a:p>
        </p:txBody>
      </p:sp>
      <p:sp>
        <p:nvSpPr>
          <p:cNvPr id="160" name="Google Shape;160;p26"/>
          <p:cNvSpPr txBox="1"/>
          <p:nvPr>
            <p:ph idx="1" type="body"/>
          </p:nvPr>
        </p:nvSpPr>
        <p:spPr>
          <a:xfrm>
            <a:off x="311700" y="1897950"/>
            <a:ext cx="8520600" cy="41943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GB"/>
              <a:t>Ensure your child has a revision timetable in place in the next few weeks. Revision should be an ongoing process throughout the year - starting after Christmas is far too late. </a:t>
            </a:r>
            <a:endParaRPr/>
          </a:p>
          <a:p>
            <a:pPr indent="0" lvl="0" marL="0" rtl="0" algn="l">
              <a:spcBef>
                <a:spcPts val="0"/>
              </a:spcBef>
              <a:spcAft>
                <a:spcPts val="0"/>
              </a:spcAft>
              <a:buNone/>
            </a:pPr>
            <a:r>
              <a:t/>
            </a:r>
            <a:endParaRPr/>
          </a:p>
          <a:p>
            <a:pPr indent="-342900" lvl="0" marL="457200" rtl="0" algn="l">
              <a:spcBef>
                <a:spcPts val="0"/>
              </a:spcBef>
              <a:spcAft>
                <a:spcPts val="0"/>
              </a:spcAft>
              <a:buSzPts val="1800"/>
              <a:buChar char="●"/>
            </a:pPr>
            <a:r>
              <a:rPr lang="en-GB"/>
              <a:t>Make sure they have a quiet place to work - this </a:t>
            </a:r>
            <a:r>
              <a:rPr lang="en-GB"/>
              <a:t>doesn't</a:t>
            </a:r>
            <a:r>
              <a:rPr lang="en-GB"/>
              <a:t> </a:t>
            </a:r>
            <a:r>
              <a:rPr lang="en-GB"/>
              <a:t>necessarily</a:t>
            </a:r>
            <a:r>
              <a:rPr lang="en-GB"/>
              <a:t> have to be at home, it could in a local library </a:t>
            </a:r>
            <a:endParaRPr/>
          </a:p>
          <a:p>
            <a:pPr indent="0" lvl="0" marL="0" rtl="0" algn="l">
              <a:spcBef>
                <a:spcPts val="0"/>
              </a:spcBef>
              <a:spcAft>
                <a:spcPts val="0"/>
              </a:spcAft>
              <a:buNone/>
            </a:pPr>
            <a:r>
              <a:t/>
            </a:r>
            <a:endParaRPr/>
          </a:p>
          <a:p>
            <a:pPr indent="-342900" lvl="0" marL="457200" rtl="0" algn="l">
              <a:spcBef>
                <a:spcPts val="0"/>
              </a:spcBef>
              <a:spcAft>
                <a:spcPts val="0"/>
              </a:spcAft>
              <a:buSzPts val="1800"/>
              <a:buChar char="●"/>
            </a:pPr>
            <a:r>
              <a:rPr lang="en-GB"/>
              <a:t>Resources such as flash cards are helpful for making revision materials and are </a:t>
            </a:r>
            <a:r>
              <a:rPr lang="en-GB"/>
              <a:t>available</a:t>
            </a:r>
            <a:r>
              <a:rPr lang="en-GB"/>
              <a:t> online and in </a:t>
            </a:r>
            <a:r>
              <a:rPr lang="en-GB"/>
              <a:t>stationary</a:t>
            </a:r>
            <a:r>
              <a:rPr lang="en-GB"/>
              <a:t> shops </a:t>
            </a:r>
            <a:endParaRPr/>
          </a:p>
          <a:p>
            <a:pPr indent="0" lvl="0" marL="0" rtl="0" algn="l">
              <a:spcBef>
                <a:spcPts val="0"/>
              </a:spcBef>
              <a:spcAft>
                <a:spcPts val="0"/>
              </a:spcAft>
              <a:buNone/>
            </a:pPr>
            <a:r>
              <a:t/>
            </a:r>
            <a:endParaRPr/>
          </a:p>
          <a:p>
            <a:pPr indent="-342900" lvl="0" marL="457200" rtl="0" algn="l">
              <a:spcBef>
                <a:spcPts val="0"/>
              </a:spcBef>
              <a:spcAft>
                <a:spcPts val="0"/>
              </a:spcAft>
              <a:buSzPts val="1800"/>
              <a:buChar char="●"/>
            </a:pPr>
            <a:r>
              <a:rPr lang="en-GB"/>
              <a:t>Make sure your child is getting enough sleep and eating well</a:t>
            </a:r>
            <a:endParaRPr/>
          </a:p>
          <a:p>
            <a:pPr indent="0" lvl="0" marL="0" rtl="0" algn="l">
              <a:spcBef>
                <a:spcPts val="0"/>
              </a:spcBef>
              <a:spcAft>
                <a:spcPts val="0"/>
              </a:spcAft>
              <a:buNone/>
            </a:pPr>
            <a:r>
              <a:t/>
            </a:r>
            <a:endParaRPr/>
          </a:p>
          <a:p>
            <a:pPr indent="-342900" lvl="0" marL="457200" rtl="0" algn="l">
              <a:spcBef>
                <a:spcPts val="0"/>
              </a:spcBef>
              <a:spcAft>
                <a:spcPts val="0"/>
              </a:spcAft>
              <a:buSzPts val="1800"/>
              <a:buChar char="●"/>
            </a:pPr>
            <a:r>
              <a:rPr lang="en-GB"/>
              <a:t>If you have any concerns at all, please contact your child’s tutor or head of House  in the first instance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27"/>
          <p:cNvSpPr txBox="1"/>
          <p:nvPr>
            <p:ph type="title"/>
          </p:nvPr>
        </p:nvSpPr>
        <p:spPr>
          <a:xfrm>
            <a:off x="311700" y="663641"/>
            <a:ext cx="8520600" cy="943200"/>
          </a:xfrm>
          <a:prstGeom prst="rect">
            <a:avLst/>
          </a:prstGeom>
        </p:spPr>
        <p:txBody>
          <a:bodyPr anchorCtr="0" anchor="b" bIns="0" lIns="0" spcFirstLastPara="1" rIns="91425" wrap="square" tIns="91425">
            <a:noAutofit/>
          </a:bodyPr>
          <a:lstStyle/>
          <a:p>
            <a:pPr indent="0" lvl="0" marL="0" rtl="0" algn="l">
              <a:spcBef>
                <a:spcPts val="0"/>
              </a:spcBef>
              <a:spcAft>
                <a:spcPts val="0"/>
              </a:spcAft>
              <a:buNone/>
            </a:pPr>
            <a:r>
              <a:rPr lang="en-GB"/>
              <a:t>How can you support at home? </a:t>
            </a:r>
            <a:endParaRPr/>
          </a:p>
        </p:txBody>
      </p:sp>
      <p:pic>
        <p:nvPicPr>
          <p:cNvPr id="167" name="Google Shape;167;p27"/>
          <p:cNvPicPr preferRelativeResize="0"/>
          <p:nvPr/>
        </p:nvPicPr>
        <p:blipFill>
          <a:blip r:embed="rId3">
            <a:alphaModFix/>
          </a:blip>
          <a:stretch>
            <a:fillRect/>
          </a:stretch>
        </p:blipFill>
        <p:spPr>
          <a:xfrm>
            <a:off x="5847350" y="149398"/>
            <a:ext cx="1678550" cy="1678550"/>
          </a:xfrm>
          <a:prstGeom prst="rect">
            <a:avLst/>
          </a:prstGeom>
          <a:noFill/>
          <a:ln>
            <a:noFill/>
          </a:ln>
        </p:spPr>
      </p:pic>
      <p:pic>
        <p:nvPicPr>
          <p:cNvPr id="168" name="Google Shape;168;p27"/>
          <p:cNvPicPr preferRelativeResize="0"/>
          <p:nvPr/>
        </p:nvPicPr>
        <p:blipFill>
          <a:blip r:embed="rId4">
            <a:alphaModFix/>
          </a:blip>
          <a:stretch>
            <a:fillRect/>
          </a:stretch>
        </p:blipFill>
        <p:spPr>
          <a:xfrm>
            <a:off x="4153901" y="1897954"/>
            <a:ext cx="4491248" cy="3172100"/>
          </a:xfrm>
          <a:prstGeom prst="rect">
            <a:avLst/>
          </a:prstGeom>
          <a:noFill/>
          <a:ln>
            <a:noFill/>
          </a:ln>
        </p:spPr>
      </p:pic>
      <p:pic>
        <p:nvPicPr>
          <p:cNvPr id="169" name="Google Shape;169;p27"/>
          <p:cNvPicPr preferRelativeResize="0"/>
          <p:nvPr/>
        </p:nvPicPr>
        <p:blipFill>
          <a:blip r:embed="rId5">
            <a:alphaModFix/>
          </a:blip>
          <a:stretch>
            <a:fillRect/>
          </a:stretch>
        </p:blipFill>
        <p:spPr>
          <a:xfrm>
            <a:off x="152400" y="5498850"/>
            <a:ext cx="8839197" cy="689810"/>
          </a:xfrm>
          <a:prstGeom prst="rect">
            <a:avLst/>
          </a:prstGeom>
          <a:noFill/>
          <a:ln>
            <a:noFill/>
          </a:ln>
        </p:spPr>
      </p:pic>
      <p:sp>
        <p:nvSpPr>
          <p:cNvPr id="170" name="Google Shape;170;p27"/>
          <p:cNvSpPr txBox="1"/>
          <p:nvPr/>
        </p:nvSpPr>
        <p:spPr>
          <a:xfrm>
            <a:off x="276925" y="1954775"/>
            <a:ext cx="3876900" cy="31152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200"/>
              </a:spcBef>
              <a:spcAft>
                <a:spcPts val="0"/>
              </a:spcAft>
              <a:buNone/>
            </a:pPr>
            <a:r>
              <a:rPr lang="en-GB" sz="1300">
                <a:latin typeface="Calibri"/>
                <a:ea typeface="Calibri"/>
                <a:cs typeface="Calibri"/>
                <a:sym typeface="Calibri"/>
              </a:rPr>
              <a:t>The DPR is a way of tracking what your child has learnt to date, or needs to learn in the future. For each subject, we have identified the core knowledge and skills that have to be learnt each year. In lessons, through assessments and </a:t>
            </a:r>
            <a:r>
              <a:rPr lang="en-GB" sz="1300">
                <a:latin typeface="Calibri"/>
                <a:ea typeface="Calibri"/>
                <a:cs typeface="Calibri"/>
                <a:sym typeface="Calibri"/>
              </a:rPr>
              <a:t>homework</a:t>
            </a:r>
            <a:r>
              <a:rPr lang="en-GB" sz="1300">
                <a:latin typeface="Calibri"/>
                <a:ea typeface="Calibri"/>
                <a:cs typeface="Calibri"/>
                <a:sym typeface="Calibri"/>
              </a:rPr>
              <a:t> teachers </a:t>
            </a:r>
            <a:r>
              <a:rPr lang="en-GB" sz="1300">
                <a:latin typeface="Calibri"/>
                <a:ea typeface="Calibri"/>
                <a:cs typeface="Calibri"/>
                <a:sym typeface="Calibri"/>
              </a:rPr>
              <a:t>will</a:t>
            </a:r>
            <a:r>
              <a:rPr lang="en-GB" sz="1300">
                <a:latin typeface="Calibri"/>
                <a:ea typeface="Calibri"/>
                <a:cs typeface="Calibri"/>
                <a:sym typeface="Calibri"/>
              </a:rPr>
              <a:t> </a:t>
            </a:r>
            <a:r>
              <a:rPr lang="en-GB" sz="1300">
                <a:latin typeface="Calibri"/>
                <a:ea typeface="Calibri"/>
                <a:cs typeface="Calibri"/>
                <a:sym typeface="Calibri"/>
              </a:rPr>
              <a:t>constantly</a:t>
            </a:r>
            <a:r>
              <a:rPr lang="en-GB" sz="1300">
                <a:latin typeface="Calibri"/>
                <a:ea typeface="Calibri"/>
                <a:cs typeface="Calibri"/>
                <a:sym typeface="Calibri"/>
              </a:rPr>
              <a:t> be </a:t>
            </a:r>
            <a:r>
              <a:rPr lang="en-GB" sz="1300">
                <a:latin typeface="Calibri"/>
                <a:ea typeface="Calibri"/>
                <a:cs typeface="Calibri"/>
                <a:sym typeface="Calibri"/>
              </a:rPr>
              <a:t>assessing</a:t>
            </a:r>
            <a:r>
              <a:rPr lang="en-GB" sz="1300">
                <a:latin typeface="Calibri"/>
                <a:ea typeface="Calibri"/>
                <a:cs typeface="Calibri"/>
                <a:sym typeface="Calibri"/>
              </a:rPr>
              <a:t> what students have learned.  This is then reflected in the colours next to each statement.</a:t>
            </a:r>
            <a:endParaRPr sz="1300">
              <a:latin typeface="Calibri"/>
              <a:ea typeface="Calibri"/>
              <a:cs typeface="Calibri"/>
              <a:sym typeface="Calibri"/>
            </a:endParaRPr>
          </a:p>
          <a:p>
            <a:pPr indent="0" lvl="0" marL="0" rtl="0" algn="l">
              <a:lnSpc>
                <a:spcPct val="115000"/>
              </a:lnSpc>
              <a:spcBef>
                <a:spcPts val="1200"/>
              </a:spcBef>
              <a:spcAft>
                <a:spcPts val="0"/>
              </a:spcAft>
              <a:buNone/>
            </a:pPr>
            <a:r>
              <a:t/>
            </a:r>
            <a:endParaRPr sz="1300">
              <a:latin typeface="Calibri"/>
              <a:ea typeface="Calibri"/>
              <a:cs typeface="Calibri"/>
              <a:sym typeface="Calibri"/>
            </a:endParaRPr>
          </a:p>
          <a:p>
            <a:pPr indent="0" lvl="0" marL="0" rtl="0" algn="l">
              <a:lnSpc>
                <a:spcPct val="115000"/>
              </a:lnSpc>
              <a:spcBef>
                <a:spcPts val="1200"/>
              </a:spcBef>
              <a:spcAft>
                <a:spcPts val="0"/>
              </a:spcAft>
              <a:buNone/>
            </a:pPr>
            <a:r>
              <a:rPr lang="en-GB" sz="1300">
                <a:latin typeface="Calibri"/>
                <a:ea typeface="Calibri"/>
                <a:cs typeface="Calibri"/>
                <a:sym typeface="Calibri"/>
              </a:rPr>
              <a:t>Students</a:t>
            </a:r>
            <a:r>
              <a:rPr lang="en-GB" sz="1300">
                <a:latin typeface="Calibri"/>
                <a:ea typeface="Calibri"/>
                <a:cs typeface="Calibri"/>
                <a:sym typeface="Calibri"/>
              </a:rPr>
              <a:t> can </a:t>
            </a:r>
            <a:r>
              <a:rPr lang="en-GB" sz="1300">
                <a:latin typeface="Calibri"/>
                <a:ea typeface="Calibri"/>
                <a:cs typeface="Calibri"/>
                <a:sym typeface="Calibri"/>
              </a:rPr>
              <a:t>use this</a:t>
            </a:r>
            <a:r>
              <a:rPr lang="en-GB" sz="1300">
                <a:latin typeface="Calibri"/>
                <a:ea typeface="Calibri"/>
                <a:cs typeface="Calibri"/>
                <a:sym typeface="Calibri"/>
              </a:rPr>
              <a:t> </a:t>
            </a:r>
            <a:r>
              <a:rPr lang="en-GB" sz="1300">
                <a:latin typeface="Calibri"/>
                <a:ea typeface="Calibri"/>
                <a:cs typeface="Calibri"/>
                <a:sym typeface="Calibri"/>
              </a:rPr>
              <a:t>information</a:t>
            </a:r>
            <a:r>
              <a:rPr lang="en-GB" sz="1300">
                <a:latin typeface="Calibri"/>
                <a:ea typeface="Calibri"/>
                <a:cs typeface="Calibri"/>
                <a:sym typeface="Calibri"/>
              </a:rPr>
              <a:t> when they are studying at home, to help them </a:t>
            </a:r>
            <a:r>
              <a:rPr lang="en-GB" sz="1300">
                <a:latin typeface="Calibri"/>
                <a:ea typeface="Calibri"/>
                <a:cs typeface="Calibri"/>
                <a:sym typeface="Calibri"/>
              </a:rPr>
              <a:t>identify</a:t>
            </a:r>
            <a:r>
              <a:rPr lang="en-GB" sz="1300">
                <a:latin typeface="Calibri"/>
                <a:ea typeface="Calibri"/>
                <a:cs typeface="Calibri"/>
                <a:sym typeface="Calibri"/>
              </a:rPr>
              <a:t> areas they need to focus on.</a:t>
            </a:r>
            <a:endParaRPr sz="1300">
              <a:latin typeface="Calibri"/>
              <a:ea typeface="Calibri"/>
              <a:cs typeface="Calibri"/>
              <a:sym typeface="Calibri"/>
            </a:endParaRPr>
          </a:p>
          <a:p>
            <a:pPr indent="0" lvl="0" marL="0" rtl="0" algn="l">
              <a:spcBef>
                <a:spcPts val="1200"/>
              </a:spcBef>
              <a:spcAft>
                <a:spcPts val="0"/>
              </a:spcAft>
              <a:buNone/>
            </a:pPr>
            <a:r>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28"/>
          <p:cNvSpPr txBox="1"/>
          <p:nvPr>
            <p:ph type="title"/>
          </p:nvPr>
        </p:nvSpPr>
        <p:spPr>
          <a:xfrm>
            <a:off x="311700" y="663641"/>
            <a:ext cx="8520600" cy="943200"/>
          </a:xfrm>
          <a:prstGeom prst="rect">
            <a:avLst/>
          </a:prstGeom>
        </p:spPr>
        <p:txBody>
          <a:bodyPr anchorCtr="0" anchor="b" bIns="0" lIns="0" spcFirstLastPara="1" rIns="91425" wrap="square" tIns="91425">
            <a:noAutofit/>
          </a:bodyPr>
          <a:lstStyle/>
          <a:p>
            <a:pPr indent="0" lvl="0" marL="0" rtl="0" algn="l">
              <a:spcBef>
                <a:spcPts val="0"/>
              </a:spcBef>
              <a:spcAft>
                <a:spcPts val="0"/>
              </a:spcAft>
              <a:buNone/>
            </a:pPr>
            <a:r>
              <a:rPr lang="en-GB"/>
              <a:t>Year 11 team </a:t>
            </a:r>
            <a:endParaRPr/>
          </a:p>
        </p:txBody>
      </p:sp>
      <p:sp>
        <p:nvSpPr>
          <p:cNvPr id="177" name="Google Shape;177;p28"/>
          <p:cNvSpPr txBox="1"/>
          <p:nvPr>
            <p:ph idx="1" type="body"/>
          </p:nvPr>
        </p:nvSpPr>
        <p:spPr>
          <a:xfrm>
            <a:off x="311700" y="1897950"/>
            <a:ext cx="8520600" cy="4194300"/>
          </a:xfrm>
          <a:prstGeom prst="rect">
            <a:avLst/>
          </a:prstGeom>
        </p:spPr>
        <p:txBody>
          <a:bodyPr anchorCtr="0" anchor="t" bIns="91425" lIns="91425" spcFirstLastPara="1" rIns="91425" wrap="square" tIns="91425">
            <a:noAutofit/>
          </a:bodyPr>
          <a:lstStyle/>
          <a:p>
            <a:pPr indent="-387350" lvl="0" marL="457200" rtl="0" algn="l">
              <a:spcBef>
                <a:spcPts val="0"/>
              </a:spcBef>
              <a:spcAft>
                <a:spcPts val="0"/>
              </a:spcAft>
              <a:buSzPts val="2500"/>
              <a:buChar char="●"/>
            </a:pPr>
            <a:r>
              <a:rPr lang="en-GB" sz="2500"/>
              <a:t>Ms Bower - </a:t>
            </a:r>
            <a:r>
              <a:rPr lang="en-GB" sz="2500"/>
              <a:t>Deputy</a:t>
            </a:r>
            <a:r>
              <a:rPr lang="en-GB" sz="2500"/>
              <a:t> headteacher </a:t>
            </a:r>
            <a:endParaRPr sz="2500"/>
          </a:p>
          <a:p>
            <a:pPr indent="-387350" lvl="0" marL="457200" rtl="0" algn="l">
              <a:spcBef>
                <a:spcPts val="0"/>
              </a:spcBef>
              <a:spcAft>
                <a:spcPts val="0"/>
              </a:spcAft>
              <a:buSzPts val="2500"/>
              <a:buChar char="●"/>
            </a:pPr>
            <a:r>
              <a:rPr lang="en-GB" sz="2500"/>
              <a:t>Mr Matthews - </a:t>
            </a:r>
            <a:r>
              <a:rPr lang="en-GB" sz="2500"/>
              <a:t>Assistant</a:t>
            </a:r>
            <a:r>
              <a:rPr lang="en-GB" sz="2500"/>
              <a:t> headteacher </a:t>
            </a:r>
            <a:endParaRPr sz="2500"/>
          </a:p>
          <a:p>
            <a:pPr indent="-387350" lvl="0" marL="457200" rtl="0" algn="l">
              <a:spcBef>
                <a:spcPts val="0"/>
              </a:spcBef>
              <a:spcAft>
                <a:spcPts val="0"/>
              </a:spcAft>
              <a:buSzPts val="2500"/>
              <a:buChar char="●"/>
            </a:pPr>
            <a:r>
              <a:rPr lang="en-GB" sz="2500"/>
              <a:t>Mr Corey - Year 11 Lead</a:t>
            </a:r>
            <a:endParaRPr sz="2500"/>
          </a:p>
          <a:p>
            <a:pPr indent="-387350" lvl="0" marL="457200" rtl="0" algn="l">
              <a:spcBef>
                <a:spcPts val="0"/>
              </a:spcBef>
              <a:spcAft>
                <a:spcPts val="0"/>
              </a:spcAft>
              <a:buSzPts val="2500"/>
              <a:buChar char="●"/>
            </a:pPr>
            <a:r>
              <a:rPr lang="en-GB" sz="2500"/>
              <a:t>Head of House</a:t>
            </a:r>
            <a:endParaRPr sz="2500"/>
          </a:p>
          <a:p>
            <a:pPr indent="-387350" lvl="0" marL="457200" rtl="0" algn="l">
              <a:spcBef>
                <a:spcPts val="0"/>
              </a:spcBef>
              <a:spcAft>
                <a:spcPts val="0"/>
              </a:spcAft>
              <a:buSzPts val="2500"/>
              <a:buChar char="●"/>
            </a:pPr>
            <a:r>
              <a:rPr lang="en-GB" sz="2500"/>
              <a:t>Tutor</a:t>
            </a:r>
            <a:endParaRPr sz="2500"/>
          </a:p>
          <a:p>
            <a:pPr indent="-387350" lvl="0" marL="457200" rtl="0" algn="l">
              <a:spcBef>
                <a:spcPts val="0"/>
              </a:spcBef>
              <a:spcAft>
                <a:spcPts val="0"/>
              </a:spcAft>
              <a:buSzPts val="2500"/>
              <a:buChar char="●"/>
            </a:pPr>
            <a:r>
              <a:rPr lang="en-GB" sz="2500"/>
              <a:t>Ms Smith - Careers Advisor (part time)</a:t>
            </a:r>
            <a:endParaRPr sz="2500"/>
          </a:p>
          <a:p>
            <a:pPr indent="-387350" lvl="0" marL="457200" rtl="0" algn="l">
              <a:spcBef>
                <a:spcPts val="0"/>
              </a:spcBef>
              <a:spcAft>
                <a:spcPts val="0"/>
              </a:spcAft>
              <a:buSzPts val="2500"/>
              <a:buChar char="●"/>
            </a:pPr>
            <a:r>
              <a:rPr lang="en-GB" sz="2500"/>
              <a:t>Ms Dyer - Careers Admin</a:t>
            </a:r>
            <a:endParaRPr sz="2500"/>
          </a:p>
          <a:p>
            <a:pPr indent="-387350" lvl="0" marL="457200" rtl="0" algn="l">
              <a:spcBef>
                <a:spcPts val="0"/>
              </a:spcBef>
              <a:spcAft>
                <a:spcPts val="0"/>
              </a:spcAft>
              <a:buSzPts val="2500"/>
              <a:buChar char="●"/>
            </a:pPr>
            <a:r>
              <a:rPr lang="en-GB" sz="2500"/>
              <a:t>Mr Campbell </a:t>
            </a:r>
            <a:endParaRPr sz="2500"/>
          </a:p>
          <a:p>
            <a:pPr indent="0" lvl="0" marL="457200" rtl="0" algn="l">
              <a:spcBef>
                <a:spcPts val="0"/>
              </a:spcBef>
              <a:spcAft>
                <a:spcPts val="0"/>
              </a:spcAft>
              <a:buNone/>
            </a:pPr>
            <a:r>
              <a:t/>
            </a:r>
            <a:endParaRPr sz="250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 name="Shape 182"/>
        <p:cNvGrpSpPr/>
        <p:nvPr/>
      </p:nvGrpSpPr>
      <p:grpSpPr>
        <a:xfrm>
          <a:off x="0" y="0"/>
          <a:ext cx="0" cy="0"/>
          <a:chOff x="0" y="0"/>
          <a:chExt cx="0" cy="0"/>
        </a:xfrm>
      </p:grpSpPr>
      <p:sp>
        <p:nvSpPr>
          <p:cNvPr id="183" name="Google Shape;183;p29"/>
          <p:cNvSpPr txBox="1"/>
          <p:nvPr>
            <p:ph idx="1" type="body"/>
          </p:nvPr>
        </p:nvSpPr>
        <p:spPr>
          <a:xfrm>
            <a:off x="311700" y="1897950"/>
            <a:ext cx="8520600" cy="41943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en-GB" sz="3000">
                <a:solidFill>
                  <a:srgbClr val="0C566F"/>
                </a:solidFill>
              </a:rPr>
              <a:t>Thank you for supporting our Year 11 Students</a:t>
            </a:r>
            <a:endParaRPr b="1" sz="3000">
              <a:solidFill>
                <a:srgbClr val="0C566F"/>
              </a:solidFill>
            </a:endParaRPr>
          </a:p>
          <a:p>
            <a:pPr indent="0" lvl="0" marL="0" rtl="0" algn="ctr">
              <a:spcBef>
                <a:spcPts val="0"/>
              </a:spcBef>
              <a:spcAft>
                <a:spcPts val="0"/>
              </a:spcAft>
              <a:buNone/>
            </a:pPr>
            <a:r>
              <a:t/>
            </a:r>
            <a:endParaRPr b="1" sz="3000">
              <a:solidFill>
                <a:srgbClr val="0C566F"/>
              </a:solidFill>
            </a:endParaRPr>
          </a:p>
          <a:p>
            <a:pPr indent="0" lvl="0" marL="0" rtl="0" algn="ctr">
              <a:spcBef>
                <a:spcPts val="0"/>
              </a:spcBef>
              <a:spcAft>
                <a:spcPts val="0"/>
              </a:spcAft>
              <a:buNone/>
            </a:pPr>
            <a:r>
              <a:rPr b="1" lang="en-GB" sz="3000">
                <a:solidFill>
                  <a:srgbClr val="0C566F"/>
                </a:solidFill>
              </a:rPr>
              <a:t>Please do get in touch if you have any questions</a:t>
            </a:r>
            <a:endParaRPr b="1" sz="3000">
              <a:solidFill>
                <a:srgbClr val="0C566F"/>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 name="Shape 62"/>
        <p:cNvGrpSpPr/>
        <p:nvPr/>
      </p:nvGrpSpPr>
      <p:grpSpPr>
        <a:xfrm>
          <a:off x="0" y="0"/>
          <a:ext cx="0" cy="0"/>
          <a:chOff x="0" y="0"/>
          <a:chExt cx="0" cy="0"/>
        </a:xfrm>
      </p:grpSpPr>
      <p:sp>
        <p:nvSpPr>
          <p:cNvPr id="63" name="Google Shape;63;p13"/>
          <p:cNvSpPr txBox="1"/>
          <p:nvPr>
            <p:ph type="title"/>
          </p:nvPr>
        </p:nvSpPr>
        <p:spPr>
          <a:xfrm>
            <a:off x="311700" y="663641"/>
            <a:ext cx="8520600" cy="943200"/>
          </a:xfrm>
          <a:prstGeom prst="rect">
            <a:avLst/>
          </a:prstGeom>
        </p:spPr>
        <p:txBody>
          <a:bodyPr anchorCtr="0" anchor="b" bIns="0" lIns="0" spcFirstLastPara="1" rIns="91425" wrap="square" tIns="91425">
            <a:noAutofit/>
          </a:bodyPr>
          <a:lstStyle/>
          <a:p>
            <a:pPr indent="0" lvl="0" marL="0" rtl="0" algn="l">
              <a:spcBef>
                <a:spcPts val="0"/>
              </a:spcBef>
              <a:spcAft>
                <a:spcPts val="0"/>
              </a:spcAft>
              <a:buNone/>
            </a:pPr>
            <a:r>
              <a:rPr lang="en-GB"/>
              <a:t>Outline of Session</a:t>
            </a:r>
            <a:endParaRPr/>
          </a:p>
        </p:txBody>
      </p:sp>
      <p:sp>
        <p:nvSpPr>
          <p:cNvPr id="64" name="Google Shape;64;p13"/>
          <p:cNvSpPr txBox="1"/>
          <p:nvPr>
            <p:ph idx="1" type="body"/>
          </p:nvPr>
        </p:nvSpPr>
        <p:spPr>
          <a:xfrm>
            <a:off x="311700" y="1897950"/>
            <a:ext cx="8520600" cy="4194300"/>
          </a:xfrm>
          <a:prstGeom prst="rect">
            <a:avLst/>
          </a:prstGeom>
        </p:spPr>
        <p:txBody>
          <a:bodyPr anchorCtr="0" anchor="t" bIns="91425" lIns="91425" spcFirstLastPara="1" rIns="91425" wrap="square" tIns="91425">
            <a:noAutofit/>
          </a:bodyPr>
          <a:lstStyle/>
          <a:p>
            <a:pPr indent="-425450" lvl="0" marL="457200" rtl="0" algn="l">
              <a:spcBef>
                <a:spcPts val="0"/>
              </a:spcBef>
              <a:spcAft>
                <a:spcPts val="0"/>
              </a:spcAft>
              <a:buSzPts val="3100"/>
              <a:buChar char="●"/>
            </a:pPr>
            <a:r>
              <a:rPr lang="en-GB" sz="3100"/>
              <a:t>How are we supporting Year 11 </a:t>
            </a:r>
            <a:r>
              <a:rPr lang="en-GB" sz="3100"/>
              <a:t>students with their return to school and preparation for their exams?</a:t>
            </a:r>
            <a:endParaRPr sz="3100"/>
          </a:p>
          <a:p>
            <a:pPr indent="-425450" lvl="0" marL="457200" rtl="0" algn="l">
              <a:spcBef>
                <a:spcPts val="0"/>
              </a:spcBef>
              <a:spcAft>
                <a:spcPts val="0"/>
              </a:spcAft>
              <a:buSzPts val="3100"/>
              <a:buChar char="●"/>
            </a:pPr>
            <a:r>
              <a:rPr lang="en-GB" sz="3100"/>
              <a:t>What changes are being made to the 2021 exam series and </a:t>
            </a:r>
            <a:r>
              <a:rPr lang="en-GB" sz="3100"/>
              <a:t>subjects</a:t>
            </a:r>
            <a:r>
              <a:rPr lang="en-GB" sz="3100"/>
              <a:t>? </a:t>
            </a:r>
            <a:endParaRPr sz="3100"/>
          </a:p>
          <a:p>
            <a:pPr indent="-425450" lvl="0" marL="457200" rtl="0" algn="l">
              <a:spcBef>
                <a:spcPts val="0"/>
              </a:spcBef>
              <a:spcAft>
                <a:spcPts val="0"/>
              </a:spcAft>
              <a:buSzPts val="3100"/>
              <a:buChar char="●"/>
            </a:pPr>
            <a:r>
              <a:rPr lang="en-GB" sz="3100"/>
              <a:t>How can you support your child at home?</a:t>
            </a:r>
            <a:endParaRPr sz="3100"/>
          </a:p>
          <a:p>
            <a:pPr indent="0" lvl="0" marL="457200" rtl="0" algn="l">
              <a:spcBef>
                <a:spcPts val="0"/>
              </a:spcBef>
              <a:spcAft>
                <a:spcPts val="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4"/>
          <p:cNvSpPr txBox="1"/>
          <p:nvPr>
            <p:ph type="title"/>
          </p:nvPr>
        </p:nvSpPr>
        <p:spPr>
          <a:xfrm>
            <a:off x="311700" y="663641"/>
            <a:ext cx="8520600" cy="943200"/>
          </a:xfrm>
          <a:prstGeom prst="rect">
            <a:avLst/>
          </a:prstGeom>
        </p:spPr>
        <p:txBody>
          <a:bodyPr anchorCtr="0" anchor="b" bIns="0" lIns="0" spcFirstLastPara="1" rIns="91425" wrap="square" tIns="91425">
            <a:noAutofit/>
          </a:bodyPr>
          <a:lstStyle/>
          <a:p>
            <a:pPr indent="0" lvl="0" marL="0" rtl="0" algn="l">
              <a:spcBef>
                <a:spcPts val="0"/>
              </a:spcBef>
              <a:spcAft>
                <a:spcPts val="0"/>
              </a:spcAft>
              <a:buNone/>
            </a:pPr>
            <a:r>
              <a:rPr lang="en-GB"/>
              <a:t>How are we supporting our Year 11 </a:t>
            </a:r>
            <a:r>
              <a:rPr lang="en-GB"/>
              <a:t>students</a:t>
            </a:r>
            <a:r>
              <a:rPr lang="en-GB"/>
              <a:t>?</a:t>
            </a:r>
            <a:endParaRPr/>
          </a:p>
        </p:txBody>
      </p:sp>
      <p:sp>
        <p:nvSpPr>
          <p:cNvPr id="71" name="Google Shape;71;p14"/>
          <p:cNvSpPr txBox="1"/>
          <p:nvPr>
            <p:ph idx="1" type="body"/>
          </p:nvPr>
        </p:nvSpPr>
        <p:spPr>
          <a:xfrm>
            <a:off x="311700" y="1897950"/>
            <a:ext cx="8520600" cy="4194300"/>
          </a:xfrm>
          <a:prstGeom prst="rect">
            <a:avLst/>
          </a:prstGeom>
        </p:spPr>
        <p:txBody>
          <a:bodyPr anchorCtr="0" anchor="t" bIns="91425" lIns="91425" spcFirstLastPara="1" rIns="91425" wrap="square" tIns="91425">
            <a:noAutofit/>
          </a:bodyPr>
          <a:lstStyle/>
          <a:p>
            <a:pPr indent="-406400" lvl="0" marL="457200" rtl="0" algn="l">
              <a:spcBef>
                <a:spcPts val="0"/>
              </a:spcBef>
              <a:spcAft>
                <a:spcPts val="0"/>
              </a:spcAft>
              <a:buSzPts val="2800"/>
              <a:buChar char="●"/>
            </a:pPr>
            <a:r>
              <a:rPr lang="en-GB" sz="2800"/>
              <a:t>Year 11s tutor group, for delivery of Year 11 </a:t>
            </a:r>
            <a:r>
              <a:rPr lang="en-GB" sz="2800"/>
              <a:t>specific</a:t>
            </a:r>
            <a:r>
              <a:rPr lang="en-GB" sz="2800"/>
              <a:t> content, </a:t>
            </a:r>
            <a:r>
              <a:rPr lang="en-GB" sz="2800"/>
              <a:t>including</a:t>
            </a:r>
            <a:r>
              <a:rPr lang="en-GB" sz="2800"/>
              <a:t> PSHE </a:t>
            </a:r>
            <a:endParaRPr sz="2800"/>
          </a:p>
          <a:p>
            <a:pPr indent="-406400" lvl="0" marL="457200" rtl="0" algn="l">
              <a:spcBef>
                <a:spcPts val="0"/>
              </a:spcBef>
              <a:spcAft>
                <a:spcPts val="0"/>
              </a:spcAft>
              <a:buSzPts val="2800"/>
              <a:buChar char="●"/>
            </a:pPr>
            <a:r>
              <a:rPr lang="en-GB" sz="2800"/>
              <a:t>Curriculum Recovery sessions and tuition </a:t>
            </a:r>
            <a:endParaRPr sz="2800"/>
          </a:p>
          <a:p>
            <a:pPr indent="-406400" lvl="0" marL="457200" rtl="0" algn="l">
              <a:spcBef>
                <a:spcPts val="0"/>
              </a:spcBef>
              <a:spcAft>
                <a:spcPts val="0"/>
              </a:spcAft>
              <a:buSzPts val="2800"/>
              <a:buChar char="●"/>
            </a:pPr>
            <a:r>
              <a:rPr lang="en-GB" sz="2800"/>
              <a:t>Exam Practice </a:t>
            </a:r>
            <a:endParaRPr sz="2800"/>
          </a:p>
          <a:p>
            <a:pPr indent="-406400" lvl="0" marL="457200" rtl="0" algn="l">
              <a:spcBef>
                <a:spcPts val="0"/>
              </a:spcBef>
              <a:spcAft>
                <a:spcPts val="0"/>
              </a:spcAft>
              <a:buSzPts val="2800"/>
              <a:buChar char="●"/>
            </a:pPr>
            <a:r>
              <a:rPr lang="en-GB" sz="2800"/>
              <a:t>Revision resources</a:t>
            </a:r>
            <a:endParaRPr sz="2800"/>
          </a:p>
          <a:p>
            <a:pPr indent="-406400" lvl="0" marL="457200" rtl="0" algn="l">
              <a:spcBef>
                <a:spcPts val="0"/>
              </a:spcBef>
              <a:spcAft>
                <a:spcPts val="0"/>
              </a:spcAft>
              <a:buSzPts val="2800"/>
              <a:buChar char="●"/>
            </a:pPr>
            <a:r>
              <a:rPr lang="en-GB" sz="2800"/>
              <a:t>Year 11 specific team </a:t>
            </a:r>
            <a:endParaRPr sz="2800"/>
          </a:p>
          <a:p>
            <a:pPr indent="-406400" lvl="0" marL="457200" rtl="0" algn="l">
              <a:spcBef>
                <a:spcPts val="0"/>
              </a:spcBef>
              <a:spcAft>
                <a:spcPts val="0"/>
              </a:spcAft>
              <a:buSzPts val="2800"/>
              <a:buChar char="●"/>
            </a:pPr>
            <a:r>
              <a:rPr lang="en-GB" sz="2800"/>
              <a:t>Post 16 support </a:t>
            </a:r>
            <a:endParaRPr sz="2800"/>
          </a:p>
          <a:p>
            <a:pPr indent="-406400" lvl="0" marL="457200" rtl="0" algn="l">
              <a:spcBef>
                <a:spcPts val="0"/>
              </a:spcBef>
              <a:spcAft>
                <a:spcPts val="0"/>
              </a:spcAft>
              <a:buSzPts val="2800"/>
              <a:buChar char="●"/>
            </a:pPr>
            <a:r>
              <a:rPr lang="en-GB" sz="2800"/>
              <a:t>DPR (Dynamic Progress Report)</a:t>
            </a:r>
            <a:endParaRPr sz="28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5"/>
          <p:cNvSpPr txBox="1"/>
          <p:nvPr>
            <p:ph type="title"/>
          </p:nvPr>
        </p:nvSpPr>
        <p:spPr>
          <a:xfrm>
            <a:off x="311700" y="663641"/>
            <a:ext cx="8520600" cy="943200"/>
          </a:xfrm>
          <a:prstGeom prst="rect">
            <a:avLst/>
          </a:prstGeom>
        </p:spPr>
        <p:txBody>
          <a:bodyPr anchorCtr="0" anchor="b" bIns="0" lIns="0" spcFirstLastPara="1" rIns="91425" wrap="square" tIns="91425">
            <a:noAutofit/>
          </a:bodyPr>
          <a:lstStyle/>
          <a:p>
            <a:pPr indent="0" lvl="0" marL="0" rtl="0" algn="l">
              <a:spcBef>
                <a:spcPts val="0"/>
              </a:spcBef>
              <a:spcAft>
                <a:spcPts val="0"/>
              </a:spcAft>
              <a:buNone/>
            </a:pPr>
            <a:r>
              <a:rPr lang="en-GB"/>
              <a:t>Year 11 Tutor Groups </a:t>
            </a:r>
            <a:endParaRPr/>
          </a:p>
        </p:txBody>
      </p:sp>
      <p:sp>
        <p:nvSpPr>
          <p:cNvPr id="78" name="Google Shape;78;p15"/>
          <p:cNvSpPr txBox="1"/>
          <p:nvPr>
            <p:ph idx="1" type="body"/>
          </p:nvPr>
        </p:nvSpPr>
        <p:spPr>
          <a:xfrm>
            <a:off x="311700" y="1897950"/>
            <a:ext cx="8520600" cy="4590300"/>
          </a:xfrm>
          <a:prstGeom prst="rect">
            <a:avLst/>
          </a:prstGeom>
        </p:spPr>
        <p:txBody>
          <a:bodyPr anchorCtr="0" anchor="t" bIns="91425" lIns="91425" spcFirstLastPara="1" rIns="91425" wrap="square" tIns="91425">
            <a:noAutofit/>
          </a:bodyPr>
          <a:lstStyle/>
          <a:p>
            <a:pPr indent="-355600" lvl="0" marL="457200" rtl="0" algn="l">
              <a:spcBef>
                <a:spcPts val="0"/>
              </a:spcBef>
              <a:spcAft>
                <a:spcPts val="0"/>
              </a:spcAft>
              <a:buSzPts val="2000"/>
              <a:buChar char="●"/>
            </a:pPr>
            <a:r>
              <a:rPr lang="en-GB" sz="2000"/>
              <a:t>Two tutor groups per house</a:t>
            </a:r>
            <a:endParaRPr sz="2000"/>
          </a:p>
          <a:p>
            <a:pPr indent="-355600" lvl="0" marL="457200" rtl="0" algn="l">
              <a:spcBef>
                <a:spcPts val="0"/>
              </a:spcBef>
              <a:spcAft>
                <a:spcPts val="0"/>
              </a:spcAft>
              <a:buSzPts val="2000"/>
              <a:buChar char="●"/>
            </a:pPr>
            <a:r>
              <a:rPr lang="en-GB" sz="2000"/>
              <a:t>All tutors are </a:t>
            </a:r>
            <a:r>
              <a:rPr lang="en-GB" sz="2000"/>
              <a:t>experienced</a:t>
            </a:r>
            <a:r>
              <a:rPr lang="en-GB" sz="2000"/>
              <a:t> members of staff </a:t>
            </a:r>
            <a:endParaRPr sz="2000"/>
          </a:p>
          <a:p>
            <a:pPr indent="-355600" lvl="0" marL="457200" rtl="0" algn="l">
              <a:spcBef>
                <a:spcPts val="0"/>
              </a:spcBef>
              <a:spcAft>
                <a:spcPts val="0"/>
              </a:spcAft>
              <a:buSzPts val="2000"/>
              <a:buChar char="●"/>
            </a:pPr>
            <a:r>
              <a:rPr lang="en-GB" sz="2000"/>
              <a:t>Year 11 follow a </a:t>
            </a:r>
            <a:r>
              <a:rPr lang="en-GB" sz="2000"/>
              <a:t>different</a:t>
            </a:r>
            <a:r>
              <a:rPr lang="en-GB" sz="2000"/>
              <a:t> tutor time programme, meaning we can tailor the time to their needs</a:t>
            </a:r>
            <a:endParaRPr sz="2000"/>
          </a:p>
          <a:p>
            <a:pPr indent="-355600" lvl="0" marL="457200" rtl="0" algn="l">
              <a:spcBef>
                <a:spcPts val="0"/>
              </a:spcBef>
              <a:spcAft>
                <a:spcPts val="0"/>
              </a:spcAft>
              <a:buSzPts val="2000"/>
              <a:buChar char="●"/>
            </a:pPr>
            <a:r>
              <a:rPr lang="en-GB" sz="2000"/>
              <a:t>SLT presence during tutor </a:t>
            </a:r>
            <a:endParaRPr sz="2000"/>
          </a:p>
          <a:p>
            <a:pPr indent="0" lvl="0" marL="0" rtl="0" algn="l">
              <a:spcBef>
                <a:spcPts val="0"/>
              </a:spcBef>
              <a:spcAft>
                <a:spcPts val="0"/>
              </a:spcAft>
              <a:buNone/>
            </a:pPr>
            <a:r>
              <a:t/>
            </a:r>
            <a:endParaRPr sz="2000"/>
          </a:p>
          <a:p>
            <a:pPr indent="0" lvl="0" marL="0" rtl="0" algn="l">
              <a:spcBef>
                <a:spcPts val="0"/>
              </a:spcBef>
              <a:spcAft>
                <a:spcPts val="0"/>
              </a:spcAft>
              <a:buNone/>
            </a:pPr>
            <a:r>
              <a:rPr b="1" lang="en-GB" sz="2000"/>
              <a:t>Study Skills Sessions:</a:t>
            </a:r>
            <a:endParaRPr b="1" sz="2000"/>
          </a:p>
          <a:p>
            <a:pPr indent="0" lvl="0" marL="0" rtl="0" algn="l">
              <a:spcBef>
                <a:spcPts val="0"/>
              </a:spcBef>
              <a:spcAft>
                <a:spcPts val="0"/>
              </a:spcAft>
              <a:buNone/>
            </a:pPr>
            <a:r>
              <a:rPr lang="en-GB" sz="2000"/>
              <a:t>Students will be taught how to revise effectively using a number of </a:t>
            </a:r>
            <a:r>
              <a:rPr lang="en-GB" sz="2000"/>
              <a:t>different</a:t>
            </a:r>
            <a:r>
              <a:rPr lang="en-GB" sz="2000"/>
              <a:t> </a:t>
            </a:r>
            <a:r>
              <a:rPr lang="en-GB" sz="2000"/>
              <a:t>techniques. They will be shown how to produce a revision timetable that will start now.</a:t>
            </a:r>
            <a:endParaRPr sz="2000"/>
          </a:p>
          <a:p>
            <a:pPr indent="0" lvl="0" marL="0" rtl="0" algn="l">
              <a:spcBef>
                <a:spcPts val="0"/>
              </a:spcBef>
              <a:spcAft>
                <a:spcPts val="0"/>
              </a:spcAft>
              <a:buNone/>
            </a:pPr>
            <a:r>
              <a:t/>
            </a:r>
            <a:endParaRPr b="1" sz="2000"/>
          </a:p>
          <a:p>
            <a:pPr indent="0" lvl="0" marL="0" rtl="0" algn="l">
              <a:spcBef>
                <a:spcPts val="0"/>
              </a:spcBef>
              <a:spcAft>
                <a:spcPts val="0"/>
              </a:spcAft>
              <a:buNone/>
            </a:pPr>
            <a:r>
              <a:rPr b="1" lang="en-GB" sz="2000"/>
              <a:t>PSHE</a:t>
            </a:r>
            <a:endParaRPr b="1" sz="2000"/>
          </a:p>
          <a:p>
            <a:pPr indent="0" lvl="0" marL="0" rtl="0" algn="l">
              <a:spcBef>
                <a:spcPts val="0"/>
              </a:spcBef>
              <a:spcAft>
                <a:spcPts val="0"/>
              </a:spcAft>
              <a:buNone/>
            </a:pPr>
            <a:r>
              <a:rPr lang="en-GB" sz="2000"/>
              <a:t>These sessions have been planned specifically for year 11 and will allow space for students to discuss their thoughts and feelings about returning to school. </a:t>
            </a:r>
            <a:endParaRPr sz="2000"/>
          </a:p>
          <a:p>
            <a:pPr indent="0" lvl="0" marL="0" rtl="0" algn="l">
              <a:spcBef>
                <a:spcPts val="0"/>
              </a:spcBef>
              <a:spcAft>
                <a:spcPts val="0"/>
              </a:spcAft>
              <a:buNone/>
            </a:pPr>
            <a:r>
              <a:t/>
            </a:r>
            <a:endParaRPr sz="2000"/>
          </a:p>
          <a:p>
            <a:pPr indent="0" lvl="0" marL="0" rtl="0" algn="l">
              <a:spcBef>
                <a:spcPts val="0"/>
              </a:spcBef>
              <a:spcAft>
                <a:spcPts val="0"/>
              </a:spcAft>
              <a:buNone/>
            </a:pPr>
            <a:r>
              <a:rPr lang="en-GB" sz="2000"/>
              <a:t> </a:t>
            </a:r>
            <a:endParaRPr sz="2000"/>
          </a:p>
          <a:p>
            <a:pPr indent="0" lvl="0" marL="457200" rtl="0" algn="l">
              <a:spcBef>
                <a:spcPts val="0"/>
              </a:spcBef>
              <a:spcAft>
                <a:spcPts val="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graphicFrame>
        <p:nvGraphicFramePr>
          <p:cNvPr id="84" name="Google Shape;84;p16"/>
          <p:cNvGraphicFramePr/>
          <p:nvPr/>
        </p:nvGraphicFramePr>
        <p:xfrm>
          <a:off x="249250" y="262700"/>
          <a:ext cx="3000000" cy="3000000"/>
        </p:xfrm>
        <a:graphic>
          <a:graphicData uri="http://schemas.openxmlformats.org/drawingml/2006/table">
            <a:tbl>
              <a:tblPr>
                <a:noFill/>
                <a:tableStyleId>{E4F7AC72-CF62-4B9E-9F17-FB708066F010}</a:tableStyleId>
              </a:tblPr>
              <a:tblGrid>
                <a:gridCol w="1079950"/>
                <a:gridCol w="1292250"/>
                <a:gridCol w="1550700"/>
                <a:gridCol w="1670700"/>
                <a:gridCol w="1476875"/>
                <a:gridCol w="1393775"/>
              </a:tblGrid>
              <a:tr h="310000">
                <a:tc>
                  <a:txBody>
                    <a:bodyPr/>
                    <a:lstStyle/>
                    <a:p>
                      <a:pPr indent="0" lvl="0" marL="0" rtl="0" algn="l">
                        <a:spcBef>
                          <a:spcPts val="0"/>
                        </a:spcBef>
                        <a:spcAft>
                          <a:spcPts val="0"/>
                        </a:spcAft>
                        <a:buNone/>
                      </a:pPr>
                      <a:r>
                        <a:t/>
                      </a:r>
                      <a:endParaRPr sz="1100"/>
                    </a:p>
                  </a:txBody>
                  <a:tcPr marT="63500" marB="63500" marR="63500" marL="63500"/>
                </a:tc>
                <a:tc>
                  <a:txBody>
                    <a:bodyPr/>
                    <a:lstStyle/>
                    <a:p>
                      <a:pPr indent="0" lvl="0" marL="0" rtl="0" algn="l">
                        <a:spcBef>
                          <a:spcPts val="0"/>
                        </a:spcBef>
                        <a:spcAft>
                          <a:spcPts val="0"/>
                        </a:spcAft>
                        <a:buNone/>
                      </a:pPr>
                      <a:r>
                        <a:rPr lang="en-GB" sz="1100"/>
                        <a:t>Monday</a:t>
                      </a:r>
                      <a:endParaRPr sz="1100"/>
                    </a:p>
                  </a:txBody>
                  <a:tcPr marT="63500" marB="63500" marR="63500" marL="63500"/>
                </a:tc>
                <a:tc>
                  <a:txBody>
                    <a:bodyPr/>
                    <a:lstStyle/>
                    <a:p>
                      <a:pPr indent="0" lvl="0" marL="0" rtl="0" algn="l">
                        <a:spcBef>
                          <a:spcPts val="0"/>
                        </a:spcBef>
                        <a:spcAft>
                          <a:spcPts val="0"/>
                        </a:spcAft>
                        <a:buNone/>
                      </a:pPr>
                      <a:r>
                        <a:rPr lang="en-GB" sz="1100"/>
                        <a:t>Tuesday </a:t>
                      </a:r>
                      <a:endParaRPr sz="1100"/>
                    </a:p>
                  </a:txBody>
                  <a:tcPr marT="63500" marB="63500" marR="63500" marL="63500"/>
                </a:tc>
                <a:tc>
                  <a:txBody>
                    <a:bodyPr/>
                    <a:lstStyle/>
                    <a:p>
                      <a:pPr indent="0" lvl="0" marL="0" rtl="0" algn="l">
                        <a:spcBef>
                          <a:spcPts val="0"/>
                        </a:spcBef>
                        <a:spcAft>
                          <a:spcPts val="0"/>
                        </a:spcAft>
                        <a:buNone/>
                      </a:pPr>
                      <a:r>
                        <a:rPr lang="en-GB" sz="1100"/>
                        <a:t>Wednesday </a:t>
                      </a:r>
                      <a:endParaRPr sz="1100"/>
                    </a:p>
                  </a:txBody>
                  <a:tcPr marT="63500" marB="63500" marR="63500" marL="63500"/>
                </a:tc>
                <a:tc>
                  <a:txBody>
                    <a:bodyPr/>
                    <a:lstStyle/>
                    <a:p>
                      <a:pPr indent="0" lvl="0" marL="0" rtl="0" algn="l">
                        <a:spcBef>
                          <a:spcPts val="0"/>
                        </a:spcBef>
                        <a:spcAft>
                          <a:spcPts val="0"/>
                        </a:spcAft>
                        <a:buNone/>
                      </a:pPr>
                      <a:r>
                        <a:rPr lang="en-GB" sz="1100"/>
                        <a:t>Thursday </a:t>
                      </a:r>
                      <a:endParaRPr sz="1100"/>
                    </a:p>
                  </a:txBody>
                  <a:tcPr marT="63500" marB="63500" marR="63500" marL="63500"/>
                </a:tc>
                <a:tc>
                  <a:txBody>
                    <a:bodyPr/>
                    <a:lstStyle/>
                    <a:p>
                      <a:pPr indent="0" lvl="0" marL="0" rtl="0" algn="l">
                        <a:spcBef>
                          <a:spcPts val="0"/>
                        </a:spcBef>
                        <a:spcAft>
                          <a:spcPts val="0"/>
                        </a:spcAft>
                        <a:buNone/>
                      </a:pPr>
                      <a:r>
                        <a:rPr lang="en-GB" sz="1100"/>
                        <a:t>Friday </a:t>
                      </a:r>
                      <a:endParaRPr sz="1100"/>
                    </a:p>
                  </a:txBody>
                  <a:tcPr marT="63500" marB="63500" marR="63500" marL="63500"/>
                </a:tc>
              </a:tr>
              <a:tr h="640025">
                <a:tc>
                  <a:txBody>
                    <a:bodyPr/>
                    <a:lstStyle/>
                    <a:p>
                      <a:pPr indent="0" lvl="0" marL="0" rtl="0" algn="l">
                        <a:spcBef>
                          <a:spcPts val="0"/>
                        </a:spcBef>
                        <a:spcAft>
                          <a:spcPts val="0"/>
                        </a:spcAft>
                        <a:buNone/>
                      </a:pPr>
                      <a:r>
                        <a:rPr lang="en-GB" sz="1100"/>
                        <a:t>w/c 7th Sept</a:t>
                      </a:r>
                      <a:endParaRPr sz="1100"/>
                    </a:p>
                  </a:txBody>
                  <a:tcPr marT="63500" marB="63500" marR="63500" marL="63500"/>
                </a:tc>
                <a:tc>
                  <a:txBody>
                    <a:bodyPr/>
                    <a:lstStyle/>
                    <a:p>
                      <a:pPr indent="0" lvl="0" marL="0" rtl="0" algn="l">
                        <a:spcBef>
                          <a:spcPts val="0"/>
                        </a:spcBef>
                        <a:spcAft>
                          <a:spcPts val="0"/>
                        </a:spcAft>
                        <a:buNone/>
                      </a:pPr>
                      <a:r>
                        <a:rPr b="1" lang="en-GB" sz="1100"/>
                        <a:t>Year 11 not in school</a:t>
                      </a:r>
                      <a:endParaRPr b="1" sz="1100"/>
                    </a:p>
                  </a:txBody>
                  <a:tcPr marT="63500" marB="63500" marR="63500" marL="63500">
                    <a:solidFill>
                      <a:srgbClr val="FF00FF"/>
                    </a:solidFill>
                  </a:tcPr>
                </a:tc>
                <a:tc>
                  <a:txBody>
                    <a:bodyPr/>
                    <a:lstStyle/>
                    <a:p>
                      <a:pPr indent="0" lvl="0" marL="0" rtl="0" algn="l">
                        <a:spcBef>
                          <a:spcPts val="0"/>
                        </a:spcBef>
                        <a:spcAft>
                          <a:spcPts val="0"/>
                        </a:spcAft>
                        <a:buNone/>
                      </a:pPr>
                      <a:r>
                        <a:rPr b="1" lang="en-GB" sz="1100"/>
                        <a:t>Exam practice   </a:t>
                      </a:r>
                      <a:r>
                        <a:rPr lang="en-GB" sz="1100"/>
                        <a:t>English literature Macbeth </a:t>
                      </a:r>
                      <a:endParaRPr sz="1100"/>
                    </a:p>
                  </a:txBody>
                  <a:tcPr marT="63500" marB="63500" marR="63500" marL="63500">
                    <a:solidFill>
                      <a:srgbClr val="FF9900"/>
                    </a:solidFill>
                  </a:tcPr>
                </a:tc>
                <a:tc>
                  <a:txBody>
                    <a:bodyPr/>
                    <a:lstStyle/>
                    <a:p>
                      <a:pPr indent="0" lvl="0" marL="0" rtl="0" algn="l">
                        <a:spcBef>
                          <a:spcPts val="0"/>
                        </a:spcBef>
                        <a:spcAft>
                          <a:spcPts val="0"/>
                        </a:spcAft>
                        <a:buNone/>
                      </a:pPr>
                      <a:r>
                        <a:rPr b="1" lang="en-GB" sz="1100"/>
                        <a:t>Exam practice </a:t>
                      </a:r>
                      <a:endParaRPr b="1" sz="1100"/>
                    </a:p>
                    <a:p>
                      <a:pPr indent="0" lvl="0" marL="0" rtl="0" algn="l">
                        <a:spcBef>
                          <a:spcPts val="0"/>
                        </a:spcBef>
                        <a:spcAft>
                          <a:spcPts val="0"/>
                        </a:spcAft>
                        <a:buNone/>
                      </a:pPr>
                      <a:r>
                        <a:rPr lang="en-GB" sz="1100"/>
                        <a:t>Maths</a:t>
                      </a:r>
                      <a:endParaRPr sz="1100"/>
                    </a:p>
                  </a:txBody>
                  <a:tcPr marT="63500" marB="63500" marR="63500" marL="63500">
                    <a:solidFill>
                      <a:srgbClr val="FF9900"/>
                    </a:solidFill>
                  </a:tcPr>
                </a:tc>
                <a:tc>
                  <a:txBody>
                    <a:bodyPr/>
                    <a:lstStyle/>
                    <a:p>
                      <a:pPr indent="0" lvl="0" marL="0" rtl="0" algn="l">
                        <a:spcBef>
                          <a:spcPts val="0"/>
                        </a:spcBef>
                        <a:spcAft>
                          <a:spcPts val="0"/>
                        </a:spcAft>
                        <a:buNone/>
                      </a:pPr>
                      <a:r>
                        <a:rPr b="1" lang="en-GB" sz="1100">
                          <a:solidFill>
                            <a:srgbClr val="FFFFFF"/>
                          </a:solidFill>
                        </a:rPr>
                        <a:t>Assembly</a:t>
                      </a:r>
                      <a:endParaRPr b="1" sz="1100">
                        <a:solidFill>
                          <a:srgbClr val="FFFFFF"/>
                        </a:solidFill>
                      </a:endParaRPr>
                    </a:p>
                  </a:txBody>
                  <a:tcPr marT="63500" marB="63500" marR="63500" marL="63500">
                    <a:solidFill>
                      <a:srgbClr val="9900FF"/>
                    </a:solidFill>
                  </a:tcPr>
                </a:tc>
                <a:tc>
                  <a:txBody>
                    <a:bodyPr/>
                    <a:lstStyle/>
                    <a:p>
                      <a:pPr indent="0" lvl="0" marL="0" rtl="0" algn="l">
                        <a:spcBef>
                          <a:spcPts val="0"/>
                        </a:spcBef>
                        <a:spcAft>
                          <a:spcPts val="0"/>
                        </a:spcAft>
                        <a:buNone/>
                      </a:pPr>
                      <a:r>
                        <a:rPr lang="en-GB" sz="1100"/>
                        <a:t>PSHE - Reflecting on the last few months</a:t>
                      </a:r>
                      <a:endParaRPr sz="1100"/>
                    </a:p>
                  </a:txBody>
                  <a:tcPr marT="63500" marB="63500" marR="63500" marL="63500">
                    <a:solidFill>
                      <a:srgbClr val="00FFFF"/>
                    </a:solidFill>
                  </a:tcPr>
                </a:tc>
              </a:tr>
              <a:tr h="811100">
                <a:tc>
                  <a:txBody>
                    <a:bodyPr/>
                    <a:lstStyle/>
                    <a:p>
                      <a:pPr indent="0" lvl="0" marL="0" rtl="0" algn="l">
                        <a:spcBef>
                          <a:spcPts val="0"/>
                        </a:spcBef>
                        <a:spcAft>
                          <a:spcPts val="0"/>
                        </a:spcAft>
                        <a:buNone/>
                      </a:pPr>
                      <a:r>
                        <a:rPr lang="en-GB" sz="1100"/>
                        <a:t>w/c 14th Sept</a:t>
                      </a:r>
                      <a:endParaRPr sz="1100"/>
                    </a:p>
                  </a:txBody>
                  <a:tcPr marT="63500" marB="63500" marR="63500" marL="63500"/>
                </a:tc>
                <a:tc>
                  <a:txBody>
                    <a:bodyPr/>
                    <a:lstStyle/>
                    <a:p>
                      <a:pPr indent="0" lvl="0" marL="0" rtl="0" algn="l">
                        <a:spcBef>
                          <a:spcPts val="0"/>
                        </a:spcBef>
                        <a:spcAft>
                          <a:spcPts val="0"/>
                        </a:spcAft>
                        <a:buNone/>
                      </a:pPr>
                      <a:r>
                        <a:rPr lang="en-GB" sz="1100"/>
                        <a:t>Attendance /Study Skills 1- Preparing for AFA 1</a:t>
                      </a:r>
                      <a:endParaRPr sz="1100"/>
                    </a:p>
                  </a:txBody>
                  <a:tcPr marT="63500" marB="63500" marR="63500" marL="63500">
                    <a:solidFill>
                      <a:srgbClr val="FFFF00"/>
                    </a:solidFill>
                  </a:tcPr>
                </a:tc>
                <a:tc>
                  <a:txBody>
                    <a:bodyPr/>
                    <a:lstStyle/>
                    <a:p>
                      <a:pPr indent="0" lvl="0" marL="0" rtl="0" algn="l">
                        <a:spcBef>
                          <a:spcPts val="0"/>
                        </a:spcBef>
                        <a:spcAft>
                          <a:spcPts val="0"/>
                        </a:spcAft>
                        <a:buNone/>
                      </a:pPr>
                      <a:r>
                        <a:rPr b="1" lang="en-GB" sz="1100"/>
                        <a:t>Exam practice </a:t>
                      </a:r>
                      <a:endParaRPr b="1" sz="1100"/>
                    </a:p>
                    <a:p>
                      <a:pPr indent="0" lvl="0" marL="0" rtl="0" algn="l">
                        <a:spcBef>
                          <a:spcPts val="0"/>
                        </a:spcBef>
                        <a:spcAft>
                          <a:spcPts val="0"/>
                        </a:spcAft>
                        <a:buNone/>
                      </a:pPr>
                      <a:r>
                        <a:rPr lang="en-GB" sz="1100"/>
                        <a:t>Science </a:t>
                      </a:r>
                      <a:endParaRPr sz="1100"/>
                    </a:p>
                  </a:txBody>
                  <a:tcPr marT="63500" marB="63500" marR="63500" marL="63500">
                    <a:solidFill>
                      <a:srgbClr val="FF9900"/>
                    </a:solidFill>
                  </a:tcPr>
                </a:tc>
                <a:tc>
                  <a:txBody>
                    <a:bodyPr/>
                    <a:lstStyle/>
                    <a:p>
                      <a:pPr indent="0" lvl="0" marL="0" rtl="0" algn="l">
                        <a:spcBef>
                          <a:spcPts val="0"/>
                        </a:spcBef>
                        <a:spcAft>
                          <a:spcPts val="0"/>
                        </a:spcAft>
                        <a:buNone/>
                      </a:pPr>
                      <a:r>
                        <a:rPr b="1" lang="en-GB" sz="1100"/>
                        <a:t>Exam practice </a:t>
                      </a:r>
                      <a:endParaRPr b="1" sz="1100"/>
                    </a:p>
                    <a:p>
                      <a:pPr indent="0" lvl="0" marL="0" rtl="0" algn="l">
                        <a:spcBef>
                          <a:spcPts val="0"/>
                        </a:spcBef>
                        <a:spcAft>
                          <a:spcPts val="0"/>
                        </a:spcAft>
                        <a:buNone/>
                      </a:pPr>
                      <a:r>
                        <a:rPr lang="en-GB" sz="1100"/>
                        <a:t>Citizenship</a:t>
                      </a:r>
                      <a:endParaRPr sz="1100"/>
                    </a:p>
                  </a:txBody>
                  <a:tcPr marT="63500" marB="63500" marR="63500" marL="63500">
                    <a:solidFill>
                      <a:srgbClr val="FF9900"/>
                    </a:solidFill>
                  </a:tcPr>
                </a:tc>
                <a:tc>
                  <a:txBody>
                    <a:bodyPr/>
                    <a:lstStyle/>
                    <a:p>
                      <a:pPr indent="0" lvl="0" marL="0" rtl="0" algn="l">
                        <a:spcBef>
                          <a:spcPts val="0"/>
                        </a:spcBef>
                        <a:spcAft>
                          <a:spcPts val="0"/>
                        </a:spcAft>
                        <a:buNone/>
                      </a:pPr>
                      <a:r>
                        <a:rPr b="1" lang="en-GB" sz="1100">
                          <a:solidFill>
                            <a:srgbClr val="FFFFFF"/>
                          </a:solidFill>
                        </a:rPr>
                        <a:t>Assembly</a:t>
                      </a:r>
                      <a:endParaRPr b="1" sz="1100">
                        <a:solidFill>
                          <a:srgbClr val="FFFFFF"/>
                        </a:solidFill>
                      </a:endParaRPr>
                    </a:p>
                  </a:txBody>
                  <a:tcPr marT="63500" marB="63500" marR="63500" marL="63500">
                    <a:solidFill>
                      <a:srgbClr val="9900FF"/>
                    </a:solidFill>
                  </a:tcPr>
                </a:tc>
                <a:tc>
                  <a:txBody>
                    <a:bodyPr/>
                    <a:lstStyle/>
                    <a:p>
                      <a:pPr indent="0" lvl="0" marL="0" rtl="0" algn="l">
                        <a:spcBef>
                          <a:spcPts val="0"/>
                        </a:spcBef>
                        <a:spcAft>
                          <a:spcPts val="0"/>
                        </a:spcAft>
                        <a:buNone/>
                      </a:pPr>
                      <a:r>
                        <a:rPr lang="en-GB" sz="1100"/>
                        <a:t>Study Skills 2 - Preparing for AFA 1</a:t>
                      </a:r>
                      <a:endParaRPr sz="1100"/>
                    </a:p>
                  </a:txBody>
                  <a:tcPr marT="63500" marB="63500" marR="63500" marL="63500">
                    <a:solidFill>
                      <a:srgbClr val="FFFF00"/>
                    </a:solidFill>
                  </a:tcPr>
                </a:tc>
              </a:tr>
              <a:tr h="1153300">
                <a:tc>
                  <a:txBody>
                    <a:bodyPr/>
                    <a:lstStyle/>
                    <a:p>
                      <a:pPr indent="0" lvl="0" marL="0" rtl="0" algn="l">
                        <a:spcBef>
                          <a:spcPts val="0"/>
                        </a:spcBef>
                        <a:spcAft>
                          <a:spcPts val="0"/>
                        </a:spcAft>
                        <a:buNone/>
                      </a:pPr>
                      <a:r>
                        <a:rPr lang="en-GB" sz="1100"/>
                        <a:t>w/c 21st Sept</a:t>
                      </a:r>
                      <a:endParaRPr sz="1100"/>
                    </a:p>
                  </a:txBody>
                  <a:tcPr marT="63500" marB="63500" marR="63500" marL="63500"/>
                </a:tc>
                <a:tc>
                  <a:txBody>
                    <a:bodyPr/>
                    <a:lstStyle/>
                    <a:p>
                      <a:pPr indent="0" lvl="0" marL="0" rtl="0" algn="l">
                        <a:spcBef>
                          <a:spcPts val="0"/>
                        </a:spcBef>
                        <a:spcAft>
                          <a:spcPts val="0"/>
                        </a:spcAft>
                        <a:buNone/>
                      </a:pPr>
                      <a:r>
                        <a:rPr lang="en-GB" sz="1100"/>
                        <a:t>Attendance/Study Skills 3 - Preparing for AFA 1</a:t>
                      </a:r>
                      <a:endParaRPr sz="1100"/>
                    </a:p>
                  </a:txBody>
                  <a:tcPr marT="63500" marB="63500" marR="63500" marL="63500">
                    <a:solidFill>
                      <a:srgbClr val="FFFF00"/>
                    </a:solidFill>
                  </a:tcPr>
                </a:tc>
                <a:tc>
                  <a:txBody>
                    <a:bodyPr/>
                    <a:lstStyle/>
                    <a:p>
                      <a:pPr indent="0" lvl="0" marL="0" rtl="0" algn="l">
                        <a:spcBef>
                          <a:spcPts val="0"/>
                        </a:spcBef>
                        <a:spcAft>
                          <a:spcPts val="0"/>
                        </a:spcAft>
                        <a:buNone/>
                      </a:pPr>
                      <a:r>
                        <a:rPr b="1" i="1" lang="en-GB" sz="1100"/>
                        <a:t>No exam practice</a:t>
                      </a:r>
                      <a:r>
                        <a:rPr lang="en-GB" sz="1100"/>
                        <a:t>  Independent revision. Students must have revision resources with them </a:t>
                      </a:r>
                      <a:endParaRPr sz="1100"/>
                    </a:p>
                  </a:txBody>
                  <a:tcPr marT="63500" marB="63500" marR="63500" marL="63500">
                    <a:solidFill>
                      <a:srgbClr val="4A86E8"/>
                    </a:solidFill>
                  </a:tcPr>
                </a:tc>
                <a:tc>
                  <a:txBody>
                    <a:bodyPr/>
                    <a:lstStyle/>
                    <a:p>
                      <a:pPr indent="0" lvl="0" marL="0" rtl="0" algn="l">
                        <a:spcBef>
                          <a:spcPts val="0"/>
                        </a:spcBef>
                        <a:spcAft>
                          <a:spcPts val="0"/>
                        </a:spcAft>
                        <a:buNone/>
                      </a:pPr>
                      <a:r>
                        <a:rPr b="1" i="1" lang="en-GB" sz="1100"/>
                        <a:t>No exam practice</a:t>
                      </a:r>
                      <a:r>
                        <a:rPr lang="en-GB" sz="1100"/>
                        <a:t> Independent revision.</a:t>
                      </a:r>
                      <a:endParaRPr sz="1100"/>
                    </a:p>
                    <a:p>
                      <a:pPr indent="0" lvl="0" marL="0" rtl="0" algn="l">
                        <a:spcBef>
                          <a:spcPts val="0"/>
                        </a:spcBef>
                        <a:spcAft>
                          <a:spcPts val="0"/>
                        </a:spcAft>
                        <a:buNone/>
                      </a:pPr>
                      <a:r>
                        <a:rPr lang="en-GB" sz="1100"/>
                        <a:t>Students must have revision resources with them  </a:t>
                      </a:r>
                      <a:endParaRPr sz="1100"/>
                    </a:p>
                  </a:txBody>
                  <a:tcPr marT="63500" marB="63500" marR="63500" marL="63500">
                    <a:solidFill>
                      <a:srgbClr val="4A86E8"/>
                    </a:solidFill>
                  </a:tcPr>
                </a:tc>
                <a:tc>
                  <a:txBody>
                    <a:bodyPr/>
                    <a:lstStyle/>
                    <a:p>
                      <a:pPr indent="0" lvl="0" marL="0" rtl="0" algn="l">
                        <a:spcBef>
                          <a:spcPts val="0"/>
                        </a:spcBef>
                        <a:spcAft>
                          <a:spcPts val="0"/>
                        </a:spcAft>
                        <a:buNone/>
                      </a:pPr>
                      <a:r>
                        <a:rPr b="1" lang="en-GB" sz="1100">
                          <a:solidFill>
                            <a:srgbClr val="FFFFFF"/>
                          </a:solidFill>
                        </a:rPr>
                        <a:t>Assembly</a:t>
                      </a:r>
                      <a:endParaRPr b="1" sz="1100">
                        <a:solidFill>
                          <a:srgbClr val="FFFFFF"/>
                        </a:solidFill>
                      </a:endParaRPr>
                    </a:p>
                  </a:txBody>
                  <a:tcPr marT="63500" marB="63500" marR="63500" marL="63500">
                    <a:solidFill>
                      <a:srgbClr val="9900FF"/>
                    </a:solidFill>
                  </a:tcPr>
                </a:tc>
                <a:tc>
                  <a:txBody>
                    <a:bodyPr/>
                    <a:lstStyle/>
                    <a:p>
                      <a:pPr indent="0" lvl="0" marL="0" rtl="0" algn="l">
                        <a:spcBef>
                          <a:spcPts val="0"/>
                        </a:spcBef>
                        <a:spcAft>
                          <a:spcPts val="0"/>
                        </a:spcAft>
                        <a:buNone/>
                      </a:pPr>
                      <a:r>
                        <a:rPr lang="en-GB" sz="1100"/>
                        <a:t>PSHE - peer pressure and positive influence</a:t>
                      </a:r>
                      <a:endParaRPr sz="1100"/>
                    </a:p>
                  </a:txBody>
                  <a:tcPr marT="63500" marB="63500" marR="63500" marL="63500">
                    <a:solidFill>
                      <a:srgbClr val="00FFFF"/>
                    </a:solidFill>
                  </a:tcPr>
                </a:tc>
              </a:tr>
              <a:tr h="640025">
                <a:tc>
                  <a:txBody>
                    <a:bodyPr/>
                    <a:lstStyle/>
                    <a:p>
                      <a:pPr indent="0" lvl="0" marL="0" rtl="0" algn="l">
                        <a:spcBef>
                          <a:spcPts val="0"/>
                        </a:spcBef>
                        <a:spcAft>
                          <a:spcPts val="0"/>
                        </a:spcAft>
                        <a:buNone/>
                      </a:pPr>
                      <a:r>
                        <a:rPr lang="en-GB" sz="1100"/>
                        <a:t>w/c 28th Sept</a:t>
                      </a:r>
                      <a:endParaRPr sz="1100"/>
                    </a:p>
                  </a:txBody>
                  <a:tcPr marT="63500" marB="63500" marR="63500" marL="63500"/>
                </a:tc>
                <a:tc>
                  <a:txBody>
                    <a:bodyPr/>
                    <a:lstStyle/>
                    <a:p>
                      <a:pPr indent="0" lvl="0" marL="0" rtl="0" algn="l">
                        <a:spcBef>
                          <a:spcPts val="0"/>
                        </a:spcBef>
                        <a:spcAft>
                          <a:spcPts val="0"/>
                        </a:spcAft>
                        <a:buNone/>
                      </a:pPr>
                      <a:r>
                        <a:rPr lang="en-GB" sz="1100"/>
                        <a:t>Attendance/Study Skills 4- AFA and beyond</a:t>
                      </a:r>
                      <a:endParaRPr sz="1100"/>
                    </a:p>
                  </a:txBody>
                  <a:tcPr marT="63500" marB="63500" marR="63500" marL="63500">
                    <a:solidFill>
                      <a:srgbClr val="FFFF00"/>
                    </a:solidFill>
                  </a:tcPr>
                </a:tc>
                <a:tc>
                  <a:txBody>
                    <a:bodyPr/>
                    <a:lstStyle/>
                    <a:p>
                      <a:pPr indent="0" lvl="0" marL="0" rtl="0" algn="l">
                        <a:spcBef>
                          <a:spcPts val="0"/>
                        </a:spcBef>
                        <a:spcAft>
                          <a:spcPts val="0"/>
                        </a:spcAft>
                        <a:buNone/>
                      </a:pPr>
                      <a:r>
                        <a:rPr b="1" lang="en-GB" sz="1100"/>
                        <a:t>Post 16</a:t>
                      </a:r>
                      <a:r>
                        <a:rPr lang="en-GB" sz="1100"/>
                        <a:t> </a:t>
                      </a:r>
                      <a:endParaRPr sz="1100"/>
                    </a:p>
                    <a:p>
                      <a:pPr indent="0" lvl="0" marL="0" rtl="0" algn="l">
                        <a:spcBef>
                          <a:spcPts val="0"/>
                        </a:spcBef>
                        <a:spcAft>
                          <a:spcPts val="0"/>
                        </a:spcAft>
                        <a:buNone/>
                      </a:pPr>
                      <a:r>
                        <a:rPr b="1" lang="en-GB" sz="1100"/>
                        <a:t>Post 16 - what are my options?</a:t>
                      </a:r>
                      <a:endParaRPr b="1" sz="1100"/>
                    </a:p>
                  </a:txBody>
                  <a:tcPr marT="63500" marB="63500" marR="63500" marL="63500">
                    <a:solidFill>
                      <a:srgbClr val="00FF00"/>
                    </a:solidFill>
                  </a:tcPr>
                </a:tc>
                <a:tc>
                  <a:txBody>
                    <a:bodyPr/>
                    <a:lstStyle/>
                    <a:p>
                      <a:pPr indent="0" lvl="0" marL="0" rtl="0" algn="l">
                        <a:spcBef>
                          <a:spcPts val="0"/>
                        </a:spcBef>
                        <a:spcAft>
                          <a:spcPts val="0"/>
                        </a:spcAft>
                        <a:buNone/>
                      </a:pPr>
                      <a:r>
                        <a:rPr b="1" lang="en-GB" sz="1100"/>
                        <a:t>Post 16 - what are my options?  </a:t>
                      </a:r>
                      <a:endParaRPr sz="1100"/>
                    </a:p>
                  </a:txBody>
                  <a:tcPr marT="63500" marB="63500" marR="63500" marL="63500">
                    <a:solidFill>
                      <a:srgbClr val="00FF00"/>
                    </a:solidFill>
                  </a:tcPr>
                </a:tc>
                <a:tc>
                  <a:txBody>
                    <a:bodyPr/>
                    <a:lstStyle/>
                    <a:p>
                      <a:pPr indent="0" lvl="0" marL="0" rtl="0" algn="l">
                        <a:spcBef>
                          <a:spcPts val="0"/>
                        </a:spcBef>
                        <a:spcAft>
                          <a:spcPts val="0"/>
                        </a:spcAft>
                        <a:buNone/>
                      </a:pPr>
                      <a:r>
                        <a:rPr b="1" lang="en-GB" sz="1100">
                          <a:solidFill>
                            <a:srgbClr val="FFFFFF"/>
                          </a:solidFill>
                        </a:rPr>
                        <a:t>Assembly</a:t>
                      </a:r>
                      <a:endParaRPr b="1" sz="1100">
                        <a:solidFill>
                          <a:srgbClr val="FFFFFF"/>
                        </a:solidFill>
                      </a:endParaRPr>
                    </a:p>
                  </a:txBody>
                  <a:tcPr marT="63500" marB="63500" marR="63500" marL="63500">
                    <a:solidFill>
                      <a:srgbClr val="9900FF"/>
                    </a:solidFill>
                  </a:tcPr>
                </a:tc>
                <a:tc>
                  <a:txBody>
                    <a:bodyPr/>
                    <a:lstStyle/>
                    <a:p>
                      <a:pPr indent="0" lvl="0" marL="0" rtl="0" algn="l">
                        <a:spcBef>
                          <a:spcPts val="0"/>
                        </a:spcBef>
                        <a:spcAft>
                          <a:spcPts val="0"/>
                        </a:spcAft>
                        <a:buNone/>
                      </a:pPr>
                      <a:r>
                        <a:rPr lang="en-GB" sz="1100"/>
                        <a:t>PSHE - how to deal with stress and anxiety </a:t>
                      </a:r>
                      <a:endParaRPr sz="1100"/>
                    </a:p>
                  </a:txBody>
                  <a:tcPr marT="63500" marB="63500" marR="63500" marL="63500">
                    <a:solidFill>
                      <a:srgbClr val="00FFFF"/>
                    </a:solidFill>
                  </a:tcPr>
                </a:tc>
              </a:tr>
              <a:tr h="982200">
                <a:tc>
                  <a:txBody>
                    <a:bodyPr/>
                    <a:lstStyle/>
                    <a:p>
                      <a:pPr indent="0" lvl="0" marL="0" rtl="0" algn="l">
                        <a:spcBef>
                          <a:spcPts val="0"/>
                        </a:spcBef>
                        <a:spcAft>
                          <a:spcPts val="0"/>
                        </a:spcAft>
                        <a:buNone/>
                      </a:pPr>
                      <a:r>
                        <a:rPr lang="en-GB" sz="1100"/>
                        <a:t>w/c 5th Oct</a:t>
                      </a:r>
                      <a:endParaRPr sz="1100"/>
                    </a:p>
                  </a:txBody>
                  <a:tcPr marT="63500" marB="63500" marR="63500" marL="63500"/>
                </a:tc>
                <a:tc>
                  <a:txBody>
                    <a:bodyPr/>
                    <a:lstStyle/>
                    <a:p>
                      <a:pPr indent="0" lvl="0" marL="0" rtl="0" algn="l">
                        <a:spcBef>
                          <a:spcPts val="0"/>
                        </a:spcBef>
                        <a:spcAft>
                          <a:spcPts val="0"/>
                        </a:spcAft>
                        <a:buNone/>
                      </a:pPr>
                      <a:r>
                        <a:rPr lang="en-GB" sz="1100"/>
                        <a:t>Attendance/Study Skills 6 - setting good habits for the year </a:t>
                      </a:r>
                      <a:endParaRPr sz="1100"/>
                    </a:p>
                  </a:txBody>
                  <a:tcPr marT="63500" marB="63500" marR="63500" marL="63500">
                    <a:solidFill>
                      <a:srgbClr val="FFFF00"/>
                    </a:solidFill>
                  </a:tcPr>
                </a:tc>
                <a:tc>
                  <a:txBody>
                    <a:bodyPr/>
                    <a:lstStyle/>
                    <a:p>
                      <a:pPr indent="0" lvl="0" marL="0" rtl="0" algn="l">
                        <a:spcBef>
                          <a:spcPts val="0"/>
                        </a:spcBef>
                        <a:spcAft>
                          <a:spcPts val="0"/>
                        </a:spcAft>
                        <a:buNone/>
                      </a:pPr>
                      <a:r>
                        <a:rPr b="1" lang="en-GB" sz="1100"/>
                        <a:t>Exam practice </a:t>
                      </a:r>
                      <a:endParaRPr b="1" sz="1100"/>
                    </a:p>
                    <a:p>
                      <a:pPr indent="0" lvl="0" marL="0" rtl="0" algn="l">
                        <a:spcBef>
                          <a:spcPts val="0"/>
                        </a:spcBef>
                        <a:spcAft>
                          <a:spcPts val="0"/>
                        </a:spcAft>
                        <a:buNone/>
                      </a:pPr>
                      <a:r>
                        <a:rPr lang="en-GB" sz="1100"/>
                        <a:t>Block X</a:t>
                      </a:r>
                      <a:endParaRPr sz="1100"/>
                    </a:p>
                  </a:txBody>
                  <a:tcPr marT="63500" marB="63500" marR="63500" marL="63500">
                    <a:solidFill>
                      <a:srgbClr val="FF9900"/>
                    </a:solidFill>
                  </a:tcPr>
                </a:tc>
                <a:tc>
                  <a:txBody>
                    <a:bodyPr/>
                    <a:lstStyle/>
                    <a:p>
                      <a:pPr indent="0" lvl="0" marL="0" rtl="0" algn="l">
                        <a:spcBef>
                          <a:spcPts val="0"/>
                        </a:spcBef>
                        <a:spcAft>
                          <a:spcPts val="0"/>
                        </a:spcAft>
                        <a:buNone/>
                      </a:pPr>
                      <a:r>
                        <a:rPr b="1" lang="en-GB" sz="1100"/>
                        <a:t>Exam practice </a:t>
                      </a:r>
                      <a:endParaRPr b="1" sz="1100"/>
                    </a:p>
                    <a:p>
                      <a:pPr indent="0" lvl="0" marL="0" rtl="0" algn="l">
                        <a:spcBef>
                          <a:spcPts val="0"/>
                        </a:spcBef>
                        <a:spcAft>
                          <a:spcPts val="0"/>
                        </a:spcAft>
                        <a:buNone/>
                      </a:pPr>
                      <a:r>
                        <a:rPr lang="en-GB" sz="1100"/>
                        <a:t>Block Y </a:t>
                      </a:r>
                      <a:endParaRPr sz="1100"/>
                    </a:p>
                  </a:txBody>
                  <a:tcPr marT="63500" marB="63500" marR="63500" marL="63500">
                    <a:solidFill>
                      <a:srgbClr val="FF9900"/>
                    </a:solidFill>
                  </a:tcPr>
                </a:tc>
                <a:tc>
                  <a:txBody>
                    <a:bodyPr/>
                    <a:lstStyle/>
                    <a:p>
                      <a:pPr indent="0" lvl="0" marL="0" rtl="0" algn="l">
                        <a:spcBef>
                          <a:spcPts val="0"/>
                        </a:spcBef>
                        <a:spcAft>
                          <a:spcPts val="0"/>
                        </a:spcAft>
                        <a:buNone/>
                      </a:pPr>
                      <a:r>
                        <a:rPr b="1" lang="en-GB" sz="1100">
                          <a:solidFill>
                            <a:srgbClr val="FFFFFF"/>
                          </a:solidFill>
                        </a:rPr>
                        <a:t>Assembly</a:t>
                      </a:r>
                      <a:endParaRPr b="1" sz="1100">
                        <a:solidFill>
                          <a:srgbClr val="FFFFFF"/>
                        </a:solidFill>
                      </a:endParaRPr>
                    </a:p>
                  </a:txBody>
                  <a:tcPr marT="63500" marB="63500" marR="63500" marL="63500">
                    <a:solidFill>
                      <a:srgbClr val="9900FF"/>
                    </a:solidFill>
                  </a:tcPr>
                </a:tc>
                <a:tc>
                  <a:txBody>
                    <a:bodyPr/>
                    <a:lstStyle/>
                    <a:p>
                      <a:pPr indent="0" lvl="0" marL="0" rtl="0" algn="l">
                        <a:spcBef>
                          <a:spcPts val="0"/>
                        </a:spcBef>
                        <a:spcAft>
                          <a:spcPts val="0"/>
                        </a:spcAft>
                        <a:buNone/>
                      </a:pPr>
                      <a:r>
                        <a:rPr b="1" lang="en-GB" sz="1100"/>
                        <a:t>Post 16 - what are my options?  </a:t>
                      </a:r>
                      <a:r>
                        <a:rPr b="1" i="1" lang="en-GB" sz="1100"/>
                        <a:t>Haringey 6th form</a:t>
                      </a:r>
                      <a:r>
                        <a:rPr b="1" lang="en-GB" sz="1100"/>
                        <a:t> </a:t>
                      </a:r>
                      <a:endParaRPr b="1" sz="1100"/>
                    </a:p>
                  </a:txBody>
                  <a:tcPr marT="63500" marB="63500" marR="63500" marL="63500">
                    <a:solidFill>
                      <a:srgbClr val="00FF00"/>
                    </a:solidFill>
                  </a:tcPr>
                </a:tc>
              </a:tr>
              <a:tr h="982200">
                <a:tc>
                  <a:txBody>
                    <a:bodyPr/>
                    <a:lstStyle/>
                    <a:p>
                      <a:pPr indent="0" lvl="0" marL="0" rtl="0" algn="l">
                        <a:spcBef>
                          <a:spcPts val="0"/>
                        </a:spcBef>
                        <a:spcAft>
                          <a:spcPts val="0"/>
                        </a:spcAft>
                        <a:buNone/>
                      </a:pPr>
                      <a:r>
                        <a:rPr lang="en-GB" sz="1100"/>
                        <a:t>w/c 12th Oct</a:t>
                      </a:r>
                      <a:endParaRPr sz="1100"/>
                    </a:p>
                  </a:txBody>
                  <a:tcPr marT="63500" marB="63500" marR="63500" marL="63500"/>
                </a:tc>
                <a:tc>
                  <a:txBody>
                    <a:bodyPr/>
                    <a:lstStyle/>
                    <a:p>
                      <a:pPr indent="0" lvl="0" marL="0" rtl="0" algn="l">
                        <a:spcBef>
                          <a:spcPts val="0"/>
                        </a:spcBef>
                        <a:spcAft>
                          <a:spcPts val="0"/>
                        </a:spcAft>
                        <a:buNone/>
                      </a:pPr>
                      <a:r>
                        <a:rPr lang="en-GB" sz="1100"/>
                        <a:t>Attendance/Study Skills 7 - setting good habits for the year </a:t>
                      </a:r>
                      <a:endParaRPr sz="1100"/>
                    </a:p>
                  </a:txBody>
                  <a:tcPr marT="63500" marB="63500" marR="63500" marL="63500">
                    <a:solidFill>
                      <a:srgbClr val="FFFF00"/>
                    </a:solidFill>
                  </a:tcPr>
                </a:tc>
                <a:tc>
                  <a:txBody>
                    <a:bodyPr/>
                    <a:lstStyle/>
                    <a:p>
                      <a:pPr indent="0" lvl="0" marL="0" rtl="0" algn="l">
                        <a:spcBef>
                          <a:spcPts val="0"/>
                        </a:spcBef>
                        <a:spcAft>
                          <a:spcPts val="0"/>
                        </a:spcAft>
                        <a:buNone/>
                      </a:pPr>
                      <a:r>
                        <a:rPr b="1" lang="en-GB" sz="1100"/>
                        <a:t>Exam practice </a:t>
                      </a:r>
                      <a:endParaRPr b="1" sz="1100"/>
                    </a:p>
                    <a:p>
                      <a:pPr indent="0" lvl="0" marL="0" rtl="0" algn="l">
                        <a:spcBef>
                          <a:spcPts val="0"/>
                        </a:spcBef>
                        <a:spcAft>
                          <a:spcPts val="0"/>
                        </a:spcAft>
                        <a:buNone/>
                      </a:pPr>
                      <a:r>
                        <a:rPr lang="en-GB" sz="1100"/>
                        <a:t>Block Z</a:t>
                      </a:r>
                      <a:endParaRPr sz="1100"/>
                    </a:p>
                  </a:txBody>
                  <a:tcPr marT="63500" marB="63500" marR="63500" marL="63500">
                    <a:solidFill>
                      <a:srgbClr val="FF9900"/>
                    </a:solidFill>
                  </a:tcPr>
                </a:tc>
                <a:tc>
                  <a:txBody>
                    <a:bodyPr/>
                    <a:lstStyle/>
                    <a:p>
                      <a:pPr indent="0" lvl="0" marL="0" rtl="0" algn="l">
                        <a:spcBef>
                          <a:spcPts val="0"/>
                        </a:spcBef>
                        <a:spcAft>
                          <a:spcPts val="0"/>
                        </a:spcAft>
                        <a:buNone/>
                      </a:pPr>
                      <a:r>
                        <a:rPr b="1" lang="en-GB" sz="1100"/>
                        <a:t>Exam practice </a:t>
                      </a:r>
                      <a:endParaRPr b="1" sz="1100"/>
                    </a:p>
                    <a:p>
                      <a:pPr indent="0" lvl="0" marL="0" rtl="0" algn="l">
                        <a:spcBef>
                          <a:spcPts val="0"/>
                        </a:spcBef>
                        <a:spcAft>
                          <a:spcPts val="0"/>
                        </a:spcAft>
                        <a:buNone/>
                      </a:pPr>
                      <a:r>
                        <a:rPr lang="en-GB" sz="1100"/>
                        <a:t>English </a:t>
                      </a:r>
                      <a:endParaRPr sz="1100"/>
                    </a:p>
                  </a:txBody>
                  <a:tcPr marT="63500" marB="63500" marR="63500" marL="63500">
                    <a:solidFill>
                      <a:srgbClr val="FF9900"/>
                    </a:solidFill>
                  </a:tcPr>
                </a:tc>
                <a:tc>
                  <a:txBody>
                    <a:bodyPr/>
                    <a:lstStyle/>
                    <a:p>
                      <a:pPr indent="0" lvl="0" marL="0" rtl="0" algn="l">
                        <a:spcBef>
                          <a:spcPts val="0"/>
                        </a:spcBef>
                        <a:spcAft>
                          <a:spcPts val="0"/>
                        </a:spcAft>
                        <a:buNone/>
                      </a:pPr>
                      <a:r>
                        <a:rPr b="1" lang="en-GB" sz="1100">
                          <a:solidFill>
                            <a:srgbClr val="FFFFFF"/>
                          </a:solidFill>
                        </a:rPr>
                        <a:t>Assembly</a:t>
                      </a:r>
                      <a:endParaRPr b="1" sz="1100">
                        <a:solidFill>
                          <a:srgbClr val="FFFFFF"/>
                        </a:solidFill>
                      </a:endParaRPr>
                    </a:p>
                  </a:txBody>
                  <a:tcPr marT="63500" marB="63500" marR="63500" marL="63500">
                    <a:solidFill>
                      <a:srgbClr val="9900FF"/>
                    </a:solidFill>
                  </a:tcPr>
                </a:tc>
                <a:tc>
                  <a:txBody>
                    <a:bodyPr/>
                    <a:lstStyle/>
                    <a:p>
                      <a:pPr indent="0" lvl="0" marL="0" rtl="0" algn="l">
                        <a:spcBef>
                          <a:spcPts val="0"/>
                        </a:spcBef>
                        <a:spcAft>
                          <a:spcPts val="0"/>
                        </a:spcAft>
                        <a:buNone/>
                      </a:pPr>
                      <a:r>
                        <a:rPr b="1" lang="en-GB" sz="1100"/>
                        <a:t>Post 16 - what are my options?</a:t>
                      </a:r>
                      <a:r>
                        <a:rPr b="1" i="1" lang="en-GB" sz="1100"/>
                        <a:t> LAET presentations </a:t>
                      </a:r>
                      <a:endParaRPr b="1" i="1" sz="1100"/>
                    </a:p>
                  </a:txBody>
                  <a:tcPr marT="63500" marB="63500" marR="63500" marL="63500">
                    <a:solidFill>
                      <a:srgbClr val="00FF00"/>
                    </a:solidFill>
                  </a:tcPr>
                </a:tc>
              </a:tr>
              <a:tr h="811100">
                <a:tc>
                  <a:txBody>
                    <a:bodyPr/>
                    <a:lstStyle/>
                    <a:p>
                      <a:pPr indent="0" lvl="0" marL="0" rtl="0" algn="l">
                        <a:spcBef>
                          <a:spcPts val="0"/>
                        </a:spcBef>
                        <a:spcAft>
                          <a:spcPts val="0"/>
                        </a:spcAft>
                        <a:buNone/>
                      </a:pPr>
                      <a:r>
                        <a:rPr lang="en-GB" sz="1100"/>
                        <a:t>w/c 19th Oct</a:t>
                      </a:r>
                      <a:endParaRPr sz="1100"/>
                    </a:p>
                  </a:txBody>
                  <a:tcPr marT="63500" marB="63500" marR="63500" marL="63500"/>
                </a:tc>
                <a:tc>
                  <a:txBody>
                    <a:bodyPr/>
                    <a:lstStyle/>
                    <a:p>
                      <a:pPr indent="0" lvl="0" marL="0" rtl="0" algn="l">
                        <a:spcBef>
                          <a:spcPts val="0"/>
                        </a:spcBef>
                        <a:spcAft>
                          <a:spcPts val="0"/>
                        </a:spcAft>
                        <a:buNone/>
                      </a:pPr>
                      <a:r>
                        <a:rPr b="1" lang="en-GB" sz="1100"/>
                        <a:t>Attendance / Post 16 - what are my options?</a:t>
                      </a:r>
                      <a:endParaRPr sz="1100"/>
                    </a:p>
                  </a:txBody>
                  <a:tcPr marT="63500" marB="63500" marR="63500" marL="63500">
                    <a:solidFill>
                      <a:srgbClr val="00FF00"/>
                    </a:solidFill>
                  </a:tcPr>
                </a:tc>
                <a:tc>
                  <a:txBody>
                    <a:bodyPr/>
                    <a:lstStyle/>
                    <a:p>
                      <a:pPr indent="0" lvl="0" marL="0" rtl="0" algn="l">
                        <a:spcBef>
                          <a:spcPts val="0"/>
                        </a:spcBef>
                        <a:spcAft>
                          <a:spcPts val="0"/>
                        </a:spcAft>
                        <a:buNone/>
                      </a:pPr>
                      <a:r>
                        <a:rPr b="1" lang="en-GB" sz="1100"/>
                        <a:t>Exam practice</a:t>
                      </a:r>
                      <a:r>
                        <a:rPr lang="en-GB" sz="1100"/>
                        <a:t> </a:t>
                      </a:r>
                      <a:endParaRPr sz="1100"/>
                    </a:p>
                    <a:p>
                      <a:pPr indent="0" lvl="0" marL="0" rtl="0" algn="l">
                        <a:spcBef>
                          <a:spcPts val="0"/>
                        </a:spcBef>
                        <a:spcAft>
                          <a:spcPts val="0"/>
                        </a:spcAft>
                        <a:buNone/>
                      </a:pPr>
                      <a:r>
                        <a:rPr lang="en-GB" sz="1100"/>
                        <a:t>Maths </a:t>
                      </a:r>
                      <a:endParaRPr sz="1100"/>
                    </a:p>
                  </a:txBody>
                  <a:tcPr marT="63500" marB="63500" marR="63500" marL="63500">
                    <a:solidFill>
                      <a:srgbClr val="FF9900"/>
                    </a:solidFill>
                  </a:tcPr>
                </a:tc>
                <a:tc>
                  <a:txBody>
                    <a:bodyPr/>
                    <a:lstStyle/>
                    <a:p>
                      <a:pPr indent="0" lvl="0" marL="0" rtl="0" algn="l">
                        <a:spcBef>
                          <a:spcPts val="0"/>
                        </a:spcBef>
                        <a:spcAft>
                          <a:spcPts val="0"/>
                        </a:spcAft>
                        <a:buNone/>
                      </a:pPr>
                      <a:r>
                        <a:rPr b="1" lang="en-GB" sz="1100"/>
                        <a:t>Exam practice </a:t>
                      </a:r>
                      <a:endParaRPr b="1" sz="1100"/>
                    </a:p>
                    <a:p>
                      <a:pPr indent="0" lvl="0" marL="0" rtl="0" algn="l">
                        <a:spcBef>
                          <a:spcPts val="0"/>
                        </a:spcBef>
                        <a:spcAft>
                          <a:spcPts val="0"/>
                        </a:spcAft>
                        <a:buNone/>
                      </a:pPr>
                      <a:r>
                        <a:rPr lang="en-GB" sz="1100"/>
                        <a:t>Science</a:t>
                      </a:r>
                      <a:endParaRPr sz="1100"/>
                    </a:p>
                  </a:txBody>
                  <a:tcPr marT="63500" marB="63500" marR="63500" marL="63500">
                    <a:solidFill>
                      <a:srgbClr val="FF9900"/>
                    </a:solidFill>
                  </a:tcPr>
                </a:tc>
                <a:tc>
                  <a:txBody>
                    <a:bodyPr/>
                    <a:lstStyle/>
                    <a:p>
                      <a:pPr indent="0" lvl="0" marL="0" rtl="0" algn="l">
                        <a:spcBef>
                          <a:spcPts val="0"/>
                        </a:spcBef>
                        <a:spcAft>
                          <a:spcPts val="0"/>
                        </a:spcAft>
                        <a:buNone/>
                      </a:pPr>
                      <a:r>
                        <a:rPr b="1" lang="en-GB" sz="1100">
                          <a:solidFill>
                            <a:srgbClr val="FFFFFF"/>
                          </a:solidFill>
                        </a:rPr>
                        <a:t>Assembly</a:t>
                      </a:r>
                      <a:endParaRPr b="1" sz="1100">
                        <a:solidFill>
                          <a:srgbClr val="FFFFFF"/>
                        </a:solidFill>
                      </a:endParaRPr>
                    </a:p>
                  </a:txBody>
                  <a:tcPr marT="63500" marB="63500" marR="63500" marL="63500">
                    <a:solidFill>
                      <a:srgbClr val="9900FF"/>
                    </a:solidFill>
                  </a:tcPr>
                </a:tc>
                <a:tc>
                  <a:txBody>
                    <a:bodyPr/>
                    <a:lstStyle/>
                    <a:p>
                      <a:pPr indent="0" lvl="0" marL="0" rtl="0" algn="l">
                        <a:spcBef>
                          <a:spcPts val="0"/>
                        </a:spcBef>
                        <a:spcAft>
                          <a:spcPts val="0"/>
                        </a:spcAft>
                        <a:buNone/>
                      </a:pPr>
                      <a:r>
                        <a:rPr b="1" lang="en-GB" sz="1100"/>
                        <a:t>Post 16 - what are my options? </a:t>
                      </a:r>
                      <a:endParaRPr b="1" sz="1100"/>
                    </a:p>
                  </a:txBody>
                  <a:tcPr marT="63500" marB="63500" marR="63500" marL="63500">
                    <a:solidFill>
                      <a:srgbClr val="00FF00"/>
                    </a:solidFill>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7"/>
          <p:cNvSpPr txBox="1"/>
          <p:nvPr>
            <p:ph type="title"/>
          </p:nvPr>
        </p:nvSpPr>
        <p:spPr>
          <a:xfrm>
            <a:off x="311700" y="663641"/>
            <a:ext cx="8520600" cy="943200"/>
          </a:xfrm>
          <a:prstGeom prst="rect">
            <a:avLst/>
          </a:prstGeom>
        </p:spPr>
        <p:txBody>
          <a:bodyPr anchorCtr="0" anchor="b" bIns="0" lIns="0" spcFirstLastPara="1" rIns="91425" wrap="square" tIns="91425">
            <a:noAutofit/>
          </a:bodyPr>
          <a:lstStyle/>
          <a:p>
            <a:pPr indent="0" lvl="0" marL="0" rtl="0" algn="l">
              <a:spcBef>
                <a:spcPts val="0"/>
              </a:spcBef>
              <a:spcAft>
                <a:spcPts val="0"/>
              </a:spcAft>
              <a:buNone/>
            </a:pPr>
            <a:r>
              <a:rPr lang="en-GB"/>
              <a:t>Exam Practice </a:t>
            </a:r>
            <a:endParaRPr/>
          </a:p>
        </p:txBody>
      </p:sp>
      <p:sp>
        <p:nvSpPr>
          <p:cNvPr id="91" name="Google Shape;91;p17"/>
          <p:cNvSpPr txBox="1"/>
          <p:nvPr>
            <p:ph idx="1" type="body"/>
          </p:nvPr>
        </p:nvSpPr>
        <p:spPr>
          <a:xfrm>
            <a:off x="311700" y="1706200"/>
            <a:ext cx="3136200" cy="41943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GB"/>
              <a:t>Runs every T</a:t>
            </a:r>
            <a:r>
              <a:rPr lang="en-GB"/>
              <a:t>uesday</a:t>
            </a:r>
            <a:r>
              <a:rPr lang="en-GB"/>
              <a:t> and Wednesday from 2:30 - 3:30</a:t>
            </a:r>
            <a:endParaRPr/>
          </a:p>
          <a:p>
            <a:pPr indent="-342900" lvl="0" marL="457200" rtl="0" algn="l">
              <a:spcBef>
                <a:spcPts val="0"/>
              </a:spcBef>
              <a:spcAft>
                <a:spcPts val="0"/>
              </a:spcAft>
              <a:buSzPts val="1800"/>
              <a:buChar char="●"/>
            </a:pPr>
            <a:r>
              <a:rPr lang="en-GB"/>
              <a:t>Aims to get </a:t>
            </a:r>
            <a:r>
              <a:rPr lang="en-GB"/>
              <a:t>students</a:t>
            </a:r>
            <a:r>
              <a:rPr lang="en-GB"/>
              <a:t> used to exam content and exam </a:t>
            </a:r>
            <a:r>
              <a:rPr lang="en-GB"/>
              <a:t>conditions</a:t>
            </a:r>
            <a:r>
              <a:rPr lang="en-GB"/>
              <a:t>, and allows therapy sessions to take place within subjects </a:t>
            </a:r>
            <a:endParaRPr/>
          </a:p>
        </p:txBody>
      </p:sp>
      <p:graphicFrame>
        <p:nvGraphicFramePr>
          <p:cNvPr id="92" name="Google Shape;92;p17"/>
          <p:cNvGraphicFramePr/>
          <p:nvPr/>
        </p:nvGraphicFramePr>
        <p:xfrm>
          <a:off x="4095500" y="1706200"/>
          <a:ext cx="3000000" cy="3000000"/>
        </p:xfrm>
        <a:graphic>
          <a:graphicData uri="http://schemas.openxmlformats.org/drawingml/2006/table">
            <a:tbl>
              <a:tblPr>
                <a:noFill/>
                <a:tableStyleId>{E4F7AC72-CF62-4B9E-9F17-FB708066F010}</a:tableStyleId>
              </a:tblPr>
              <a:tblGrid>
                <a:gridCol w="692450"/>
                <a:gridCol w="1978575"/>
                <a:gridCol w="2126650"/>
              </a:tblGrid>
              <a:tr h="345750">
                <a:tc>
                  <a:txBody>
                    <a:bodyPr/>
                    <a:lstStyle/>
                    <a:p>
                      <a:pPr indent="0" lvl="0" marL="0" rtl="0" algn="l">
                        <a:spcBef>
                          <a:spcPts val="0"/>
                        </a:spcBef>
                        <a:spcAft>
                          <a:spcPts val="0"/>
                        </a:spcAft>
                        <a:buNone/>
                      </a:pPr>
                      <a:r>
                        <a:t/>
                      </a:r>
                      <a:endParaRPr sz="1100"/>
                    </a:p>
                  </a:txBody>
                  <a:tcPr marT="63500" marB="63500" marR="63500" marL="63500"/>
                </a:tc>
                <a:tc>
                  <a:txBody>
                    <a:bodyPr/>
                    <a:lstStyle/>
                    <a:p>
                      <a:pPr indent="0" lvl="0" marL="0" rtl="0" algn="l">
                        <a:spcBef>
                          <a:spcPts val="0"/>
                        </a:spcBef>
                        <a:spcAft>
                          <a:spcPts val="0"/>
                        </a:spcAft>
                        <a:buNone/>
                      </a:pPr>
                      <a:r>
                        <a:rPr lang="en-GB" sz="1100"/>
                        <a:t>Tuesday </a:t>
                      </a:r>
                      <a:endParaRPr sz="1100"/>
                    </a:p>
                  </a:txBody>
                  <a:tcPr marT="63500" marB="63500" marR="63500" marL="63500"/>
                </a:tc>
                <a:tc>
                  <a:txBody>
                    <a:bodyPr/>
                    <a:lstStyle/>
                    <a:p>
                      <a:pPr indent="0" lvl="0" marL="0" rtl="0" algn="l">
                        <a:spcBef>
                          <a:spcPts val="0"/>
                        </a:spcBef>
                        <a:spcAft>
                          <a:spcPts val="0"/>
                        </a:spcAft>
                        <a:buNone/>
                      </a:pPr>
                      <a:r>
                        <a:rPr lang="en-GB" sz="1100"/>
                        <a:t>Wednesday </a:t>
                      </a:r>
                      <a:endParaRPr sz="1100"/>
                    </a:p>
                  </a:txBody>
                  <a:tcPr marT="63500" marB="63500" marR="63500" marL="63500"/>
                </a:tc>
              </a:tr>
              <a:tr h="544375">
                <a:tc>
                  <a:txBody>
                    <a:bodyPr/>
                    <a:lstStyle/>
                    <a:p>
                      <a:pPr indent="0" lvl="0" marL="0" rtl="0" algn="l">
                        <a:spcBef>
                          <a:spcPts val="0"/>
                        </a:spcBef>
                        <a:spcAft>
                          <a:spcPts val="0"/>
                        </a:spcAft>
                        <a:buNone/>
                      </a:pPr>
                      <a:r>
                        <a:rPr lang="en-GB" sz="1100"/>
                        <a:t>w/c 7th Sept</a:t>
                      </a:r>
                      <a:endParaRPr sz="1100"/>
                    </a:p>
                  </a:txBody>
                  <a:tcPr marT="63500" marB="63500" marR="63500" marL="63500"/>
                </a:tc>
                <a:tc>
                  <a:txBody>
                    <a:bodyPr/>
                    <a:lstStyle/>
                    <a:p>
                      <a:pPr indent="0" lvl="0" marL="0" rtl="0" algn="l">
                        <a:spcBef>
                          <a:spcPts val="0"/>
                        </a:spcBef>
                        <a:spcAft>
                          <a:spcPts val="0"/>
                        </a:spcAft>
                        <a:buNone/>
                      </a:pPr>
                      <a:r>
                        <a:rPr b="1" lang="en-GB" sz="1100"/>
                        <a:t>Exam practice   </a:t>
                      </a:r>
                      <a:r>
                        <a:rPr lang="en-GB" sz="1100"/>
                        <a:t>English literature Macbeth </a:t>
                      </a:r>
                      <a:endParaRPr sz="1100"/>
                    </a:p>
                  </a:txBody>
                  <a:tcPr marT="63500" marB="63500" marR="63500" marL="63500">
                    <a:solidFill>
                      <a:srgbClr val="FF9900"/>
                    </a:solidFill>
                  </a:tcPr>
                </a:tc>
                <a:tc>
                  <a:txBody>
                    <a:bodyPr/>
                    <a:lstStyle/>
                    <a:p>
                      <a:pPr indent="0" lvl="0" marL="0" rtl="0" algn="l">
                        <a:spcBef>
                          <a:spcPts val="0"/>
                        </a:spcBef>
                        <a:spcAft>
                          <a:spcPts val="0"/>
                        </a:spcAft>
                        <a:buNone/>
                      </a:pPr>
                      <a:r>
                        <a:rPr b="1" lang="en-GB" sz="1100"/>
                        <a:t>Exam practice </a:t>
                      </a:r>
                      <a:endParaRPr b="1" sz="1100"/>
                    </a:p>
                    <a:p>
                      <a:pPr indent="0" lvl="0" marL="0" rtl="0" algn="l">
                        <a:spcBef>
                          <a:spcPts val="0"/>
                        </a:spcBef>
                        <a:spcAft>
                          <a:spcPts val="0"/>
                        </a:spcAft>
                        <a:buNone/>
                      </a:pPr>
                      <a:r>
                        <a:rPr lang="en-GB" sz="1100"/>
                        <a:t>Maths</a:t>
                      </a:r>
                      <a:endParaRPr sz="1100"/>
                    </a:p>
                  </a:txBody>
                  <a:tcPr marT="63500" marB="63500" marR="63500" marL="63500">
                    <a:solidFill>
                      <a:srgbClr val="FF9900"/>
                    </a:solidFill>
                  </a:tcPr>
                </a:tc>
              </a:tr>
              <a:tr h="544375">
                <a:tc>
                  <a:txBody>
                    <a:bodyPr/>
                    <a:lstStyle/>
                    <a:p>
                      <a:pPr indent="0" lvl="0" marL="0" rtl="0" algn="l">
                        <a:spcBef>
                          <a:spcPts val="0"/>
                        </a:spcBef>
                        <a:spcAft>
                          <a:spcPts val="0"/>
                        </a:spcAft>
                        <a:buNone/>
                      </a:pPr>
                      <a:r>
                        <a:rPr lang="en-GB" sz="1100"/>
                        <a:t>w/c 14th Sept</a:t>
                      </a:r>
                      <a:endParaRPr sz="1100"/>
                    </a:p>
                  </a:txBody>
                  <a:tcPr marT="63500" marB="63500" marR="63500" marL="63500"/>
                </a:tc>
                <a:tc>
                  <a:txBody>
                    <a:bodyPr/>
                    <a:lstStyle/>
                    <a:p>
                      <a:pPr indent="0" lvl="0" marL="0" rtl="0" algn="l">
                        <a:spcBef>
                          <a:spcPts val="0"/>
                        </a:spcBef>
                        <a:spcAft>
                          <a:spcPts val="0"/>
                        </a:spcAft>
                        <a:buNone/>
                      </a:pPr>
                      <a:r>
                        <a:rPr b="1" lang="en-GB" sz="1100"/>
                        <a:t>Exam practice </a:t>
                      </a:r>
                      <a:endParaRPr b="1" sz="1100"/>
                    </a:p>
                    <a:p>
                      <a:pPr indent="0" lvl="0" marL="0" rtl="0" algn="l">
                        <a:spcBef>
                          <a:spcPts val="0"/>
                        </a:spcBef>
                        <a:spcAft>
                          <a:spcPts val="0"/>
                        </a:spcAft>
                        <a:buNone/>
                      </a:pPr>
                      <a:r>
                        <a:rPr lang="en-GB" sz="1100"/>
                        <a:t>Science </a:t>
                      </a:r>
                      <a:endParaRPr sz="1100"/>
                    </a:p>
                  </a:txBody>
                  <a:tcPr marT="63500" marB="63500" marR="63500" marL="63500">
                    <a:solidFill>
                      <a:srgbClr val="FF9900"/>
                    </a:solidFill>
                  </a:tcPr>
                </a:tc>
                <a:tc>
                  <a:txBody>
                    <a:bodyPr/>
                    <a:lstStyle/>
                    <a:p>
                      <a:pPr indent="0" lvl="0" marL="0" rtl="0" algn="l">
                        <a:spcBef>
                          <a:spcPts val="0"/>
                        </a:spcBef>
                        <a:spcAft>
                          <a:spcPts val="0"/>
                        </a:spcAft>
                        <a:buNone/>
                      </a:pPr>
                      <a:r>
                        <a:rPr b="1" lang="en-GB" sz="1100"/>
                        <a:t>Exam practice </a:t>
                      </a:r>
                      <a:endParaRPr b="1" sz="1100"/>
                    </a:p>
                    <a:p>
                      <a:pPr indent="0" lvl="0" marL="0" rtl="0" algn="l">
                        <a:spcBef>
                          <a:spcPts val="0"/>
                        </a:spcBef>
                        <a:spcAft>
                          <a:spcPts val="0"/>
                        </a:spcAft>
                        <a:buNone/>
                      </a:pPr>
                      <a:r>
                        <a:rPr lang="en-GB" sz="1100"/>
                        <a:t>Citizenship</a:t>
                      </a:r>
                      <a:endParaRPr sz="1100"/>
                    </a:p>
                  </a:txBody>
                  <a:tcPr marT="63500" marB="63500" marR="63500" marL="63500">
                    <a:solidFill>
                      <a:srgbClr val="FF9900"/>
                    </a:solidFill>
                  </a:tcPr>
                </a:tc>
              </a:tr>
              <a:tr h="941600">
                <a:tc>
                  <a:txBody>
                    <a:bodyPr/>
                    <a:lstStyle/>
                    <a:p>
                      <a:pPr indent="0" lvl="0" marL="0" rtl="0" algn="l">
                        <a:spcBef>
                          <a:spcPts val="0"/>
                        </a:spcBef>
                        <a:spcAft>
                          <a:spcPts val="0"/>
                        </a:spcAft>
                        <a:buNone/>
                      </a:pPr>
                      <a:r>
                        <a:rPr lang="en-GB" sz="1100"/>
                        <a:t>w/c 21st Sept</a:t>
                      </a:r>
                      <a:endParaRPr sz="1100"/>
                    </a:p>
                  </a:txBody>
                  <a:tcPr marT="63500" marB="63500" marR="63500" marL="63500"/>
                </a:tc>
                <a:tc>
                  <a:txBody>
                    <a:bodyPr/>
                    <a:lstStyle/>
                    <a:p>
                      <a:pPr indent="0" lvl="0" marL="0" rtl="0" algn="l">
                        <a:spcBef>
                          <a:spcPts val="0"/>
                        </a:spcBef>
                        <a:spcAft>
                          <a:spcPts val="0"/>
                        </a:spcAft>
                        <a:buNone/>
                      </a:pPr>
                      <a:r>
                        <a:rPr b="1" i="1" lang="en-GB" sz="1100"/>
                        <a:t>No exam practice</a:t>
                      </a:r>
                      <a:r>
                        <a:rPr lang="en-GB" sz="1100"/>
                        <a:t>  Independent revision. Students must have revision resources with them </a:t>
                      </a:r>
                      <a:endParaRPr sz="1100"/>
                    </a:p>
                  </a:txBody>
                  <a:tcPr marT="63500" marB="63500" marR="63500" marL="63500">
                    <a:solidFill>
                      <a:srgbClr val="4A86E8"/>
                    </a:solidFill>
                  </a:tcPr>
                </a:tc>
                <a:tc>
                  <a:txBody>
                    <a:bodyPr/>
                    <a:lstStyle/>
                    <a:p>
                      <a:pPr indent="0" lvl="0" marL="0" rtl="0" algn="l">
                        <a:spcBef>
                          <a:spcPts val="0"/>
                        </a:spcBef>
                        <a:spcAft>
                          <a:spcPts val="0"/>
                        </a:spcAft>
                        <a:buNone/>
                      </a:pPr>
                      <a:r>
                        <a:rPr b="1" i="1" lang="en-GB" sz="1100"/>
                        <a:t>No exam practice</a:t>
                      </a:r>
                      <a:r>
                        <a:rPr lang="en-GB" sz="1100"/>
                        <a:t> Independent revision.</a:t>
                      </a:r>
                      <a:endParaRPr sz="1100"/>
                    </a:p>
                    <a:p>
                      <a:pPr indent="0" lvl="0" marL="0" rtl="0" algn="l">
                        <a:spcBef>
                          <a:spcPts val="0"/>
                        </a:spcBef>
                        <a:spcAft>
                          <a:spcPts val="0"/>
                        </a:spcAft>
                        <a:buNone/>
                      </a:pPr>
                      <a:r>
                        <a:rPr lang="en-GB" sz="1100"/>
                        <a:t>Students must have revision resources with them  </a:t>
                      </a:r>
                      <a:endParaRPr sz="1100"/>
                    </a:p>
                  </a:txBody>
                  <a:tcPr marT="63500" marB="63500" marR="63500" marL="63500">
                    <a:solidFill>
                      <a:srgbClr val="4A86E8"/>
                    </a:solidFill>
                  </a:tcPr>
                </a:tc>
              </a:tr>
              <a:tr h="742975">
                <a:tc>
                  <a:txBody>
                    <a:bodyPr/>
                    <a:lstStyle/>
                    <a:p>
                      <a:pPr indent="0" lvl="0" marL="0" rtl="0" algn="l">
                        <a:spcBef>
                          <a:spcPts val="0"/>
                        </a:spcBef>
                        <a:spcAft>
                          <a:spcPts val="0"/>
                        </a:spcAft>
                        <a:buNone/>
                      </a:pPr>
                      <a:r>
                        <a:rPr lang="en-GB" sz="1100"/>
                        <a:t>w/c 28th Sept</a:t>
                      </a:r>
                      <a:endParaRPr sz="1100"/>
                    </a:p>
                  </a:txBody>
                  <a:tcPr marT="63500" marB="63500" marR="63500" marL="63500"/>
                </a:tc>
                <a:tc>
                  <a:txBody>
                    <a:bodyPr/>
                    <a:lstStyle/>
                    <a:p>
                      <a:pPr indent="0" lvl="0" marL="0" rtl="0" algn="l">
                        <a:spcBef>
                          <a:spcPts val="0"/>
                        </a:spcBef>
                        <a:spcAft>
                          <a:spcPts val="0"/>
                        </a:spcAft>
                        <a:buNone/>
                      </a:pPr>
                      <a:r>
                        <a:rPr b="1" i="1" lang="en-GB" sz="1100"/>
                        <a:t>N</a:t>
                      </a:r>
                      <a:r>
                        <a:rPr b="1" i="1" lang="en-GB" sz="1100"/>
                        <a:t>o exam practice</a:t>
                      </a:r>
                      <a:r>
                        <a:rPr lang="en-GB" sz="1100"/>
                        <a:t>  </a:t>
                      </a:r>
                      <a:r>
                        <a:rPr b="1" lang="en-GB" sz="1100"/>
                        <a:t>Post 16</a:t>
                      </a:r>
                      <a:r>
                        <a:rPr lang="en-GB" sz="1100"/>
                        <a:t> </a:t>
                      </a:r>
                      <a:endParaRPr sz="1100"/>
                    </a:p>
                    <a:p>
                      <a:pPr indent="0" lvl="0" marL="0" rtl="0" algn="l">
                        <a:spcBef>
                          <a:spcPts val="0"/>
                        </a:spcBef>
                        <a:spcAft>
                          <a:spcPts val="0"/>
                        </a:spcAft>
                        <a:buNone/>
                      </a:pPr>
                      <a:r>
                        <a:rPr b="1" lang="en-GB" sz="1100"/>
                        <a:t>Post 16 - what are my options?</a:t>
                      </a:r>
                      <a:endParaRPr b="1" sz="1100"/>
                    </a:p>
                  </a:txBody>
                  <a:tcPr marT="63500" marB="63500" marR="63500" marL="63500">
                    <a:solidFill>
                      <a:srgbClr val="00FF00"/>
                    </a:solidFill>
                  </a:tcPr>
                </a:tc>
                <a:tc>
                  <a:txBody>
                    <a:bodyPr/>
                    <a:lstStyle/>
                    <a:p>
                      <a:pPr indent="0" lvl="0" marL="0" rtl="0" algn="l">
                        <a:spcBef>
                          <a:spcPts val="0"/>
                        </a:spcBef>
                        <a:spcAft>
                          <a:spcPts val="0"/>
                        </a:spcAft>
                        <a:buNone/>
                      </a:pPr>
                      <a:r>
                        <a:rPr b="1" i="1" lang="en-GB" sz="1100"/>
                        <a:t>N</a:t>
                      </a:r>
                      <a:r>
                        <a:rPr b="1" i="1" lang="en-GB" sz="1100"/>
                        <a:t>o exam practice</a:t>
                      </a:r>
                      <a:r>
                        <a:rPr lang="en-GB" sz="1100"/>
                        <a:t> </a:t>
                      </a:r>
                      <a:r>
                        <a:rPr b="1" lang="en-GB" sz="1100"/>
                        <a:t>Post 16 - what are my options?  </a:t>
                      </a:r>
                      <a:endParaRPr sz="1100"/>
                    </a:p>
                  </a:txBody>
                  <a:tcPr marT="63500" marB="63500" marR="63500" marL="63500">
                    <a:solidFill>
                      <a:srgbClr val="00FF00"/>
                    </a:solidFill>
                  </a:tcPr>
                </a:tc>
              </a:tr>
              <a:tr h="544375">
                <a:tc>
                  <a:txBody>
                    <a:bodyPr/>
                    <a:lstStyle/>
                    <a:p>
                      <a:pPr indent="0" lvl="0" marL="0" rtl="0" algn="l">
                        <a:spcBef>
                          <a:spcPts val="0"/>
                        </a:spcBef>
                        <a:spcAft>
                          <a:spcPts val="0"/>
                        </a:spcAft>
                        <a:buNone/>
                      </a:pPr>
                      <a:r>
                        <a:rPr lang="en-GB" sz="1100"/>
                        <a:t>w/c 5th Oct</a:t>
                      </a:r>
                      <a:endParaRPr sz="1100"/>
                    </a:p>
                  </a:txBody>
                  <a:tcPr marT="63500" marB="63500" marR="63500" marL="63500"/>
                </a:tc>
                <a:tc>
                  <a:txBody>
                    <a:bodyPr/>
                    <a:lstStyle/>
                    <a:p>
                      <a:pPr indent="0" lvl="0" marL="0" rtl="0" algn="l">
                        <a:spcBef>
                          <a:spcPts val="0"/>
                        </a:spcBef>
                        <a:spcAft>
                          <a:spcPts val="0"/>
                        </a:spcAft>
                        <a:buNone/>
                      </a:pPr>
                      <a:r>
                        <a:rPr b="1" lang="en-GB" sz="1100"/>
                        <a:t>Exam practice </a:t>
                      </a:r>
                      <a:endParaRPr b="1" sz="1100"/>
                    </a:p>
                    <a:p>
                      <a:pPr indent="0" lvl="0" marL="0" rtl="0" algn="l">
                        <a:spcBef>
                          <a:spcPts val="0"/>
                        </a:spcBef>
                        <a:spcAft>
                          <a:spcPts val="0"/>
                        </a:spcAft>
                        <a:buNone/>
                      </a:pPr>
                      <a:r>
                        <a:rPr lang="en-GB" sz="1100"/>
                        <a:t>Block X</a:t>
                      </a:r>
                      <a:endParaRPr sz="1100"/>
                    </a:p>
                  </a:txBody>
                  <a:tcPr marT="63500" marB="63500" marR="63500" marL="63500">
                    <a:solidFill>
                      <a:srgbClr val="FF9900"/>
                    </a:solidFill>
                  </a:tcPr>
                </a:tc>
                <a:tc>
                  <a:txBody>
                    <a:bodyPr/>
                    <a:lstStyle/>
                    <a:p>
                      <a:pPr indent="0" lvl="0" marL="0" rtl="0" algn="l">
                        <a:spcBef>
                          <a:spcPts val="0"/>
                        </a:spcBef>
                        <a:spcAft>
                          <a:spcPts val="0"/>
                        </a:spcAft>
                        <a:buNone/>
                      </a:pPr>
                      <a:r>
                        <a:rPr b="1" lang="en-GB" sz="1100"/>
                        <a:t>Exam practice </a:t>
                      </a:r>
                      <a:endParaRPr b="1" sz="1100"/>
                    </a:p>
                    <a:p>
                      <a:pPr indent="0" lvl="0" marL="0" rtl="0" algn="l">
                        <a:spcBef>
                          <a:spcPts val="0"/>
                        </a:spcBef>
                        <a:spcAft>
                          <a:spcPts val="0"/>
                        </a:spcAft>
                        <a:buNone/>
                      </a:pPr>
                      <a:r>
                        <a:rPr lang="en-GB" sz="1100"/>
                        <a:t>Block Y </a:t>
                      </a:r>
                      <a:endParaRPr sz="1100"/>
                    </a:p>
                  </a:txBody>
                  <a:tcPr marT="63500" marB="63500" marR="63500" marL="63500">
                    <a:solidFill>
                      <a:srgbClr val="FF9900"/>
                    </a:solidFill>
                  </a:tcPr>
                </a:tc>
              </a:tr>
              <a:tr h="544375">
                <a:tc>
                  <a:txBody>
                    <a:bodyPr/>
                    <a:lstStyle/>
                    <a:p>
                      <a:pPr indent="0" lvl="0" marL="0" rtl="0" algn="l">
                        <a:spcBef>
                          <a:spcPts val="0"/>
                        </a:spcBef>
                        <a:spcAft>
                          <a:spcPts val="0"/>
                        </a:spcAft>
                        <a:buNone/>
                      </a:pPr>
                      <a:r>
                        <a:rPr lang="en-GB" sz="1100"/>
                        <a:t>w/c 12th Oct</a:t>
                      </a:r>
                      <a:endParaRPr sz="1100"/>
                    </a:p>
                  </a:txBody>
                  <a:tcPr marT="63500" marB="63500" marR="63500" marL="63500"/>
                </a:tc>
                <a:tc>
                  <a:txBody>
                    <a:bodyPr/>
                    <a:lstStyle/>
                    <a:p>
                      <a:pPr indent="0" lvl="0" marL="0" rtl="0" algn="l">
                        <a:spcBef>
                          <a:spcPts val="0"/>
                        </a:spcBef>
                        <a:spcAft>
                          <a:spcPts val="0"/>
                        </a:spcAft>
                        <a:buNone/>
                      </a:pPr>
                      <a:r>
                        <a:rPr b="1" lang="en-GB" sz="1100"/>
                        <a:t>Exam practice </a:t>
                      </a:r>
                      <a:endParaRPr b="1" sz="1100"/>
                    </a:p>
                    <a:p>
                      <a:pPr indent="0" lvl="0" marL="0" rtl="0" algn="l">
                        <a:spcBef>
                          <a:spcPts val="0"/>
                        </a:spcBef>
                        <a:spcAft>
                          <a:spcPts val="0"/>
                        </a:spcAft>
                        <a:buNone/>
                      </a:pPr>
                      <a:r>
                        <a:rPr lang="en-GB" sz="1100"/>
                        <a:t>Block Z</a:t>
                      </a:r>
                      <a:endParaRPr sz="1100"/>
                    </a:p>
                  </a:txBody>
                  <a:tcPr marT="63500" marB="63500" marR="63500" marL="63500">
                    <a:solidFill>
                      <a:srgbClr val="FF9900"/>
                    </a:solidFill>
                  </a:tcPr>
                </a:tc>
                <a:tc>
                  <a:txBody>
                    <a:bodyPr/>
                    <a:lstStyle/>
                    <a:p>
                      <a:pPr indent="0" lvl="0" marL="0" rtl="0" algn="l">
                        <a:spcBef>
                          <a:spcPts val="0"/>
                        </a:spcBef>
                        <a:spcAft>
                          <a:spcPts val="0"/>
                        </a:spcAft>
                        <a:buNone/>
                      </a:pPr>
                      <a:r>
                        <a:rPr b="1" lang="en-GB" sz="1100"/>
                        <a:t>Exam practice </a:t>
                      </a:r>
                      <a:endParaRPr b="1" sz="1100"/>
                    </a:p>
                    <a:p>
                      <a:pPr indent="0" lvl="0" marL="0" rtl="0" algn="l">
                        <a:spcBef>
                          <a:spcPts val="0"/>
                        </a:spcBef>
                        <a:spcAft>
                          <a:spcPts val="0"/>
                        </a:spcAft>
                        <a:buNone/>
                      </a:pPr>
                      <a:r>
                        <a:rPr lang="en-GB" sz="1100"/>
                        <a:t>English </a:t>
                      </a:r>
                      <a:endParaRPr sz="1100"/>
                    </a:p>
                  </a:txBody>
                  <a:tcPr marT="63500" marB="63500" marR="63500" marL="63500">
                    <a:solidFill>
                      <a:srgbClr val="FF9900"/>
                    </a:solidFill>
                  </a:tcPr>
                </a:tc>
              </a:tr>
              <a:tr h="544375">
                <a:tc>
                  <a:txBody>
                    <a:bodyPr/>
                    <a:lstStyle/>
                    <a:p>
                      <a:pPr indent="0" lvl="0" marL="0" rtl="0" algn="l">
                        <a:spcBef>
                          <a:spcPts val="0"/>
                        </a:spcBef>
                        <a:spcAft>
                          <a:spcPts val="0"/>
                        </a:spcAft>
                        <a:buNone/>
                      </a:pPr>
                      <a:r>
                        <a:rPr lang="en-GB" sz="1100"/>
                        <a:t>w/c 19th Oct</a:t>
                      </a:r>
                      <a:endParaRPr sz="1100"/>
                    </a:p>
                  </a:txBody>
                  <a:tcPr marT="63500" marB="63500" marR="63500" marL="63500"/>
                </a:tc>
                <a:tc>
                  <a:txBody>
                    <a:bodyPr/>
                    <a:lstStyle/>
                    <a:p>
                      <a:pPr indent="0" lvl="0" marL="0" rtl="0" algn="l">
                        <a:spcBef>
                          <a:spcPts val="0"/>
                        </a:spcBef>
                        <a:spcAft>
                          <a:spcPts val="0"/>
                        </a:spcAft>
                        <a:buNone/>
                      </a:pPr>
                      <a:r>
                        <a:rPr b="1" lang="en-GB" sz="1100"/>
                        <a:t>Exam practice</a:t>
                      </a:r>
                      <a:r>
                        <a:rPr lang="en-GB" sz="1100"/>
                        <a:t> </a:t>
                      </a:r>
                      <a:endParaRPr sz="1100"/>
                    </a:p>
                    <a:p>
                      <a:pPr indent="0" lvl="0" marL="0" rtl="0" algn="l">
                        <a:spcBef>
                          <a:spcPts val="0"/>
                        </a:spcBef>
                        <a:spcAft>
                          <a:spcPts val="0"/>
                        </a:spcAft>
                        <a:buNone/>
                      </a:pPr>
                      <a:r>
                        <a:rPr lang="en-GB" sz="1100"/>
                        <a:t>Maths </a:t>
                      </a:r>
                      <a:endParaRPr sz="1100"/>
                    </a:p>
                  </a:txBody>
                  <a:tcPr marT="63500" marB="63500" marR="63500" marL="63500">
                    <a:solidFill>
                      <a:srgbClr val="FF9900"/>
                    </a:solidFill>
                  </a:tcPr>
                </a:tc>
                <a:tc>
                  <a:txBody>
                    <a:bodyPr/>
                    <a:lstStyle/>
                    <a:p>
                      <a:pPr indent="0" lvl="0" marL="0" rtl="0" algn="l">
                        <a:spcBef>
                          <a:spcPts val="0"/>
                        </a:spcBef>
                        <a:spcAft>
                          <a:spcPts val="0"/>
                        </a:spcAft>
                        <a:buNone/>
                      </a:pPr>
                      <a:r>
                        <a:rPr b="1" lang="en-GB" sz="1100"/>
                        <a:t>Exam practice </a:t>
                      </a:r>
                      <a:endParaRPr b="1" sz="1100"/>
                    </a:p>
                    <a:p>
                      <a:pPr indent="0" lvl="0" marL="0" rtl="0" algn="l">
                        <a:spcBef>
                          <a:spcPts val="0"/>
                        </a:spcBef>
                        <a:spcAft>
                          <a:spcPts val="0"/>
                        </a:spcAft>
                        <a:buNone/>
                      </a:pPr>
                      <a:r>
                        <a:rPr lang="en-GB" sz="1100"/>
                        <a:t>Science</a:t>
                      </a:r>
                      <a:endParaRPr sz="1100"/>
                    </a:p>
                  </a:txBody>
                  <a:tcPr marT="63500" marB="63500" marR="63500" marL="63500">
                    <a:solidFill>
                      <a:srgbClr val="FF9900"/>
                    </a:solidFill>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18"/>
          <p:cNvSpPr txBox="1"/>
          <p:nvPr>
            <p:ph type="title"/>
          </p:nvPr>
        </p:nvSpPr>
        <p:spPr>
          <a:xfrm>
            <a:off x="311700" y="663641"/>
            <a:ext cx="8520600" cy="943200"/>
          </a:xfrm>
          <a:prstGeom prst="rect">
            <a:avLst/>
          </a:prstGeom>
        </p:spPr>
        <p:txBody>
          <a:bodyPr anchorCtr="0" anchor="b" bIns="0" lIns="0" spcFirstLastPara="1" rIns="91425" wrap="square" tIns="91425">
            <a:noAutofit/>
          </a:bodyPr>
          <a:lstStyle/>
          <a:p>
            <a:pPr indent="0" lvl="0" marL="0" rtl="0" algn="l">
              <a:spcBef>
                <a:spcPts val="0"/>
              </a:spcBef>
              <a:spcAft>
                <a:spcPts val="0"/>
              </a:spcAft>
              <a:buNone/>
            </a:pPr>
            <a:r>
              <a:rPr lang="en-GB"/>
              <a:t>Curriculum Recovery Sessions </a:t>
            </a:r>
            <a:endParaRPr/>
          </a:p>
        </p:txBody>
      </p:sp>
      <p:graphicFrame>
        <p:nvGraphicFramePr>
          <p:cNvPr id="99" name="Google Shape;99;p18"/>
          <p:cNvGraphicFramePr/>
          <p:nvPr/>
        </p:nvGraphicFramePr>
        <p:xfrm>
          <a:off x="630750" y="3212650"/>
          <a:ext cx="3000000" cy="3000000"/>
        </p:xfrm>
        <a:graphic>
          <a:graphicData uri="http://schemas.openxmlformats.org/drawingml/2006/table">
            <a:tbl>
              <a:tblPr>
                <a:noFill/>
                <a:tableStyleId>{6542538C-4D15-4A74-8C15-1E4F3FB746C7}</a:tableStyleId>
              </a:tblPr>
              <a:tblGrid>
                <a:gridCol w="1809750"/>
                <a:gridCol w="1809750"/>
                <a:gridCol w="1809750"/>
                <a:gridCol w="1809750"/>
              </a:tblGrid>
              <a:tr h="381000">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rPr lang="en-GB"/>
                        <a:t>Half term 1</a:t>
                      </a:r>
                      <a:endParaRPr/>
                    </a:p>
                  </a:txBody>
                  <a:tcPr marT="91425" marB="91425" marR="91425" marL="91425"/>
                </a:tc>
                <a:tc>
                  <a:txBody>
                    <a:bodyPr/>
                    <a:lstStyle/>
                    <a:p>
                      <a:pPr indent="0" lvl="0" marL="0" rtl="0" algn="l">
                        <a:spcBef>
                          <a:spcPts val="0"/>
                        </a:spcBef>
                        <a:spcAft>
                          <a:spcPts val="0"/>
                        </a:spcAft>
                        <a:buNone/>
                      </a:pPr>
                      <a:r>
                        <a:rPr lang="en-GB"/>
                        <a:t>Half term 2</a:t>
                      </a:r>
                      <a:endParaRPr/>
                    </a:p>
                  </a:txBody>
                  <a:tcPr marT="91425" marB="91425" marR="91425" marL="91425"/>
                </a:tc>
                <a:tc>
                  <a:txBody>
                    <a:bodyPr/>
                    <a:lstStyle/>
                    <a:p>
                      <a:pPr indent="0" lvl="0" marL="0" rtl="0" algn="l">
                        <a:spcBef>
                          <a:spcPts val="0"/>
                        </a:spcBef>
                        <a:spcAft>
                          <a:spcPts val="0"/>
                        </a:spcAft>
                        <a:buNone/>
                      </a:pPr>
                      <a:r>
                        <a:rPr lang="en-GB"/>
                        <a:t>Half term 3</a:t>
                      </a:r>
                      <a:endParaRPr/>
                    </a:p>
                  </a:txBody>
                  <a:tcPr marT="91425" marB="91425" marR="91425" marL="91425"/>
                </a:tc>
              </a:tr>
              <a:tr h="381000">
                <a:tc>
                  <a:txBody>
                    <a:bodyPr/>
                    <a:lstStyle/>
                    <a:p>
                      <a:pPr indent="0" lvl="0" marL="0" rtl="0" algn="l">
                        <a:spcBef>
                          <a:spcPts val="0"/>
                        </a:spcBef>
                        <a:spcAft>
                          <a:spcPts val="0"/>
                        </a:spcAft>
                        <a:buNone/>
                      </a:pPr>
                      <a:r>
                        <a:rPr lang="en-GB"/>
                        <a:t>Monday </a:t>
                      </a:r>
                      <a:endParaRPr/>
                    </a:p>
                  </a:txBody>
                  <a:tcPr marT="91425" marB="91425" marR="91425" marL="91425"/>
                </a:tc>
                <a:tc>
                  <a:txBody>
                    <a:bodyPr/>
                    <a:lstStyle/>
                    <a:p>
                      <a:pPr indent="0" lvl="0" marL="0" rtl="0" algn="l">
                        <a:spcBef>
                          <a:spcPts val="0"/>
                        </a:spcBef>
                        <a:spcAft>
                          <a:spcPts val="0"/>
                        </a:spcAft>
                        <a:buNone/>
                      </a:pPr>
                      <a:r>
                        <a:rPr b="1" lang="en-GB" sz="1700">
                          <a:highlight>
                            <a:srgbClr val="FFFFFF"/>
                          </a:highlight>
                        </a:rPr>
                        <a:t>A side: English</a:t>
                      </a:r>
                      <a:endParaRPr b="1" sz="1700">
                        <a:highlight>
                          <a:srgbClr val="FFFFFF"/>
                        </a:highlight>
                      </a:endParaRPr>
                    </a:p>
                    <a:p>
                      <a:pPr indent="0" lvl="0" marL="0" rtl="0" algn="l">
                        <a:spcBef>
                          <a:spcPts val="0"/>
                        </a:spcBef>
                        <a:spcAft>
                          <a:spcPts val="0"/>
                        </a:spcAft>
                        <a:buNone/>
                      </a:pPr>
                      <a:r>
                        <a:rPr b="1" lang="en-GB" sz="1700">
                          <a:highlight>
                            <a:srgbClr val="FFFFFF"/>
                          </a:highlight>
                        </a:rPr>
                        <a:t>B side: Science</a:t>
                      </a:r>
                      <a:endParaRPr b="1" sz="2100"/>
                    </a:p>
                  </a:txBody>
                  <a:tcPr marT="91425" marB="91425" marR="91425" marL="91425"/>
                </a:tc>
                <a:tc>
                  <a:txBody>
                    <a:bodyPr/>
                    <a:lstStyle/>
                    <a:p>
                      <a:pPr indent="0" lvl="0" marL="0" rtl="0" algn="l">
                        <a:spcBef>
                          <a:spcPts val="0"/>
                        </a:spcBef>
                        <a:spcAft>
                          <a:spcPts val="0"/>
                        </a:spcAft>
                        <a:buNone/>
                      </a:pPr>
                      <a:r>
                        <a:rPr b="1" lang="en-GB" sz="1700">
                          <a:highlight>
                            <a:srgbClr val="FFFFFF"/>
                          </a:highlight>
                        </a:rPr>
                        <a:t>A side: Maths</a:t>
                      </a:r>
                      <a:endParaRPr b="1" sz="1700">
                        <a:highlight>
                          <a:srgbClr val="FFFFFF"/>
                        </a:highlight>
                      </a:endParaRPr>
                    </a:p>
                    <a:p>
                      <a:pPr indent="0" lvl="0" marL="0" rtl="0" algn="l">
                        <a:spcBef>
                          <a:spcPts val="0"/>
                        </a:spcBef>
                        <a:spcAft>
                          <a:spcPts val="0"/>
                        </a:spcAft>
                        <a:buNone/>
                      </a:pPr>
                      <a:r>
                        <a:rPr b="1" lang="en-GB" sz="1700">
                          <a:highlight>
                            <a:srgbClr val="FFFFFF"/>
                          </a:highlight>
                        </a:rPr>
                        <a:t>B</a:t>
                      </a:r>
                      <a:r>
                        <a:rPr b="1" lang="en-GB" sz="1700">
                          <a:highlight>
                            <a:srgbClr val="FFFFFF"/>
                          </a:highlight>
                        </a:rPr>
                        <a:t> side English</a:t>
                      </a:r>
                      <a:endParaRPr b="1" sz="2100"/>
                    </a:p>
                  </a:txBody>
                  <a:tcPr marT="91425" marB="91425" marR="91425" marL="91425"/>
                </a:tc>
                <a:tc>
                  <a:txBody>
                    <a:bodyPr/>
                    <a:lstStyle/>
                    <a:p>
                      <a:pPr indent="0" lvl="0" marL="0" rtl="0" algn="l">
                        <a:spcBef>
                          <a:spcPts val="0"/>
                        </a:spcBef>
                        <a:spcAft>
                          <a:spcPts val="0"/>
                        </a:spcAft>
                        <a:buNone/>
                      </a:pPr>
                      <a:r>
                        <a:rPr b="1" lang="en-GB" sz="1700">
                          <a:highlight>
                            <a:srgbClr val="FFFFFF"/>
                          </a:highlight>
                        </a:rPr>
                        <a:t>Option Z</a:t>
                      </a:r>
                      <a:endParaRPr b="1" sz="2100"/>
                    </a:p>
                  </a:txBody>
                  <a:tcPr marT="91425" marB="91425" marR="91425" marL="91425"/>
                </a:tc>
              </a:tr>
              <a:tr h="381000">
                <a:tc>
                  <a:txBody>
                    <a:bodyPr/>
                    <a:lstStyle/>
                    <a:p>
                      <a:pPr indent="0" lvl="0" marL="0" rtl="0" algn="l">
                        <a:spcBef>
                          <a:spcPts val="0"/>
                        </a:spcBef>
                        <a:spcAft>
                          <a:spcPts val="0"/>
                        </a:spcAft>
                        <a:buNone/>
                      </a:pPr>
                      <a:r>
                        <a:rPr lang="en-GB"/>
                        <a:t>Thursday </a:t>
                      </a:r>
                      <a:endParaRPr/>
                    </a:p>
                  </a:txBody>
                  <a:tcPr marT="91425" marB="91425" marR="91425" marL="91425"/>
                </a:tc>
                <a:tc>
                  <a:txBody>
                    <a:bodyPr/>
                    <a:lstStyle/>
                    <a:p>
                      <a:pPr indent="0" lvl="0" marL="0" rtl="0" algn="l">
                        <a:spcBef>
                          <a:spcPts val="0"/>
                        </a:spcBef>
                        <a:spcAft>
                          <a:spcPts val="0"/>
                        </a:spcAft>
                        <a:buNone/>
                      </a:pPr>
                      <a:r>
                        <a:rPr b="1" lang="en-GB" sz="1700">
                          <a:highlight>
                            <a:srgbClr val="FFFFFF"/>
                          </a:highlight>
                        </a:rPr>
                        <a:t>A side: Science</a:t>
                      </a:r>
                      <a:endParaRPr b="1" sz="1700">
                        <a:highlight>
                          <a:srgbClr val="FFFFFF"/>
                        </a:highlight>
                      </a:endParaRPr>
                    </a:p>
                    <a:p>
                      <a:pPr indent="0" lvl="0" marL="0" rtl="0" algn="l">
                        <a:spcBef>
                          <a:spcPts val="0"/>
                        </a:spcBef>
                        <a:spcAft>
                          <a:spcPts val="0"/>
                        </a:spcAft>
                        <a:buNone/>
                      </a:pPr>
                      <a:r>
                        <a:rPr b="1" lang="en-GB" sz="1700">
                          <a:highlight>
                            <a:srgbClr val="FFFFFF"/>
                          </a:highlight>
                        </a:rPr>
                        <a:t>B side: Maths</a:t>
                      </a:r>
                      <a:endParaRPr b="1" sz="2100"/>
                    </a:p>
                  </a:txBody>
                  <a:tcPr marT="91425" marB="91425" marR="91425" marL="91425"/>
                </a:tc>
                <a:tc>
                  <a:txBody>
                    <a:bodyPr/>
                    <a:lstStyle/>
                    <a:p>
                      <a:pPr indent="0" lvl="0" marL="0" rtl="0" algn="l">
                        <a:spcBef>
                          <a:spcPts val="0"/>
                        </a:spcBef>
                        <a:spcAft>
                          <a:spcPts val="0"/>
                        </a:spcAft>
                        <a:buNone/>
                      </a:pPr>
                      <a:r>
                        <a:rPr b="1" lang="en-GB" sz="1700">
                          <a:highlight>
                            <a:srgbClr val="FFFFFF"/>
                          </a:highlight>
                        </a:rPr>
                        <a:t>Option X</a:t>
                      </a:r>
                      <a:endParaRPr b="1" sz="2100"/>
                    </a:p>
                  </a:txBody>
                  <a:tcPr marT="91425" marB="91425" marR="91425" marL="91425"/>
                </a:tc>
                <a:tc>
                  <a:txBody>
                    <a:bodyPr/>
                    <a:lstStyle/>
                    <a:p>
                      <a:pPr indent="0" lvl="0" marL="0" rtl="0" algn="l">
                        <a:spcBef>
                          <a:spcPts val="0"/>
                        </a:spcBef>
                        <a:spcAft>
                          <a:spcPts val="0"/>
                        </a:spcAft>
                        <a:buNone/>
                      </a:pPr>
                      <a:r>
                        <a:rPr b="1" lang="en-GB" sz="1700">
                          <a:highlight>
                            <a:srgbClr val="FFFFFF"/>
                          </a:highlight>
                        </a:rPr>
                        <a:t>Option Y</a:t>
                      </a:r>
                      <a:endParaRPr b="1" sz="2100"/>
                    </a:p>
                  </a:txBody>
                  <a:tcPr marT="91425" marB="91425" marR="91425" marL="91425"/>
                </a:tc>
              </a:tr>
            </a:tbl>
          </a:graphicData>
        </a:graphic>
      </p:graphicFrame>
      <p:sp>
        <p:nvSpPr>
          <p:cNvPr id="100" name="Google Shape;100;p18"/>
          <p:cNvSpPr txBox="1"/>
          <p:nvPr/>
        </p:nvSpPr>
        <p:spPr>
          <a:xfrm>
            <a:off x="420750" y="1768750"/>
            <a:ext cx="8272500" cy="1443900"/>
          </a:xfrm>
          <a:prstGeom prst="rect">
            <a:avLst/>
          </a:prstGeom>
          <a:noFill/>
          <a:ln>
            <a:noFill/>
          </a:ln>
        </p:spPr>
        <p:txBody>
          <a:bodyPr anchorCtr="0" anchor="t" bIns="91425" lIns="91425" spcFirstLastPara="1" rIns="91425" wrap="square" tIns="91425">
            <a:noAutofit/>
          </a:bodyPr>
          <a:lstStyle/>
          <a:p>
            <a:pPr indent="-355600" lvl="0" marL="457200" rtl="0" algn="l">
              <a:spcBef>
                <a:spcPts val="0"/>
              </a:spcBef>
              <a:spcAft>
                <a:spcPts val="0"/>
              </a:spcAft>
              <a:buSzPts val="2000"/>
              <a:buChar char="●"/>
            </a:pPr>
            <a:r>
              <a:rPr lang="en-GB" sz="2000"/>
              <a:t>These sessions run from 3pm - 4pm on Mondays and Thursdays</a:t>
            </a:r>
            <a:endParaRPr sz="2000"/>
          </a:p>
          <a:p>
            <a:pPr indent="-355600" lvl="0" marL="457200" rtl="0" algn="l">
              <a:spcBef>
                <a:spcPts val="0"/>
              </a:spcBef>
              <a:spcAft>
                <a:spcPts val="0"/>
              </a:spcAft>
              <a:buSzPts val="2000"/>
              <a:buChar char="●"/>
            </a:pPr>
            <a:r>
              <a:rPr lang="en-GB" sz="2000"/>
              <a:t>Students are with their normal class teacher </a:t>
            </a:r>
            <a:endParaRPr sz="2000"/>
          </a:p>
          <a:p>
            <a:pPr indent="-355600" lvl="0" marL="457200" rtl="0" algn="l">
              <a:spcBef>
                <a:spcPts val="0"/>
              </a:spcBef>
              <a:spcAft>
                <a:spcPts val="0"/>
              </a:spcAft>
              <a:buSzPts val="2000"/>
              <a:buChar char="●"/>
            </a:pPr>
            <a:r>
              <a:rPr lang="en-GB" sz="2000"/>
              <a:t>An additional 6 hours of content time </a:t>
            </a:r>
            <a:endParaRPr sz="2000"/>
          </a:p>
        </p:txBody>
      </p:sp>
      <p:sp>
        <p:nvSpPr>
          <p:cNvPr id="101" name="Google Shape;101;p18"/>
          <p:cNvSpPr txBox="1"/>
          <p:nvPr/>
        </p:nvSpPr>
        <p:spPr>
          <a:xfrm>
            <a:off x="311700" y="5178175"/>
            <a:ext cx="8091000" cy="1125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1600"/>
              <a:t>We recognise some students may need extra help, </a:t>
            </a:r>
            <a:r>
              <a:rPr lang="en-GB" sz="1600"/>
              <a:t>particularly</a:t>
            </a:r>
            <a:r>
              <a:rPr lang="en-GB" sz="1600"/>
              <a:t> in Maths and </a:t>
            </a:r>
            <a:r>
              <a:rPr lang="en-GB" sz="1600"/>
              <a:t>English</a:t>
            </a:r>
            <a:r>
              <a:rPr lang="en-GB" sz="1600"/>
              <a:t>. This year we are working </a:t>
            </a:r>
            <a:r>
              <a:rPr lang="en-GB" sz="1600"/>
              <a:t>with</a:t>
            </a:r>
            <a:r>
              <a:rPr lang="en-GB" sz="1600"/>
              <a:t> two tutoring partners - M</a:t>
            </a:r>
            <a:r>
              <a:rPr lang="en-GB" sz="1600"/>
              <a:t>annings</a:t>
            </a:r>
            <a:r>
              <a:rPr lang="en-GB" sz="1600"/>
              <a:t> tutors and Action tutoring, to </a:t>
            </a:r>
            <a:r>
              <a:rPr lang="en-GB" sz="1600"/>
              <a:t>provide</a:t>
            </a:r>
            <a:r>
              <a:rPr lang="en-GB" sz="1600"/>
              <a:t> after school tuition for selected students. We are offering this free of charge - if your child is </a:t>
            </a:r>
            <a:r>
              <a:rPr lang="en-GB" sz="1600"/>
              <a:t>selected</a:t>
            </a:r>
            <a:r>
              <a:rPr lang="en-GB" sz="1600"/>
              <a:t> please make sure they attend, </a:t>
            </a:r>
            <a:r>
              <a:rPr lang="en-GB" sz="1600"/>
              <a:t>otherwise</a:t>
            </a:r>
            <a:r>
              <a:rPr lang="en-GB" sz="1600"/>
              <a:t> their place will be given to </a:t>
            </a:r>
            <a:r>
              <a:rPr lang="en-GB" sz="1600"/>
              <a:t>another</a:t>
            </a:r>
            <a:r>
              <a:rPr lang="en-GB" sz="1600"/>
              <a:t> student.</a:t>
            </a:r>
            <a:endParaRPr sz="16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19"/>
          <p:cNvSpPr txBox="1"/>
          <p:nvPr>
            <p:ph type="title"/>
          </p:nvPr>
        </p:nvSpPr>
        <p:spPr>
          <a:xfrm>
            <a:off x="311700" y="663641"/>
            <a:ext cx="8520600" cy="943200"/>
          </a:xfrm>
          <a:prstGeom prst="rect">
            <a:avLst/>
          </a:prstGeom>
        </p:spPr>
        <p:txBody>
          <a:bodyPr anchorCtr="0" anchor="b" bIns="0" lIns="0" spcFirstLastPara="1" rIns="91425" wrap="square" tIns="91425">
            <a:noAutofit/>
          </a:bodyPr>
          <a:lstStyle/>
          <a:p>
            <a:pPr indent="0" lvl="0" marL="0" rtl="0" algn="l">
              <a:spcBef>
                <a:spcPts val="0"/>
              </a:spcBef>
              <a:spcAft>
                <a:spcPts val="0"/>
              </a:spcAft>
              <a:buNone/>
            </a:pPr>
            <a:r>
              <a:rPr lang="en-GB"/>
              <a:t>Resources </a:t>
            </a:r>
            <a:endParaRPr/>
          </a:p>
        </p:txBody>
      </p:sp>
      <p:sp>
        <p:nvSpPr>
          <p:cNvPr id="108" name="Google Shape;108;p19"/>
          <p:cNvSpPr txBox="1"/>
          <p:nvPr>
            <p:ph idx="1" type="body"/>
          </p:nvPr>
        </p:nvSpPr>
        <p:spPr>
          <a:xfrm>
            <a:off x="311700" y="1897950"/>
            <a:ext cx="8520600" cy="4194300"/>
          </a:xfrm>
          <a:prstGeom prst="rect">
            <a:avLst/>
          </a:prstGeom>
        </p:spPr>
        <p:txBody>
          <a:bodyPr anchorCtr="0" anchor="t" bIns="91425" lIns="91425" spcFirstLastPara="1" rIns="91425" wrap="square" tIns="91425">
            <a:noAutofit/>
          </a:bodyPr>
          <a:lstStyle/>
          <a:p>
            <a:pPr indent="-361950" lvl="0" marL="457200" rtl="0" algn="l">
              <a:spcBef>
                <a:spcPts val="0"/>
              </a:spcBef>
              <a:spcAft>
                <a:spcPts val="0"/>
              </a:spcAft>
              <a:buSzPts val="2100"/>
              <a:buChar char="●"/>
            </a:pPr>
            <a:r>
              <a:rPr lang="en-GB" sz="2100"/>
              <a:t>All students have been provided with a revision guide for </a:t>
            </a:r>
            <a:r>
              <a:rPr b="1" lang="en-GB" sz="2100" u="sng"/>
              <a:t>every</a:t>
            </a:r>
            <a:r>
              <a:rPr b="1" lang="en-GB" sz="2100" u="sng"/>
              <a:t> subject</a:t>
            </a:r>
            <a:r>
              <a:rPr lang="en-GB" sz="2100"/>
              <a:t>, </a:t>
            </a:r>
            <a:r>
              <a:rPr b="1" lang="en-GB" sz="2100" u="sng"/>
              <a:t>free of charge. Please encourage students to use them at home!</a:t>
            </a:r>
            <a:endParaRPr b="1" sz="2100" u="sng"/>
          </a:p>
          <a:p>
            <a:pPr indent="-361950" lvl="0" marL="457200" rtl="0" algn="l">
              <a:spcBef>
                <a:spcPts val="0"/>
              </a:spcBef>
              <a:spcAft>
                <a:spcPts val="0"/>
              </a:spcAft>
              <a:buSzPts val="2100"/>
              <a:buChar char="●"/>
            </a:pPr>
            <a:r>
              <a:rPr lang="en-GB" sz="2100"/>
              <a:t>Students</a:t>
            </a:r>
            <a:r>
              <a:rPr lang="en-GB" sz="2100"/>
              <a:t> have been provided with equipment </a:t>
            </a:r>
            <a:endParaRPr sz="2100"/>
          </a:p>
          <a:p>
            <a:pPr indent="0" lvl="0" marL="0" rtl="0" algn="l">
              <a:spcBef>
                <a:spcPts val="0"/>
              </a:spcBef>
              <a:spcAft>
                <a:spcPts val="0"/>
              </a:spcAft>
              <a:buNone/>
            </a:pPr>
            <a:r>
              <a:t/>
            </a:r>
            <a:endParaRPr sz="1900"/>
          </a:p>
          <a:p>
            <a:pPr indent="0" lvl="0" marL="0" rtl="0" algn="l">
              <a:spcBef>
                <a:spcPts val="0"/>
              </a:spcBef>
              <a:spcAft>
                <a:spcPts val="0"/>
              </a:spcAft>
              <a:buNone/>
            </a:pPr>
            <a:r>
              <a:t/>
            </a:r>
            <a:endParaRPr sz="1900"/>
          </a:p>
          <a:p>
            <a:pPr indent="0" lvl="0" marL="0" rtl="0" algn="l">
              <a:spcBef>
                <a:spcPts val="0"/>
              </a:spcBef>
              <a:spcAft>
                <a:spcPts val="0"/>
              </a:spcAft>
              <a:buNone/>
            </a:pPr>
            <a:r>
              <a:rPr lang="en-GB" sz="1900"/>
              <a:t>Other resources that students might find useful </a:t>
            </a:r>
            <a:endParaRPr sz="1900"/>
          </a:p>
          <a:p>
            <a:pPr indent="0" lvl="0" marL="0" rtl="0" algn="l">
              <a:spcBef>
                <a:spcPts val="0"/>
              </a:spcBef>
              <a:spcAft>
                <a:spcPts val="0"/>
              </a:spcAft>
              <a:buNone/>
            </a:pPr>
            <a:r>
              <a:t/>
            </a:r>
            <a:endParaRPr sz="1900"/>
          </a:p>
          <a:p>
            <a:pPr indent="-349250" lvl="0" marL="457200" rtl="0" algn="l">
              <a:spcBef>
                <a:spcPts val="0"/>
              </a:spcBef>
              <a:spcAft>
                <a:spcPts val="0"/>
              </a:spcAft>
              <a:buSzPts val="1900"/>
              <a:buChar char="●"/>
            </a:pPr>
            <a:r>
              <a:rPr lang="en-GB" sz="1900"/>
              <a:t>Folders for different subjects to organise their revision materials </a:t>
            </a:r>
            <a:endParaRPr sz="1900"/>
          </a:p>
          <a:p>
            <a:pPr indent="-349250" lvl="0" marL="457200" rtl="0" algn="l">
              <a:spcBef>
                <a:spcPts val="0"/>
              </a:spcBef>
              <a:spcAft>
                <a:spcPts val="0"/>
              </a:spcAft>
              <a:buSzPts val="1900"/>
              <a:buChar char="●"/>
            </a:pPr>
            <a:r>
              <a:rPr lang="en-GB" sz="1900"/>
              <a:t>Flash cards </a:t>
            </a:r>
            <a:endParaRPr sz="1900"/>
          </a:p>
          <a:p>
            <a:pPr indent="-349250" lvl="0" marL="457200" rtl="0" algn="l">
              <a:spcBef>
                <a:spcPts val="0"/>
              </a:spcBef>
              <a:spcAft>
                <a:spcPts val="0"/>
              </a:spcAft>
              <a:buSzPts val="1900"/>
              <a:buChar char="●"/>
            </a:pPr>
            <a:r>
              <a:rPr lang="en-GB" sz="1900"/>
              <a:t>Post it notes </a:t>
            </a:r>
            <a:endParaRPr sz="1900"/>
          </a:p>
          <a:p>
            <a:pPr indent="0" lvl="0" marL="0" rtl="0" algn="l">
              <a:spcBef>
                <a:spcPts val="0"/>
              </a:spcBef>
              <a:spcAft>
                <a:spcPts val="0"/>
              </a:spcAft>
              <a:buNone/>
            </a:pPr>
            <a:r>
              <a:t/>
            </a:r>
            <a:endParaRPr sz="1900"/>
          </a:p>
          <a:p>
            <a:pPr indent="0" lvl="0" marL="457200" rtl="0" algn="l">
              <a:spcBef>
                <a:spcPts val="0"/>
              </a:spcBef>
              <a:spcAft>
                <a:spcPts val="0"/>
              </a:spcAft>
              <a:buNone/>
            </a:pPr>
            <a:r>
              <a:t/>
            </a:r>
            <a:endParaRPr sz="1900"/>
          </a:p>
        </p:txBody>
      </p:sp>
      <p:pic>
        <p:nvPicPr>
          <p:cNvPr id="109" name="Google Shape;109;p19"/>
          <p:cNvPicPr preferRelativeResize="0"/>
          <p:nvPr/>
        </p:nvPicPr>
        <p:blipFill>
          <a:blip r:embed="rId3">
            <a:alphaModFix/>
          </a:blip>
          <a:stretch>
            <a:fillRect/>
          </a:stretch>
        </p:blipFill>
        <p:spPr>
          <a:xfrm>
            <a:off x="6725550" y="4361375"/>
            <a:ext cx="2167625" cy="216762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20"/>
          <p:cNvSpPr txBox="1"/>
          <p:nvPr>
            <p:ph type="title"/>
          </p:nvPr>
        </p:nvSpPr>
        <p:spPr>
          <a:xfrm>
            <a:off x="311700" y="663641"/>
            <a:ext cx="8520600" cy="943200"/>
          </a:xfrm>
          <a:prstGeom prst="rect">
            <a:avLst/>
          </a:prstGeom>
        </p:spPr>
        <p:txBody>
          <a:bodyPr anchorCtr="0" anchor="b" bIns="0" lIns="0" spcFirstLastPara="1" rIns="91425" wrap="square" tIns="91425">
            <a:noAutofit/>
          </a:bodyPr>
          <a:lstStyle/>
          <a:p>
            <a:pPr indent="0" lvl="0" marL="0" rtl="0" algn="l">
              <a:spcBef>
                <a:spcPts val="0"/>
              </a:spcBef>
              <a:spcAft>
                <a:spcPts val="0"/>
              </a:spcAft>
              <a:buNone/>
            </a:pPr>
            <a:r>
              <a:rPr lang="en-GB"/>
              <a:t>Support with Post 16 choices </a:t>
            </a:r>
            <a:endParaRPr/>
          </a:p>
        </p:txBody>
      </p:sp>
      <p:sp>
        <p:nvSpPr>
          <p:cNvPr id="116" name="Google Shape;116;p20"/>
          <p:cNvSpPr txBox="1"/>
          <p:nvPr>
            <p:ph idx="1" type="body"/>
          </p:nvPr>
        </p:nvSpPr>
        <p:spPr>
          <a:xfrm>
            <a:off x="311700" y="1897950"/>
            <a:ext cx="8520600" cy="41943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GB"/>
              <a:t>During tutor time this half term, we will be looking at the different Post 16 routes </a:t>
            </a:r>
            <a:r>
              <a:rPr lang="en-GB"/>
              <a:t>available</a:t>
            </a:r>
            <a:r>
              <a:rPr lang="en-GB"/>
              <a:t> to year 11s</a:t>
            </a:r>
            <a:endParaRPr/>
          </a:p>
          <a:p>
            <a:pPr indent="0" lvl="0" marL="457200" rtl="0" algn="l">
              <a:spcBef>
                <a:spcPts val="0"/>
              </a:spcBef>
              <a:spcAft>
                <a:spcPts val="0"/>
              </a:spcAft>
              <a:buNone/>
            </a:pPr>
            <a:r>
              <a:t/>
            </a:r>
            <a:endParaRPr/>
          </a:p>
          <a:p>
            <a:pPr indent="-342900" lvl="0" marL="457200" rtl="0" algn="l">
              <a:spcBef>
                <a:spcPts val="0"/>
              </a:spcBef>
              <a:spcAft>
                <a:spcPts val="0"/>
              </a:spcAft>
              <a:buSzPts val="1800"/>
              <a:buChar char="●"/>
            </a:pPr>
            <a:r>
              <a:rPr lang="en-GB"/>
              <a:t>Colleges, sixth forms and </a:t>
            </a:r>
            <a:r>
              <a:rPr lang="en-GB"/>
              <a:t>apprenticeship</a:t>
            </a:r>
            <a:r>
              <a:rPr lang="en-GB"/>
              <a:t> providers will be presenting to </a:t>
            </a:r>
            <a:r>
              <a:rPr lang="en-GB"/>
              <a:t>students</a:t>
            </a:r>
            <a:r>
              <a:rPr lang="en-GB"/>
              <a:t> via Zoom, and students will have the opportunity to ask questions. </a:t>
            </a:r>
            <a:r>
              <a:rPr lang="en-GB">
                <a:solidFill>
                  <a:srgbClr val="FF0000"/>
                </a:solidFill>
              </a:rPr>
              <a:t>Haringey 6th form, LAET, Ada, Monoux, </a:t>
            </a:r>
            <a:r>
              <a:rPr lang="en-GB">
                <a:solidFill>
                  <a:srgbClr val="FF0000"/>
                </a:solidFill>
              </a:rPr>
              <a:t>Apprenticeship</a:t>
            </a:r>
            <a:r>
              <a:rPr lang="en-GB">
                <a:solidFill>
                  <a:srgbClr val="FF0000"/>
                </a:solidFill>
              </a:rPr>
              <a:t> </a:t>
            </a:r>
            <a:r>
              <a:rPr lang="en-GB">
                <a:solidFill>
                  <a:srgbClr val="FF0000"/>
                </a:solidFill>
              </a:rPr>
              <a:t>Service</a:t>
            </a:r>
            <a:r>
              <a:rPr lang="en-GB">
                <a:solidFill>
                  <a:srgbClr val="FF0000"/>
                </a:solidFill>
              </a:rPr>
              <a:t>, Big Creative Education, Leyton Sixth form, </a:t>
            </a:r>
            <a:r>
              <a:rPr lang="en-GB">
                <a:solidFill>
                  <a:srgbClr val="FF0000"/>
                </a:solidFill>
              </a:rPr>
              <a:t>Barnet</a:t>
            </a:r>
            <a:r>
              <a:rPr lang="en-GB">
                <a:solidFill>
                  <a:srgbClr val="FF0000"/>
                </a:solidFill>
              </a:rPr>
              <a:t> and Southgate College, Wren Sixth Form, Highgate Wood.</a:t>
            </a:r>
            <a:endParaRPr>
              <a:solidFill>
                <a:srgbClr val="FF0000"/>
              </a:solidFill>
            </a:endParaRPr>
          </a:p>
          <a:p>
            <a:pPr indent="0" lvl="0" marL="0" rtl="0" algn="l">
              <a:spcBef>
                <a:spcPts val="0"/>
              </a:spcBef>
              <a:spcAft>
                <a:spcPts val="0"/>
              </a:spcAft>
              <a:buNone/>
            </a:pPr>
            <a:r>
              <a:t/>
            </a:r>
            <a:endParaRPr>
              <a:solidFill>
                <a:srgbClr val="FF0000"/>
              </a:solidFill>
            </a:endParaRPr>
          </a:p>
          <a:p>
            <a:pPr indent="-342900" lvl="0" marL="457200" rtl="0" algn="l">
              <a:spcBef>
                <a:spcPts val="0"/>
              </a:spcBef>
              <a:spcAft>
                <a:spcPts val="0"/>
              </a:spcAft>
              <a:buSzPts val="1800"/>
              <a:buChar char="●"/>
            </a:pPr>
            <a:r>
              <a:rPr lang="en-GB"/>
              <a:t>We will keep </a:t>
            </a:r>
            <a:r>
              <a:rPr lang="en-GB"/>
              <a:t>students</a:t>
            </a:r>
            <a:r>
              <a:rPr lang="en-GB"/>
              <a:t>, parents and carers up to date with </a:t>
            </a:r>
            <a:r>
              <a:rPr lang="en-GB"/>
              <a:t>College</a:t>
            </a:r>
            <a:r>
              <a:rPr lang="en-GB"/>
              <a:t> and </a:t>
            </a:r>
            <a:r>
              <a:rPr lang="en-GB"/>
              <a:t>Sixth</a:t>
            </a:r>
            <a:r>
              <a:rPr lang="en-GB"/>
              <a:t> </a:t>
            </a:r>
            <a:r>
              <a:rPr lang="en-GB"/>
              <a:t>form open</a:t>
            </a:r>
            <a:r>
              <a:rPr lang="en-GB"/>
              <a:t> events via text, twitter and the school website (they may be virtual this year) </a:t>
            </a:r>
            <a:endParaRPr/>
          </a:p>
          <a:p>
            <a:pPr indent="0" lvl="0" marL="457200" rtl="0" algn="l">
              <a:spcBef>
                <a:spcPts val="0"/>
              </a:spcBef>
              <a:spcAft>
                <a:spcPts val="0"/>
              </a:spcAft>
              <a:buNone/>
            </a:pPr>
            <a:r>
              <a:t/>
            </a:r>
            <a:endParaRPr/>
          </a:p>
          <a:p>
            <a:pPr indent="-342900" lvl="0" marL="457200" rtl="0" algn="l">
              <a:spcBef>
                <a:spcPts val="0"/>
              </a:spcBef>
              <a:spcAft>
                <a:spcPts val="0"/>
              </a:spcAft>
              <a:buSzPts val="1800"/>
              <a:buChar char="●"/>
            </a:pPr>
            <a:r>
              <a:rPr lang="en-GB"/>
              <a:t>Every student will have a one to one careers meeting with our Careers </a:t>
            </a:r>
            <a:r>
              <a:rPr lang="en-GB"/>
              <a:t>Advisor</a:t>
            </a:r>
            <a:r>
              <a:rPr lang="en-GB"/>
              <a:t>, Ms Smith. These will start at the </a:t>
            </a:r>
            <a:r>
              <a:rPr lang="en-GB"/>
              <a:t>beginning</a:t>
            </a:r>
            <a:r>
              <a:rPr lang="en-GB"/>
              <a:t> of October.</a:t>
            </a:r>
            <a:endParaRPr/>
          </a:p>
          <a:p>
            <a:pPr indent="0" lvl="0" marL="0" rtl="0" algn="l">
              <a:spcBef>
                <a:spcPts val="0"/>
              </a:spcBef>
              <a:spcAft>
                <a:spcPts val="0"/>
              </a:spcAft>
              <a:buNone/>
            </a:pPr>
            <a:r>
              <a:t/>
            </a:r>
            <a:endParaRPr/>
          </a:p>
          <a:p>
            <a:pPr indent="-342900" lvl="0" marL="457200" rtl="0" algn="l">
              <a:spcBef>
                <a:spcPts val="0"/>
              </a:spcBef>
              <a:spcAft>
                <a:spcPts val="0"/>
              </a:spcAft>
              <a:buSzPts val="1800"/>
              <a:buChar char="●"/>
            </a:pPr>
            <a:r>
              <a:rPr lang="en-GB"/>
              <a:t>We track students college and sixth form applications and offer more support where needed. All </a:t>
            </a:r>
            <a:r>
              <a:rPr lang="en-GB"/>
              <a:t>students</a:t>
            </a:r>
            <a:r>
              <a:rPr lang="en-GB"/>
              <a:t> are encouraged to make a range of applications.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ropic">
  <a:themeElements>
    <a:clrScheme name="Tropic">
      <a:dk1>
        <a:srgbClr val="A1E8D9"/>
      </a:dk1>
      <a:lt1>
        <a:srgbClr val="FFFFFF"/>
      </a:lt1>
      <a:dk2>
        <a:srgbClr val="695D46"/>
      </a:dk2>
      <a:lt2>
        <a:srgbClr val="B3A77D"/>
      </a:lt2>
      <a:accent1>
        <a:srgbClr val="EF6C00"/>
      </a:accent1>
      <a:accent2>
        <a:srgbClr val="009668"/>
      </a:accent2>
      <a:accent3>
        <a:srgbClr val="4DB6AC"/>
      </a:accent3>
      <a:accent4>
        <a:srgbClr val="FF9800"/>
      </a:accent4>
      <a:accent5>
        <a:srgbClr val="CE93D8"/>
      </a:accent5>
      <a:accent6>
        <a:srgbClr val="EEFF41"/>
      </a:accent6>
      <a:hlink>
        <a:srgbClr val="CE93D8"/>
      </a:hlink>
      <a:folHlink>
        <a:srgbClr val="CE93D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