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3E"/>
    <a:srgbClr val="F0F363"/>
    <a:srgbClr val="FFFF99"/>
    <a:srgbClr val="FFCC99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8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0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0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1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3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0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9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1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7CC6-DCF7-450A-B3CC-EF172A04D06B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1EDC-AE9D-4E88-84CC-F2000491C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0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Active revision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5"/>
          <a:stretch/>
        </p:blipFill>
        <p:spPr bwMode="auto">
          <a:xfrm>
            <a:off x="242743" y="1268760"/>
            <a:ext cx="2953898" cy="206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1512168" cy="8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3" y="3359704"/>
            <a:ext cx="1016889" cy="130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6908" y="1484784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Active revision means involving your; eyes, ears and </a:t>
            </a:r>
          </a:p>
          <a:p>
            <a:r>
              <a:rPr lang="en-GB" sz="1600" dirty="0" smtClean="0">
                <a:latin typeface="Comic Sans MS" pitchFamily="66" charset="0"/>
              </a:rPr>
              <a:t>hands in different ways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43" y="4077072"/>
            <a:ext cx="40005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3143862"/>
            <a:ext cx="5335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Active methods of revision includes: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 </a:t>
            </a:r>
          </a:p>
          <a:p>
            <a:endParaRPr lang="en-GB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365104"/>
            <a:ext cx="5414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Writing notes &amp; rewriting notes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Reading notes aloud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Recording key notes onto your phone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Discussing topics with friends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Testing yourself &amp; getting others to test you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omic Sans MS" pitchFamily="66" charset="0"/>
              </a:rPr>
              <a:t>Trying past exams papers &amp; using revision websites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02" y="2348880"/>
            <a:ext cx="3794470" cy="225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1232" y="21516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Traditional revision notes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Look at “</a:t>
            </a:r>
            <a:r>
              <a:rPr lang="en-GB" sz="1400" b="1" dirty="0" smtClean="0">
                <a:latin typeface="Comic Sans MS" pitchFamily="66" charset="0"/>
              </a:rPr>
              <a:t>bite-size</a:t>
            </a:r>
            <a:r>
              <a:rPr lang="en-GB" sz="1400" dirty="0" smtClean="0">
                <a:latin typeface="Comic Sans MS" pitchFamily="66" charset="0"/>
              </a:rPr>
              <a:t>” chunks of work instead of working with large information at a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Use your </a:t>
            </a:r>
            <a:r>
              <a:rPr lang="en-GB" sz="1400" b="1" dirty="0" smtClean="0">
                <a:latin typeface="Comic Sans MS" pitchFamily="66" charset="0"/>
              </a:rPr>
              <a:t>OWN</a:t>
            </a:r>
            <a:r>
              <a:rPr lang="en-GB" sz="1400" dirty="0" smtClean="0">
                <a:latin typeface="Comic Sans MS" pitchFamily="66" charset="0"/>
              </a:rPr>
              <a:t> words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Make sure your notes are well </a:t>
            </a:r>
            <a:r>
              <a:rPr lang="en-GB" sz="1400" b="1" dirty="0" smtClean="0">
                <a:latin typeface="Comic Sans MS" pitchFamily="66" charset="0"/>
              </a:rPr>
              <a:t>spaced out </a:t>
            </a:r>
            <a:r>
              <a:rPr lang="en-GB" sz="1400" dirty="0" smtClean="0">
                <a:latin typeface="Comic Sans MS" pitchFamily="66" charset="0"/>
              </a:rPr>
              <a:t>and cram too much onto a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Use large writing and even better use </a:t>
            </a:r>
            <a:r>
              <a:rPr lang="en-GB" sz="1400" b="1" dirty="0" smtClean="0">
                <a:latin typeface="Comic Sans MS" pitchFamily="66" charset="0"/>
              </a:rPr>
              <a:t>CAPITAL LETTERS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Make your revision notes </a:t>
            </a:r>
            <a:r>
              <a:rPr lang="en-GB" sz="1400" b="1" dirty="0" smtClean="0">
                <a:latin typeface="Comic Sans MS" pitchFamily="66" charset="0"/>
              </a:rPr>
              <a:t>interesting</a:t>
            </a:r>
            <a:r>
              <a:rPr lang="en-GB" sz="1400" dirty="0" smtClean="0">
                <a:latin typeface="Comic Sans MS" pitchFamily="66" charset="0"/>
              </a:rPr>
              <a:t> by using; colour, boxes, circles, underlining, abbreviations and so on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70892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itchFamily="66" charset="0"/>
              </a:rPr>
              <a:t>R</a:t>
            </a:r>
            <a:r>
              <a:rPr lang="en-GB" sz="2800" b="1" dirty="0" smtClean="0">
                <a:latin typeface="Comic Sans MS" pitchFamily="66" charset="0"/>
              </a:rPr>
              <a:t>evision cards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75" y="3232140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Carry revision cards with you, you can read them on the bus, in the car, during lunch time or break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Cards covering the same topic should be kept together. You can do this by using a piece of string or elastic band tied through a hole in the left corner of the cards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470929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Patterned notes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373216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Patterned notes give an overview of a topic and show links and connections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Patterned notes can be; mind maps, spider diagram, brain storm, learning map or concept map 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Revision timetable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765" y="1196752"/>
            <a:ext cx="72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There are many good reasons for using revision timetables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To avoid last min rush the night before an exam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To set up a routine and discipline yourself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To get the right balance between revision and leisure time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400" dirty="0" smtClean="0">
                <a:latin typeface="Comic Sans MS" pitchFamily="66" charset="0"/>
              </a:rPr>
              <a:t>To avoid wasting time trying to decide what to do for each revision session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382712"/>
            <a:ext cx="48965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Before you start your revision draw up a chart showing the dates and times of all your exams and work out how many weeks until your first exam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You should start serious revision at least 8 weeks before your first exam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b="1" dirty="0" smtClean="0">
                <a:latin typeface="Comic Sans MS" pitchFamily="66" charset="0"/>
              </a:rPr>
              <a:t>Drawing up your next timetable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when you come to the end of each week, carry out a quick review and draw up a timetable for the next week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Repeat this cycle until your exam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Always stick your timetables where you can see them!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70" y="2339015"/>
            <a:ext cx="4300538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557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Coping with your STRESS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44833"/>
            <a:ext cx="4355975" cy="355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439248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Talk about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Your listeners can be friends, family and teachers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Asking for help is not a sign of weakness</a:t>
            </a:r>
          </a:p>
          <a:p>
            <a:endParaRPr lang="en-GB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Take time out to have fun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Give yourself time to do the things that relax you and take your mind off your studies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Do some exercise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One of the best ways of dealing with stress is exercise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Exercise helps clear your mind</a:t>
            </a:r>
          </a:p>
          <a:p>
            <a:endParaRPr lang="en-GB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Think positively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Thinking makes you worry more and makes you less enthusiastic about working hard</a:t>
            </a:r>
          </a:p>
          <a:p>
            <a:endParaRPr lang="en-GB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Relax your muscles </a:t>
            </a:r>
          </a:p>
          <a:p>
            <a:endParaRPr lang="en-GB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Eat well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Eating well reduces the overall stress on the body and can also make you feel good about yourself</a:t>
            </a:r>
          </a:p>
          <a:p>
            <a:endParaRPr lang="en-GB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Use mental imagery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67227" y="4582874"/>
            <a:ext cx="4311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dirty="0" smtClean="0"/>
              <a:t>Breathing technique – try this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Sit comfortably and close your eyes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Breath in slowly though your nose to the count of 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Hold this breath while you count to ten again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Now let out your breath slowly and count to ten once more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latin typeface="Comic Sans MS" pitchFamily="66" charset="0"/>
              </a:rPr>
              <a:t>Repeat this three times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511</Words>
  <Application>Microsoft Office PowerPoint</Application>
  <PresentationFormat>On-screen Show (4:3)</PresentationFormat>
  <Paragraphs>66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Active revision</vt:lpstr>
      <vt:lpstr>PowerPoint Presentation</vt:lpstr>
      <vt:lpstr>Revision timetable</vt:lpstr>
      <vt:lpstr>Coping with your STRESS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yzaman1</dc:creator>
  <cp:lastModifiedBy>bchipungu</cp:lastModifiedBy>
  <cp:revision>18</cp:revision>
  <dcterms:created xsi:type="dcterms:W3CDTF">2018-02-21T14:15:58Z</dcterms:created>
  <dcterms:modified xsi:type="dcterms:W3CDTF">2018-03-01T15:06:54Z</dcterms:modified>
</cp:coreProperties>
</file>