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333" r:id="rId3"/>
    <p:sldId id="335" r:id="rId4"/>
    <p:sldId id="336" r:id="rId5"/>
    <p:sldId id="256" r:id="rId6"/>
    <p:sldId id="355" r:id="rId7"/>
    <p:sldId id="316" r:id="rId8"/>
    <p:sldId id="317" r:id="rId9"/>
    <p:sldId id="318" r:id="rId10"/>
    <p:sldId id="319" r:id="rId11"/>
    <p:sldId id="330" r:id="rId12"/>
    <p:sldId id="321" r:id="rId13"/>
    <p:sldId id="322" r:id="rId14"/>
    <p:sldId id="331" r:id="rId15"/>
    <p:sldId id="332" r:id="rId16"/>
    <p:sldId id="341" r:id="rId17"/>
    <p:sldId id="309" r:id="rId18"/>
    <p:sldId id="354" r:id="rId19"/>
    <p:sldId id="267" r:id="rId20"/>
  </p:sldIdLst>
  <p:sldSz cx="9144000" cy="6858000" type="screen4x3"/>
  <p:notesSz cx="6858000" cy="9144000"/>
  <p:embeddedFontLst>
    <p:embeddedFont>
      <p:font typeface="Tuffy-TTF" panose="020B0603060100000000" charset="0"/>
      <p:regular r:id="rId23"/>
      <p:bold r:id="rId24"/>
      <p:italic r:id="rId25"/>
      <p:boldItalic r:id="rId26"/>
    </p:embeddedFont>
    <p:embeddedFont>
      <p:font typeface="Twinkl" panose="02000000000000000000" pitchFamily="2" charset="0"/>
      <p:regular r:id="rId27"/>
      <p:bold r:id="rId28"/>
    </p:embeddedFont>
    <p:embeddedFont>
      <p:font typeface="Twinkl SemiBold" charset="0"/>
      <p:regular r:id="rId29"/>
      <p:bold r:id="rId30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ula Agamba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64C"/>
    <a:srgbClr val="F4F9ED"/>
    <a:srgbClr val="AFECE0"/>
    <a:srgbClr val="8BC74A"/>
    <a:srgbClr val="86CCC1"/>
    <a:srgbClr val="00938F"/>
    <a:srgbClr val="9DDCF9"/>
    <a:srgbClr val="8CC74C"/>
    <a:srgbClr val="FFFFFF"/>
    <a:srgbClr val="8BC7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5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444" y="56"/>
      </p:cViewPr>
      <p:guideLst>
        <p:guide orient="horz" pos="218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29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05/12/2024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05/12/2024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fcda116e3e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g1fcda116e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" name="Google Shape;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cartoon of a child and child lying on grass with a dog on their back&#10;&#10;Description automatically generated with low confidence">
            <a:extLst>
              <a:ext uri="{FF2B5EF4-FFF2-40B4-BE49-F238E27FC236}">
                <a16:creationId xmlns:a16="http://schemas.microsoft.com/office/drawing/2014/main" id="{2CA290E8-221C-4C44-3D92-70DB5F3AD2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white fence with a door and a tree&#10;&#10;Description automatically generated with low confidence">
            <a:extLst>
              <a:ext uri="{FF2B5EF4-FFF2-40B4-BE49-F238E27FC236}">
                <a16:creationId xmlns:a16="http://schemas.microsoft.com/office/drawing/2014/main" id="{BD18FD49-8068-8595-FB22-A5DD65608D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winkl-phonics/level-6-twinkl-phonic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winkl.co.uk/resources/twinkl-phonics/level-6-twinkl-phonics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hyperlink" Target="https://www.twinkl.co.uk/resources/twinkl-phonics/level-6-twinkl-phonics" TargetMode="External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tiff"/><Relationship Id="rId10" Type="http://schemas.openxmlformats.org/officeDocument/2006/relationships/hyperlink" Target="https://www.twinkl.co.uk/resources/twinkl-phonics/level-6-twinkl-phonics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tiff"/><Relationship Id="rId7" Type="http://schemas.openxmlformats.org/officeDocument/2006/relationships/image" Target="../media/image38.png"/><Relationship Id="rId12" Type="http://schemas.openxmlformats.org/officeDocument/2006/relationships/hyperlink" Target="https://www.twinkl.co.uk/resources/twinkl-phonics/level-6-twinkl-phonic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36.tiff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5.tiff"/><Relationship Id="rId7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hyperlink" Target="https://www.twinkl.co.uk/resources/twinkl-phonics/level-6-twinkl-phonics" TargetMode="External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36.tiff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5.tiff"/><Relationship Id="rId7" Type="http://schemas.openxmlformats.org/officeDocument/2006/relationships/image" Target="../media/image45.png"/><Relationship Id="rId12" Type="http://schemas.openxmlformats.org/officeDocument/2006/relationships/hyperlink" Target="https://www.twinkl.co.uk/resources/twinkl-phonics/level-6-twinkl-phonics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36.tiff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winkl.co.uk/resources/twinkl-phonics/level-6-twinkl-phonics" TargetMode="Externa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twinkl-phonics/level-6-twinkl-phonic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winkl.co.uk/resources/twinkl-phonics/level-6-twinkl-phonics" TargetMode="Externa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winkl-phonics/level-6-twinkl-phonic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winkl-phonics/level-6-twinkl-phonic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winkl-phonics/level-6-twinkl-phonic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twinkl-phonics/level-6-twinkl-phonic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winkl.co.uk/resources/twinkl-phonics/level-6-twinkl-phonic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winkl.co.uk/resources/twinkl-phonics/level-6-twinkl-phonics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twinkl-phonics/level-6-twinkl-phonic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winkl.co.uk/resources/twinkl-phonics/level-6-twinkl-phonics" TargetMode="External"/><Relationship Id="rId5" Type="http://schemas.openxmlformats.org/officeDocument/2006/relationships/image" Target="../media/image14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hyperlink" Target="https://www.twinkl.co.uk/resources/twinkl-phonics/level-6-twinkl-phoni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EAA9B462-9E54-22F1-5458-F3EACFA721D5}"/>
              </a:ext>
            </a:extLst>
          </p:cNvPr>
          <p:cNvSpPr/>
          <p:nvPr/>
        </p:nvSpPr>
        <p:spPr>
          <a:xfrm>
            <a:off x="4104167" y="5528930"/>
            <a:ext cx="925033" cy="574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>
            <a:hlinkClick r:id="rId2"/>
            <a:extLst>
              <a:ext uri="{FF2B5EF4-FFF2-40B4-BE49-F238E27FC236}">
                <a16:creationId xmlns:a16="http://schemas.microsoft.com/office/drawing/2014/main" id="{3F5FF915-B634-BB9B-94BF-4EB346CAFE0F}"/>
              </a:ext>
            </a:extLst>
          </p:cNvPr>
          <p:cNvSpPr/>
          <p:nvPr/>
        </p:nvSpPr>
        <p:spPr>
          <a:xfrm>
            <a:off x="129209" y="6033052"/>
            <a:ext cx="626165" cy="7354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hlinkClick r:id="rId2"/>
            <a:extLst>
              <a:ext uri="{FF2B5EF4-FFF2-40B4-BE49-F238E27FC236}">
                <a16:creationId xmlns:a16="http://schemas.microsoft.com/office/drawing/2014/main" id="{552B1406-E3C4-5786-5A60-311C5A35F077}"/>
              </a:ext>
            </a:extLst>
          </p:cNvPr>
          <p:cNvSpPr/>
          <p:nvPr/>
        </p:nvSpPr>
        <p:spPr>
          <a:xfrm>
            <a:off x="7474226" y="5794513"/>
            <a:ext cx="1540565" cy="10634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8;p4">
            <a:extLst>
              <a:ext uri="{FF2B5EF4-FFF2-40B4-BE49-F238E27FC236}">
                <a16:creationId xmlns:a16="http://schemas.microsoft.com/office/drawing/2014/main" id="{29A3D76E-66F6-553C-84DF-E1E8AB26AD9E}"/>
              </a:ext>
            </a:extLst>
          </p:cNvPr>
          <p:cNvSpPr/>
          <p:nvPr/>
        </p:nvSpPr>
        <p:spPr>
          <a:xfrm>
            <a:off x="3126125" y="2701291"/>
            <a:ext cx="2891750" cy="2763064"/>
          </a:xfrm>
          <a:prstGeom prst="ellipse">
            <a:avLst/>
          </a:prstGeom>
          <a:solidFill>
            <a:srgbClr val="8ACB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0418DA2-2D15-47AC-9797-0DCC96F78A96}"/>
              </a:ext>
            </a:extLst>
          </p:cNvPr>
          <p:cNvSpPr txBox="1">
            <a:spLocks/>
          </p:cNvSpPr>
          <p:nvPr/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r>
              <a:rPr lang="en-GB" altLang="en-US" dirty="0">
                <a:latin typeface="Twinkl" pitchFamily="2" charset="0"/>
              </a:rPr>
              <a:t>Ants and Leaves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4669" y="2606342"/>
            <a:ext cx="2236756" cy="255663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6"/>
          </a:solidFill>
        </p:grpSpPr>
        <p:sp>
          <p:nvSpPr>
            <p:cNvPr id="14" name="Oval 13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9" name="Teaching">
            <a:extLst>
              <a:ext uri="{FF2B5EF4-FFF2-40B4-BE49-F238E27FC236}">
                <a16:creationId xmlns:a16="http://schemas.microsoft.com/office/drawing/2014/main" id="{9238093D-79F1-4063-BE70-B305EA96A9A4}"/>
              </a:ext>
            </a:extLst>
          </p:cNvPr>
          <p:cNvGrpSpPr/>
          <p:nvPr/>
        </p:nvGrpSpPr>
        <p:grpSpPr>
          <a:xfrm>
            <a:off x="457200" y="4945020"/>
            <a:ext cx="5845714" cy="1428750"/>
            <a:chOff x="449580" y="4917005"/>
            <a:chExt cx="5845714" cy="1428750"/>
          </a:xfrm>
        </p:grpSpPr>
        <p:grpSp>
          <p:nvGrpSpPr>
            <p:cNvPr id="10" name="Kit's teachings">
              <a:extLst>
                <a:ext uri="{FF2B5EF4-FFF2-40B4-BE49-F238E27FC236}">
                  <a16:creationId xmlns:a16="http://schemas.microsoft.com/office/drawing/2014/main" id="{85CB4131-6707-4D7E-8EFD-DAC2B3118986}"/>
                </a:ext>
              </a:extLst>
            </p:cNvPr>
            <p:cNvGrpSpPr/>
            <p:nvPr/>
          </p:nvGrpSpPr>
          <p:grpSpPr>
            <a:xfrm>
              <a:off x="687898" y="5157909"/>
              <a:ext cx="5607396" cy="1006678"/>
              <a:chOff x="687898" y="5157909"/>
              <a:chExt cx="5607396" cy="1006678"/>
            </a:xfrm>
          </p:grpSpPr>
          <p:sp>
            <p:nvSpPr>
              <p:cNvPr id="16" name="Rectangle: Rounded Corners 9">
                <a:extLst>
                  <a:ext uri="{FF2B5EF4-FFF2-40B4-BE49-F238E27FC236}">
                    <a16:creationId xmlns:a16="http://schemas.microsoft.com/office/drawing/2014/main" id="{C8156229-A6B6-47D0-B99E-431B92EF9D3C}"/>
                  </a:ext>
                </a:extLst>
              </p:cNvPr>
              <p:cNvSpPr/>
              <p:nvPr/>
            </p:nvSpPr>
            <p:spPr>
              <a:xfrm>
                <a:off x="1263408" y="5415371"/>
                <a:ext cx="5031886" cy="491754"/>
              </a:xfrm>
              <a:prstGeom prst="roundRect">
                <a:avLst>
                  <a:gd name="adj" fmla="val 50000"/>
                </a:avLst>
              </a:prstGeom>
              <a:solidFill>
                <a:srgbClr val="7FC34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GB" dirty="0">
                    <a:latin typeface="Twinkl" pitchFamily="2" charset="0"/>
                  </a:rPr>
                  <a:t>  Click us for Physically Active Phonics tips!   </a:t>
                </a: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DA19E2D9-E6AF-4E94-920A-6D27BE9B08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43" t="-70998" r="5166" b="90206"/>
              <a:stretch/>
            </p:blipFill>
            <p:spPr>
              <a:xfrm>
                <a:off x="687898" y="5157909"/>
                <a:ext cx="1006678" cy="1006678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7FC349"/>
                </a:solidFill>
              </a:ln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F1F60B7-C04A-4BE8-9FE1-4BD53D6C7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" y="4917005"/>
              <a:ext cx="1428750" cy="1428750"/>
            </a:xfrm>
            <a:prstGeom prst="rect">
              <a:avLst/>
            </a:prstGeom>
          </p:spPr>
        </p:pic>
      </p:grpSp>
      <p:sp>
        <p:nvSpPr>
          <p:cNvPr id="18" name="Kit's teaching bubble">
            <a:extLst>
              <a:ext uri="{FF2B5EF4-FFF2-40B4-BE49-F238E27FC236}">
                <a16:creationId xmlns:a16="http://schemas.microsoft.com/office/drawing/2014/main" id="{B97B808E-F121-463E-8AA6-BC692D3B2032}"/>
              </a:ext>
            </a:extLst>
          </p:cNvPr>
          <p:cNvSpPr/>
          <p:nvPr/>
        </p:nvSpPr>
        <p:spPr>
          <a:xfrm>
            <a:off x="1439730" y="3521633"/>
            <a:ext cx="3423583" cy="1496390"/>
          </a:xfrm>
          <a:prstGeom prst="wedgeRoundRectCallout">
            <a:avLst>
              <a:gd name="adj1" fmla="val -45805"/>
              <a:gd name="adj2" fmla="val 87365"/>
              <a:gd name="adj3" fmla="val 16667"/>
            </a:avLst>
          </a:prstGeom>
          <a:solidFill>
            <a:schemeClr val="bg1"/>
          </a:solidFill>
          <a:ln w="28575">
            <a:solidFill>
              <a:srgbClr val="7FC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You can do this activity more physically by numbering the corners of your room and getting children to move to the corner that matches their answer.</a:t>
            </a:r>
          </a:p>
        </p:txBody>
      </p:sp>
      <p:sp>
        <p:nvSpPr>
          <p:cNvPr id="19" name="Close bubble">
            <a:extLst>
              <a:ext uri="{FF2B5EF4-FFF2-40B4-BE49-F238E27FC236}">
                <a16:creationId xmlns:a16="http://schemas.microsoft.com/office/drawing/2014/main" id="{A70DBFF9-83B0-4F07-8D62-3DECE2BBAFE6}"/>
              </a:ext>
            </a:extLst>
          </p:cNvPr>
          <p:cNvSpPr/>
          <p:nvPr/>
        </p:nvSpPr>
        <p:spPr>
          <a:xfrm>
            <a:off x="4721232" y="3465513"/>
            <a:ext cx="284162" cy="284163"/>
          </a:xfrm>
          <a:prstGeom prst="ellipse">
            <a:avLst/>
          </a:prstGeom>
          <a:solidFill>
            <a:srgbClr val="7FC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grpSp>
        <p:nvGrpSpPr>
          <p:cNvPr id="3" name="Task Objective">
            <a:extLst>
              <a:ext uri="{FF2B5EF4-FFF2-40B4-BE49-F238E27FC236}">
                <a16:creationId xmlns:a16="http://schemas.microsoft.com/office/drawing/2014/main" id="{07D9F4F6-6837-F581-53C6-BA62C252AB29}"/>
              </a:ext>
            </a:extLst>
          </p:cNvPr>
          <p:cNvGrpSpPr/>
          <p:nvPr/>
        </p:nvGrpSpPr>
        <p:grpSpPr>
          <a:xfrm>
            <a:off x="549597" y="1425612"/>
            <a:ext cx="8044806" cy="1068224"/>
            <a:chOff x="9657793" y="23388"/>
            <a:chExt cx="8185523" cy="476032"/>
          </a:xfrm>
        </p:grpSpPr>
        <p:sp>
          <p:nvSpPr>
            <p:cNvPr id="4" name="Task Objective Shadow">
              <a:extLst>
                <a:ext uri="{FF2B5EF4-FFF2-40B4-BE49-F238E27FC236}">
                  <a16:creationId xmlns:a16="http://schemas.microsoft.com/office/drawing/2014/main" id="{43FA62C0-EF37-951A-5254-F7E01FEB9C11}"/>
                </a:ext>
              </a:extLst>
            </p:cNvPr>
            <p:cNvSpPr/>
            <p:nvPr/>
          </p:nvSpPr>
          <p:spPr>
            <a:xfrm>
              <a:off x="9657794" y="122644"/>
              <a:ext cx="8185522" cy="37677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5" name="Task objective">
              <a:extLst>
                <a:ext uri="{FF2B5EF4-FFF2-40B4-BE49-F238E27FC236}">
                  <a16:creationId xmlns:a16="http://schemas.microsoft.com/office/drawing/2014/main" id="{BB53B9D3-E111-E699-0E2C-E5A85E4315A5}"/>
                </a:ext>
              </a:extLst>
            </p:cNvPr>
            <p:cNvSpPr/>
            <p:nvPr/>
          </p:nvSpPr>
          <p:spPr>
            <a:xfrm>
              <a:off x="9657793" y="23388"/>
              <a:ext cx="8185523" cy="40121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" pitchFamily="50" charset="0"/>
                </a:rPr>
                <a:t>Help each ant to find their correct leaf. Show which ant should get the leaf by writing the number or showing it on your fingers.</a:t>
              </a:r>
            </a:p>
          </p:txBody>
        </p:sp>
      </p:grpSp>
      <p:sp>
        <p:nvSpPr>
          <p:cNvPr id="7" name="Rounded Rectangle 6">
            <a:hlinkClick r:id="rId5"/>
            <a:extLst>
              <a:ext uri="{FF2B5EF4-FFF2-40B4-BE49-F238E27FC236}">
                <a16:creationId xmlns:a16="http://schemas.microsoft.com/office/drawing/2014/main" id="{86FAEFA3-FAB3-AE17-7C31-763C80520E78}"/>
              </a:ext>
            </a:extLst>
          </p:cNvPr>
          <p:cNvSpPr/>
          <p:nvPr/>
        </p:nvSpPr>
        <p:spPr>
          <a:xfrm>
            <a:off x="8517835" y="6630602"/>
            <a:ext cx="626165" cy="24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4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B88939-78CB-FD6D-0F2E-7945BB873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04665"/>
            <a:ext cx="8220074" cy="5976664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6"/>
          </a:solidFill>
        </p:grpSpPr>
        <p:sp>
          <p:nvSpPr>
            <p:cNvPr id="14" name="Oval 13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771FB2-520C-4E59-90CB-B6674012A354}"/>
              </a:ext>
            </a:extLst>
          </p:cNvPr>
          <p:cNvGrpSpPr/>
          <p:nvPr/>
        </p:nvGrpSpPr>
        <p:grpSpPr>
          <a:xfrm>
            <a:off x="1948628" y="3118778"/>
            <a:ext cx="2486460" cy="1572494"/>
            <a:chOff x="1744393" y="2595564"/>
            <a:chExt cx="2486460" cy="1572494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DA225D91-A557-4BEE-A6B7-952F5C5C4F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44393" y="3033785"/>
              <a:ext cx="2486460" cy="1134273"/>
            </a:xfrm>
            <a:prstGeom prst="rect">
              <a:avLst/>
            </a:prstGeom>
          </p:spPr>
        </p:pic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AA0CB50-5DA5-4A7D-A713-A85CA8748C55}"/>
                </a:ext>
              </a:extLst>
            </p:cNvPr>
            <p:cNvSpPr/>
            <p:nvPr/>
          </p:nvSpPr>
          <p:spPr>
            <a:xfrm>
              <a:off x="2198757" y="2754093"/>
              <a:ext cx="1071530" cy="10993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3" name="fly">
              <a:extLst>
                <a:ext uri="{FF2B5EF4-FFF2-40B4-BE49-F238E27FC236}">
                  <a16:creationId xmlns:a16="http://schemas.microsoft.com/office/drawing/2014/main" id="{E5B4BFB7-5995-4180-8618-C73CD656D9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11" t="-38053" r="1911" b="-17446"/>
            <a:stretch/>
          </p:blipFill>
          <p:spPr>
            <a:xfrm flipH="1">
              <a:off x="2163819" y="2779669"/>
              <a:ext cx="1071529" cy="1038393"/>
            </a:xfrm>
            <a:prstGeom prst="ellipse">
              <a:avLst/>
            </a:prstGeom>
            <a:ln w="38100">
              <a:solidFill>
                <a:schemeClr val="accent6"/>
              </a:solidFill>
            </a:ln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318149D-BA91-42EE-8951-198B0987E8F9}"/>
                </a:ext>
              </a:extLst>
            </p:cNvPr>
            <p:cNvSpPr/>
            <p:nvPr/>
          </p:nvSpPr>
          <p:spPr>
            <a:xfrm>
              <a:off x="2517975" y="2595564"/>
              <a:ext cx="353961" cy="353961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D497332-06F5-4BF9-B27C-444B35A08FC4}"/>
              </a:ext>
            </a:extLst>
          </p:cNvPr>
          <p:cNvGrpSpPr/>
          <p:nvPr/>
        </p:nvGrpSpPr>
        <p:grpSpPr>
          <a:xfrm>
            <a:off x="5108327" y="3219398"/>
            <a:ext cx="2486460" cy="1572494"/>
            <a:chOff x="4945370" y="2595564"/>
            <a:chExt cx="2486460" cy="157249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0E6DB2A-58F1-4E83-848A-E9520E667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5370" y="3033785"/>
              <a:ext cx="2486460" cy="1134273"/>
            </a:xfrm>
            <a:prstGeom prst="rect">
              <a:avLst/>
            </a:prstGeom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5FDEB63-A4FF-4617-A53E-F0C4FE2F326D}"/>
                </a:ext>
              </a:extLst>
            </p:cNvPr>
            <p:cNvSpPr/>
            <p:nvPr/>
          </p:nvSpPr>
          <p:spPr>
            <a:xfrm>
              <a:off x="5399734" y="2754093"/>
              <a:ext cx="1071530" cy="1099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FEEAC46-D049-4802-984B-2099551E3ABF}"/>
                </a:ext>
              </a:extLst>
            </p:cNvPr>
            <p:cNvSpPr/>
            <p:nvPr/>
          </p:nvSpPr>
          <p:spPr>
            <a:xfrm>
              <a:off x="5400362" y="2744985"/>
              <a:ext cx="1071530" cy="1099391"/>
            </a:xfrm>
            <a:prstGeom prst="ellipse">
              <a:avLst/>
            </a:prstGeom>
            <a:blipFill>
              <a:blip r:embed="rId5"/>
              <a:stretch>
                <a:fillRect l="17738" t="9626" r="11440" b="109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04ED597-1754-4E65-8F2A-33634337979C}"/>
                </a:ext>
              </a:extLst>
            </p:cNvPr>
            <p:cNvSpPr/>
            <p:nvPr/>
          </p:nvSpPr>
          <p:spPr>
            <a:xfrm>
              <a:off x="5795816" y="2595564"/>
              <a:ext cx="353961" cy="353961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8B7BFB0-7CA3-4BBC-92C1-3AE5C2A04A6D}"/>
              </a:ext>
            </a:extLst>
          </p:cNvPr>
          <p:cNvGrpSpPr/>
          <p:nvPr/>
        </p:nvGrpSpPr>
        <p:grpSpPr>
          <a:xfrm>
            <a:off x="534458" y="4688097"/>
            <a:ext cx="2486460" cy="1550358"/>
            <a:chOff x="4945370" y="4351774"/>
            <a:chExt cx="2486460" cy="1550358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2BEE25F-0FFC-4AA8-AFF5-884039CE1836}"/>
                </a:ext>
              </a:extLst>
            </p:cNvPr>
            <p:cNvGrpSpPr/>
            <p:nvPr/>
          </p:nvGrpSpPr>
          <p:grpSpPr>
            <a:xfrm>
              <a:off x="4945370" y="4488167"/>
              <a:ext cx="2486460" cy="1413965"/>
              <a:chOff x="2469509" y="3439311"/>
              <a:chExt cx="3469644" cy="1973068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C0302B2-85FD-46F4-8A3D-E2FBE03F4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469509" y="3829597"/>
                <a:ext cx="3469644" cy="1582782"/>
              </a:xfrm>
              <a:prstGeom prst="rect">
                <a:avLst/>
              </a:prstGeom>
            </p:spPr>
          </p:pic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D01AA3A7-CD29-42BD-86AA-DD41DCA7F139}"/>
                  </a:ext>
                </a:extLst>
              </p:cNvPr>
              <p:cNvGrpSpPr/>
              <p:nvPr/>
            </p:nvGrpSpPr>
            <p:grpSpPr>
              <a:xfrm>
                <a:off x="3103534" y="3439311"/>
                <a:ext cx="1495231" cy="1534107"/>
                <a:chOff x="402127" y="3358498"/>
                <a:chExt cx="1709161" cy="1753600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BD9E9ED6-3C67-4E9F-87E1-CD3EECE8BF6F}"/>
                    </a:ext>
                  </a:extLst>
                </p:cNvPr>
                <p:cNvSpPr/>
                <p:nvPr/>
              </p:nvSpPr>
              <p:spPr>
                <a:xfrm>
                  <a:off x="402129" y="3358498"/>
                  <a:ext cx="1709159" cy="17536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48" name="fly">
                  <a:extLst>
                    <a:ext uri="{FF2B5EF4-FFF2-40B4-BE49-F238E27FC236}">
                      <a16:creationId xmlns:a16="http://schemas.microsoft.com/office/drawing/2014/main" id="{97D35967-3E04-4B2E-A6D9-38305B4A76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flipH="1">
                  <a:off x="402127" y="3407147"/>
                  <a:ext cx="1709156" cy="1656304"/>
                </a:xfrm>
                <a:prstGeom prst="ellipse">
                  <a:avLst/>
                </a:prstGeom>
                <a:ln w="38100">
                  <a:solidFill>
                    <a:schemeClr val="accent6"/>
                  </a:solidFill>
                </a:ln>
              </p:spPr>
            </p:pic>
          </p:grp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859CC0B-E6B3-4294-A904-5BB9EB3EFAB0}"/>
                </a:ext>
              </a:extLst>
            </p:cNvPr>
            <p:cNvSpPr/>
            <p:nvPr/>
          </p:nvSpPr>
          <p:spPr>
            <a:xfrm>
              <a:off x="5795816" y="4351774"/>
              <a:ext cx="353961" cy="353961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5388BFE-17FF-4129-BB39-8B8F41226781}"/>
              </a:ext>
            </a:extLst>
          </p:cNvPr>
          <p:cNvGrpSpPr/>
          <p:nvPr/>
        </p:nvGrpSpPr>
        <p:grpSpPr>
          <a:xfrm>
            <a:off x="3733102" y="4628663"/>
            <a:ext cx="2486460" cy="1550358"/>
            <a:chOff x="1744393" y="4351774"/>
            <a:chExt cx="2486460" cy="155035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44393" y="4767859"/>
              <a:ext cx="2486460" cy="1134273"/>
            </a:xfrm>
            <a:prstGeom prst="rect">
              <a:avLst/>
            </a:prstGeom>
          </p:spPr>
        </p:pic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4B50060-A165-4F96-BA61-D96B7116D778}"/>
                </a:ext>
              </a:extLst>
            </p:cNvPr>
            <p:cNvSpPr/>
            <p:nvPr/>
          </p:nvSpPr>
          <p:spPr>
            <a:xfrm>
              <a:off x="2163819" y="4488166"/>
              <a:ext cx="1071530" cy="1099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4C1F5D1-8DCB-487C-A77F-EA8D1AEB8559}"/>
                </a:ext>
              </a:extLst>
            </p:cNvPr>
            <p:cNvSpPr/>
            <p:nvPr/>
          </p:nvSpPr>
          <p:spPr>
            <a:xfrm>
              <a:off x="2163818" y="4468709"/>
              <a:ext cx="1071530" cy="1099391"/>
            </a:xfrm>
            <a:prstGeom prst="ellipse">
              <a:avLst/>
            </a:prstGeom>
            <a:blipFill>
              <a:blip r:embed="rId7"/>
              <a:stretch>
                <a:fillRect l="11704" t="17464" r="17474" b="-56289"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A42C43B4-F05B-4B31-BCE4-685F019C6187}"/>
                </a:ext>
              </a:extLst>
            </p:cNvPr>
            <p:cNvSpPr/>
            <p:nvPr/>
          </p:nvSpPr>
          <p:spPr>
            <a:xfrm>
              <a:off x="2517974" y="4351774"/>
              <a:ext cx="353961" cy="353961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54C9B3-ADDE-B3C9-77DD-69187460C6DE}"/>
              </a:ext>
            </a:extLst>
          </p:cNvPr>
          <p:cNvGrpSpPr/>
          <p:nvPr/>
        </p:nvGrpSpPr>
        <p:grpSpPr>
          <a:xfrm>
            <a:off x="4093151" y="1657648"/>
            <a:ext cx="1292223" cy="2961861"/>
            <a:chOff x="4093151" y="1657648"/>
            <a:chExt cx="1292223" cy="296186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2B4E466-C74E-DE06-B36A-E644CA290737}"/>
                </a:ext>
              </a:extLst>
            </p:cNvPr>
            <p:cNvGrpSpPr/>
            <p:nvPr/>
          </p:nvGrpSpPr>
          <p:grpSpPr>
            <a:xfrm>
              <a:off x="4093151" y="1657648"/>
              <a:ext cx="1292223" cy="2961861"/>
              <a:chOff x="4159775" y="1657648"/>
              <a:chExt cx="1292223" cy="2961861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3B7668A3-FC3A-746A-E1C9-62FC875FE5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9775" y="1657648"/>
                <a:ext cx="1292223" cy="296186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524B0B-BEAF-352E-D21F-ACAEAA38E081}"/>
                  </a:ext>
                </a:extLst>
              </p:cNvPr>
              <p:cNvSpPr txBox="1"/>
              <p:nvPr/>
            </p:nvSpPr>
            <p:spPr>
              <a:xfrm>
                <a:off x="4197694" y="2439648"/>
                <a:ext cx="120495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b="1" dirty="0">
                    <a:ln w="19050"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</a:rPr>
                  <a:t>fly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255BB99-1064-3344-30F3-336D3DBFF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7797">
              <a:off x="4302304" y="4197720"/>
              <a:ext cx="189441" cy="371316"/>
            </a:xfrm>
            <a:prstGeom prst="rect">
              <a:avLst/>
            </a:prstGeom>
          </p:spPr>
        </p:pic>
      </p:grpSp>
      <p:sp>
        <p:nvSpPr>
          <p:cNvPr id="2" name="Rounded Rectangle 1">
            <a:hlinkClick r:id="rId10"/>
            <a:extLst>
              <a:ext uri="{FF2B5EF4-FFF2-40B4-BE49-F238E27FC236}">
                <a16:creationId xmlns:a16="http://schemas.microsoft.com/office/drawing/2014/main" id="{5712D6BB-DBE3-777F-599C-DA9C0CD558D9}"/>
              </a:ext>
            </a:extLst>
          </p:cNvPr>
          <p:cNvSpPr/>
          <p:nvPr/>
        </p:nvSpPr>
        <p:spPr>
          <a:xfrm>
            <a:off x="8517835" y="6630602"/>
            <a:ext cx="626165" cy="24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D39855-7192-AF8D-64DB-091DC49D0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04665"/>
            <a:ext cx="8220074" cy="5976664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45031D7-66D8-4490-AB91-2A328848E673}"/>
              </a:ext>
            </a:extLst>
          </p:cNvPr>
          <p:cNvGrpSpPr/>
          <p:nvPr/>
        </p:nvGrpSpPr>
        <p:grpSpPr>
          <a:xfrm>
            <a:off x="2103235" y="3502775"/>
            <a:ext cx="2486460" cy="1572494"/>
            <a:chOff x="1744393" y="2595564"/>
            <a:chExt cx="2486460" cy="157249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34FA5D3-8FDF-4EBE-AF4E-D30385570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44393" y="3033785"/>
              <a:ext cx="2486460" cy="1134273"/>
            </a:xfrm>
            <a:prstGeom prst="rect">
              <a:avLst/>
            </a:prstGeom>
          </p:spPr>
        </p:pic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40562391-C409-4F20-90FB-DCC11280D739}"/>
                </a:ext>
              </a:extLst>
            </p:cNvPr>
            <p:cNvSpPr/>
            <p:nvPr/>
          </p:nvSpPr>
          <p:spPr>
            <a:xfrm>
              <a:off x="2047390" y="2754093"/>
              <a:ext cx="1071530" cy="1099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6DA2225-D097-4F15-B04B-2DD9AC4CF81F}"/>
                </a:ext>
              </a:extLst>
            </p:cNvPr>
            <p:cNvSpPr/>
            <p:nvPr/>
          </p:nvSpPr>
          <p:spPr>
            <a:xfrm>
              <a:off x="2080731" y="2808739"/>
              <a:ext cx="1018268" cy="1044744"/>
            </a:xfrm>
            <a:prstGeom prst="ellipse">
              <a:avLst/>
            </a:prstGeom>
            <a:blipFill>
              <a:blip r:embed="rId4"/>
              <a:stretch>
                <a:fillRect l="17738" t="9626" r="11440" b="1094"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B1A5CE0-0F27-4F1A-9E07-3BACDBAD3DE0}"/>
                </a:ext>
              </a:extLst>
            </p:cNvPr>
            <p:cNvSpPr/>
            <p:nvPr/>
          </p:nvSpPr>
          <p:spPr>
            <a:xfrm>
              <a:off x="2443472" y="2595564"/>
              <a:ext cx="353961" cy="353961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6CB3D03-695F-4A5D-9CB4-4B49988B09C4}"/>
              </a:ext>
            </a:extLst>
          </p:cNvPr>
          <p:cNvGrpSpPr/>
          <p:nvPr/>
        </p:nvGrpSpPr>
        <p:grpSpPr>
          <a:xfrm>
            <a:off x="5619793" y="2926162"/>
            <a:ext cx="2486460" cy="1572494"/>
            <a:chOff x="4945370" y="2595564"/>
            <a:chExt cx="2486460" cy="1572494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C7D0A56-9326-4EC6-8D48-B51B71EED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5370" y="3033785"/>
              <a:ext cx="2486460" cy="1134273"/>
            </a:xfrm>
            <a:prstGeom prst="rect">
              <a:avLst/>
            </a:prstGeom>
          </p:spPr>
        </p:pic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577D1AF-63B6-4802-B09C-6E4E5ACEFC25}"/>
                </a:ext>
              </a:extLst>
            </p:cNvPr>
            <p:cNvSpPr/>
            <p:nvPr/>
          </p:nvSpPr>
          <p:spPr>
            <a:xfrm>
              <a:off x="5399734" y="2754093"/>
              <a:ext cx="1071530" cy="1099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8" name="fly">
              <a:extLst>
                <a:ext uri="{FF2B5EF4-FFF2-40B4-BE49-F238E27FC236}">
                  <a16:creationId xmlns:a16="http://schemas.microsoft.com/office/drawing/2014/main" id="{CAD6B6E1-46EC-4C23-B46C-ACF2BAD5FF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129" r="40602" b="1472"/>
            <a:stretch/>
          </p:blipFill>
          <p:spPr>
            <a:xfrm flipH="1">
              <a:off x="5421056" y="2779433"/>
              <a:ext cx="1028886" cy="1055639"/>
            </a:xfrm>
            <a:prstGeom prst="ellipse">
              <a:avLst/>
            </a:prstGeom>
            <a:ln w="38100">
              <a:noFill/>
            </a:ln>
          </p:spPr>
        </p:pic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5C131B2-F4F4-4198-A4B7-917B8C740214}"/>
                </a:ext>
              </a:extLst>
            </p:cNvPr>
            <p:cNvSpPr/>
            <p:nvPr/>
          </p:nvSpPr>
          <p:spPr>
            <a:xfrm>
              <a:off x="5795816" y="2595564"/>
              <a:ext cx="353961" cy="353961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2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76DD463-BE3A-4740-A116-D2EC2F289718}"/>
              </a:ext>
            </a:extLst>
          </p:cNvPr>
          <p:cNvGrpSpPr/>
          <p:nvPr/>
        </p:nvGrpSpPr>
        <p:grpSpPr>
          <a:xfrm>
            <a:off x="587484" y="4794242"/>
            <a:ext cx="2486460" cy="1550358"/>
            <a:chOff x="1628705" y="4351774"/>
            <a:chExt cx="2486460" cy="1550358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DCEE9F3E-9BC9-4A0F-B698-02C43D084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28705" y="4767859"/>
              <a:ext cx="2486460" cy="1134273"/>
            </a:xfrm>
            <a:prstGeom prst="rect">
              <a:avLst/>
            </a:prstGeom>
          </p:spPr>
        </p:pic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3ECFFB1-CF53-493F-A747-8C7556D025DC}"/>
                </a:ext>
              </a:extLst>
            </p:cNvPr>
            <p:cNvSpPr/>
            <p:nvPr/>
          </p:nvSpPr>
          <p:spPr>
            <a:xfrm>
              <a:off x="2083477" y="4488166"/>
              <a:ext cx="1071530" cy="1099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348DFB5-E074-439B-8B61-1EFD9A806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3350" y="4720395"/>
              <a:ext cx="815002" cy="723440"/>
            </a:xfrm>
            <a:prstGeom prst="rect">
              <a:avLst/>
            </a:prstGeom>
          </p:spPr>
        </p:pic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24AF1BD-F185-44F6-8D1B-9A585D2F4406}"/>
                </a:ext>
              </a:extLst>
            </p:cNvPr>
            <p:cNvSpPr/>
            <p:nvPr/>
          </p:nvSpPr>
          <p:spPr>
            <a:xfrm>
              <a:off x="2479151" y="4351774"/>
              <a:ext cx="353961" cy="353961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3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EFF6B61-D5A3-4337-8FFE-AA85FF0ACD80}"/>
              </a:ext>
            </a:extLst>
          </p:cNvPr>
          <p:cNvGrpSpPr/>
          <p:nvPr/>
        </p:nvGrpSpPr>
        <p:grpSpPr>
          <a:xfrm>
            <a:off x="4925048" y="4627358"/>
            <a:ext cx="2486460" cy="1550358"/>
            <a:chOff x="4906546" y="4351774"/>
            <a:chExt cx="2486460" cy="1550358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18D80CB2-B37D-40DA-9020-6F3A77785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06546" y="4767859"/>
              <a:ext cx="2486460" cy="1134273"/>
            </a:xfrm>
            <a:prstGeom prst="rect">
              <a:avLst/>
            </a:prstGeom>
          </p:spPr>
        </p:pic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0832D75-5448-4DC1-9E4C-68C0FFA7425B}"/>
                </a:ext>
              </a:extLst>
            </p:cNvPr>
            <p:cNvSpPr/>
            <p:nvPr/>
          </p:nvSpPr>
          <p:spPr>
            <a:xfrm>
              <a:off x="5325972" y="4488166"/>
              <a:ext cx="1071530" cy="1099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92068B8-4734-455B-8671-A04C707D2409}"/>
                </a:ext>
              </a:extLst>
            </p:cNvPr>
            <p:cNvSpPr/>
            <p:nvPr/>
          </p:nvSpPr>
          <p:spPr>
            <a:xfrm>
              <a:off x="5680127" y="4351774"/>
              <a:ext cx="353961" cy="353961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4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1DCFA8-7713-4393-9CD3-81FABD262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1283" y="4673635"/>
              <a:ext cx="637317" cy="78522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06A4E18-E8C0-6313-1857-FD214B990735}"/>
              </a:ext>
            </a:extLst>
          </p:cNvPr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6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E2F6FA7-CEC2-CD88-7B16-1E7FB5181FDF}"/>
                </a:ext>
              </a:extLst>
            </p:cNvPr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BC5D21-71EE-7717-0A1E-D31B450E4D8A}"/>
                </a:ext>
              </a:extLst>
            </p:cNvPr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1A5661-9587-CECA-22A2-9F54ABF962BB}"/>
              </a:ext>
            </a:extLst>
          </p:cNvPr>
          <p:cNvGrpSpPr/>
          <p:nvPr/>
        </p:nvGrpSpPr>
        <p:grpSpPr>
          <a:xfrm>
            <a:off x="4042841" y="1657648"/>
            <a:ext cx="1460018" cy="2961861"/>
            <a:chOff x="4042841" y="1657648"/>
            <a:chExt cx="1460018" cy="29618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2EE7FAE-20D4-2236-BED7-FC66FB3DCB8F}"/>
                </a:ext>
              </a:extLst>
            </p:cNvPr>
            <p:cNvGrpSpPr/>
            <p:nvPr/>
          </p:nvGrpSpPr>
          <p:grpSpPr>
            <a:xfrm>
              <a:off x="4042841" y="1657648"/>
              <a:ext cx="1460018" cy="2961861"/>
              <a:chOff x="4042841" y="1657648"/>
              <a:chExt cx="1460018" cy="296186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5E40E95-4CB1-FA8B-B851-499044B59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9775" y="1657648"/>
                <a:ext cx="1292223" cy="2961861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81E1097-D55C-9DA4-6A2B-C5ECB8259EB1}"/>
                  </a:ext>
                </a:extLst>
              </p:cNvPr>
              <p:cNvSpPr txBox="1"/>
              <p:nvPr/>
            </p:nvSpPr>
            <p:spPr>
              <a:xfrm>
                <a:off x="4042841" y="2439648"/>
                <a:ext cx="146001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b="1" dirty="0">
                    <a:ln w="19050"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</a:rPr>
                  <a:t>sky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E0542A-51CF-17C6-66D6-43B02A431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7797">
              <a:off x="4409096" y="4229368"/>
              <a:ext cx="189441" cy="371316"/>
            </a:xfrm>
            <a:prstGeom prst="rect">
              <a:avLst/>
            </a:prstGeom>
          </p:spPr>
        </p:pic>
      </p:grpSp>
      <p:sp>
        <p:nvSpPr>
          <p:cNvPr id="14" name="Rounded Rectangle 13">
            <a:hlinkClick r:id="rId10"/>
            <a:extLst>
              <a:ext uri="{FF2B5EF4-FFF2-40B4-BE49-F238E27FC236}">
                <a16:creationId xmlns:a16="http://schemas.microsoft.com/office/drawing/2014/main" id="{5C5799C6-A50C-A507-3A04-2E0A9ADD9983}"/>
              </a:ext>
            </a:extLst>
          </p:cNvPr>
          <p:cNvSpPr/>
          <p:nvPr/>
        </p:nvSpPr>
        <p:spPr>
          <a:xfrm>
            <a:off x="8517835" y="6630602"/>
            <a:ext cx="626165" cy="24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1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22822E-5FB6-519E-3666-2A462C47B9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04665"/>
            <a:ext cx="8220074" cy="5976664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6"/>
          </a:solidFill>
        </p:grpSpPr>
        <p:sp>
          <p:nvSpPr>
            <p:cNvPr id="14" name="Oval 13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68484" y="7126576"/>
            <a:ext cx="3469991" cy="1973069"/>
            <a:chOff x="2469336" y="3439310"/>
            <a:chExt cx="3469991" cy="19730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336" y="3829598"/>
              <a:ext cx="3469991" cy="1582781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3103536" y="3439310"/>
              <a:ext cx="1495229" cy="1534108"/>
              <a:chOff x="402129" y="3358497"/>
              <a:chExt cx="1709159" cy="175360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02129" y="3358498"/>
                <a:ext cx="1709159" cy="1753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4" name="fly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0578" r="-52914"/>
              <a:stretch/>
            </p:blipFill>
            <p:spPr>
              <a:xfrm flipH="1">
                <a:off x="410281" y="3358497"/>
                <a:ext cx="1689946" cy="1753601"/>
              </a:xfrm>
              <a:prstGeom prst="ellipse">
                <a:avLst/>
              </a:prstGeom>
              <a:ln w="38100">
                <a:solidFill>
                  <a:schemeClr val="accent6"/>
                </a:solidFill>
              </a:ln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C65B42-8592-4A42-B7A3-ECE8277D8083}"/>
              </a:ext>
            </a:extLst>
          </p:cNvPr>
          <p:cNvGrpSpPr/>
          <p:nvPr/>
        </p:nvGrpSpPr>
        <p:grpSpPr>
          <a:xfrm>
            <a:off x="586710" y="4689482"/>
            <a:ext cx="2486460" cy="1550358"/>
            <a:chOff x="1628705" y="4351774"/>
            <a:chExt cx="2486460" cy="155035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1ACCC21-ADAB-4E9C-87F9-04EF8C51D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28705" y="4767859"/>
              <a:ext cx="2486460" cy="1134273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5872F4F-77EF-4F97-85B5-D54354491E8E}"/>
                </a:ext>
              </a:extLst>
            </p:cNvPr>
            <p:cNvSpPr/>
            <p:nvPr/>
          </p:nvSpPr>
          <p:spPr>
            <a:xfrm>
              <a:off x="2083477" y="4488166"/>
              <a:ext cx="1071530" cy="1099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DFACC22C-1065-4DAA-8DB1-148ED8816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84358" y="4720395"/>
              <a:ext cx="452985" cy="723440"/>
            </a:xfrm>
            <a:prstGeom prst="rect">
              <a:avLst/>
            </a:prstGeom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390E954-A366-4519-8326-2C6339CD9255}"/>
                </a:ext>
              </a:extLst>
            </p:cNvPr>
            <p:cNvSpPr/>
            <p:nvPr/>
          </p:nvSpPr>
          <p:spPr>
            <a:xfrm>
              <a:off x="2479151" y="4351774"/>
              <a:ext cx="353961" cy="353961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EADC3A-B7BF-4CA9-AA2F-74C3B967B6C8}"/>
              </a:ext>
            </a:extLst>
          </p:cNvPr>
          <p:cNvGrpSpPr/>
          <p:nvPr/>
        </p:nvGrpSpPr>
        <p:grpSpPr>
          <a:xfrm>
            <a:off x="2006532" y="3326708"/>
            <a:ext cx="2486460" cy="1572494"/>
            <a:chOff x="1102017" y="1286718"/>
            <a:chExt cx="2486460" cy="157249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254ACE2-E2ED-43CA-926C-1C4C0258B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2017" y="1724939"/>
              <a:ext cx="2486460" cy="1134273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574779D-4A7C-4BE6-BD0E-9FA3EEF73056}"/>
                </a:ext>
              </a:extLst>
            </p:cNvPr>
            <p:cNvSpPr/>
            <p:nvPr/>
          </p:nvSpPr>
          <p:spPr>
            <a:xfrm>
              <a:off x="1405014" y="1445247"/>
              <a:ext cx="1071530" cy="1099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9A1DB40-7F97-4DC0-88FE-409598A98658}"/>
                </a:ext>
              </a:extLst>
            </p:cNvPr>
            <p:cNvSpPr/>
            <p:nvPr/>
          </p:nvSpPr>
          <p:spPr>
            <a:xfrm>
              <a:off x="1801096" y="1286718"/>
              <a:ext cx="353961" cy="353961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1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EB3D911-F838-44D2-9A9C-1E0258AD5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549" y="1666238"/>
              <a:ext cx="695849" cy="776954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5C9E1C2-5DAC-4A59-AE9F-18A3EC51E52C}"/>
              </a:ext>
            </a:extLst>
          </p:cNvPr>
          <p:cNvGrpSpPr/>
          <p:nvPr/>
        </p:nvGrpSpPr>
        <p:grpSpPr>
          <a:xfrm>
            <a:off x="5568932" y="2921845"/>
            <a:ext cx="2486460" cy="1572494"/>
            <a:chOff x="5599976" y="1286718"/>
            <a:chExt cx="2486460" cy="157249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201CD3B-3AEF-439B-8173-49B081B52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9976" y="1724939"/>
              <a:ext cx="2486460" cy="1134273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24ED019-FE57-4D4C-8D68-AB3E276D5FAB}"/>
                </a:ext>
              </a:extLst>
            </p:cNvPr>
            <p:cNvSpPr/>
            <p:nvPr/>
          </p:nvSpPr>
          <p:spPr>
            <a:xfrm>
              <a:off x="6054340" y="1445247"/>
              <a:ext cx="1071530" cy="1099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7C8B468-BB0D-4B49-9356-18C5F529ED8E}"/>
                </a:ext>
              </a:extLst>
            </p:cNvPr>
            <p:cNvSpPr/>
            <p:nvPr/>
          </p:nvSpPr>
          <p:spPr>
            <a:xfrm>
              <a:off x="6119425" y="1533098"/>
              <a:ext cx="977870" cy="1003296"/>
            </a:xfrm>
            <a:prstGeom prst="ellipse">
              <a:avLst/>
            </a:prstGeom>
            <a:blipFill>
              <a:blip r:embed="rId8"/>
              <a:stretch>
                <a:fillRect l="21900" t="3975" r="3105" b="-8088"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36D3704-F94A-4919-8AD1-9B664A98FA2B}"/>
                </a:ext>
              </a:extLst>
            </p:cNvPr>
            <p:cNvSpPr/>
            <p:nvPr/>
          </p:nvSpPr>
          <p:spPr>
            <a:xfrm>
              <a:off x="6450422" y="1286718"/>
              <a:ext cx="353961" cy="353961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C27A710-8994-4524-8D27-81C1DFCF275A}"/>
              </a:ext>
            </a:extLst>
          </p:cNvPr>
          <p:cNvGrpSpPr/>
          <p:nvPr/>
        </p:nvGrpSpPr>
        <p:grpSpPr>
          <a:xfrm>
            <a:off x="4915558" y="4689482"/>
            <a:ext cx="2486460" cy="1550358"/>
            <a:chOff x="5561152" y="4273397"/>
            <a:chExt cx="2486460" cy="1550358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65DE483-7B7E-431D-9D4C-EBBB43280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61152" y="4689482"/>
              <a:ext cx="2486460" cy="1134273"/>
            </a:xfrm>
            <a:prstGeom prst="rect">
              <a:avLst/>
            </a:prstGeom>
          </p:spPr>
        </p:pic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352E587-03D5-4F47-B60D-DD116586C224}"/>
                </a:ext>
              </a:extLst>
            </p:cNvPr>
            <p:cNvSpPr/>
            <p:nvPr/>
          </p:nvSpPr>
          <p:spPr>
            <a:xfrm>
              <a:off x="5980578" y="4409789"/>
              <a:ext cx="1071530" cy="1099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6ABBFB8-E25E-432B-87F2-18B493A9834A}"/>
                </a:ext>
              </a:extLst>
            </p:cNvPr>
            <p:cNvSpPr/>
            <p:nvPr/>
          </p:nvSpPr>
          <p:spPr>
            <a:xfrm>
              <a:off x="6334733" y="4273397"/>
              <a:ext cx="353961" cy="353961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4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50EE309-335E-4AE1-8F73-FB582996CAE2}"/>
                </a:ext>
              </a:extLst>
            </p:cNvPr>
            <p:cNvSpPr/>
            <p:nvPr/>
          </p:nvSpPr>
          <p:spPr>
            <a:xfrm>
              <a:off x="6044814" y="4465111"/>
              <a:ext cx="983613" cy="1009188"/>
            </a:xfrm>
            <a:prstGeom prst="ellipse">
              <a:avLst/>
            </a:prstGeom>
            <a:blipFill>
              <a:blip r:embed="rId9"/>
              <a:stretch>
                <a:fillRect l="864" t="4711" r="-864" b="-8824"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F61CE7-4084-0057-F0B1-67CAAA94BA7A}"/>
              </a:ext>
            </a:extLst>
          </p:cNvPr>
          <p:cNvGrpSpPr/>
          <p:nvPr/>
        </p:nvGrpSpPr>
        <p:grpSpPr>
          <a:xfrm>
            <a:off x="4042841" y="1657648"/>
            <a:ext cx="1460018" cy="2961861"/>
            <a:chOff x="4042841" y="1657648"/>
            <a:chExt cx="1460018" cy="296186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626C6E2-1A6A-A182-6D7D-4C0F647F70D0}"/>
                </a:ext>
              </a:extLst>
            </p:cNvPr>
            <p:cNvGrpSpPr/>
            <p:nvPr/>
          </p:nvGrpSpPr>
          <p:grpSpPr>
            <a:xfrm>
              <a:off x="4042841" y="1657648"/>
              <a:ext cx="1460018" cy="2961861"/>
              <a:chOff x="4042841" y="1657648"/>
              <a:chExt cx="1460018" cy="296186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890C7E0-4819-3C6A-88CE-D1D51C2802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9775" y="1657648"/>
                <a:ext cx="1292223" cy="2961861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FFC0DD-3032-4D95-6A82-E9792FEB5CC2}"/>
                  </a:ext>
                </a:extLst>
              </p:cNvPr>
              <p:cNvSpPr txBox="1"/>
              <p:nvPr/>
            </p:nvSpPr>
            <p:spPr>
              <a:xfrm>
                <a:off x="4042841" y="2439648"/>
                <a:ext cx="146001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b="1" dirty="0">
                    <a:ln w="19050"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</a:rPr>
                  <a:t>dry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BF749C0-9206-9E65-1E04-4405184A3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7797">
              <a:off x="4302304" y="4197720"/>
              <a:ext cx="189441" cy="371316"/>
            </a:xfrm>
            <a:prstGeom prst="rect">
              <a:avLst/>
            </a:prstGeom>
          </p:spPr>
        </p:pic>
      </p:grpSp>
      <p:sp>
        <p:nvSpPr>
          <p:cNvPr id="18" name="Rounded Rectangle 17">
            <a:hlinkClick r:id="rId12"/>
            <a:extLst>
              <a:ext uri="{FF2B5EF4-FFF2-40B4-BE49-F238E27FC236}">
                <a16:creationId xmlns:a16="http://schemas.microsoft.com/office/drawing/2014/main" id="{C6078155-C1DF-A8B5-5F61-E498D99E4552}"/>
              </a:ext>
            </a:extLst>
          </p:cNvPr>
          <p:cNvSpPr/>
          <p:nvPr/>
        </p:nvSpPr>
        <p:spPr>
          <a:xfrm>
            <a:off x="8517835" y="6630602"/>
            <a:ext cx="626165" cy="24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018BE6-E24B-AD53-5F2B-8669DA5B46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04665"/>
            <a:ext cx="8220074" cy="5976664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6"/>
          </a:solidFill>
        </p:grpSpPr>
        <p:sp>
          <p:nvSpPr>
            <p:cNvPr id="14" name="Oval 13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68484" y="7126576"/>
            <a:ext cx="3469991" cy="1973069"/>
            <a:chOff x="2469336" y="3439310"/>
            <a:chExt cx="3469991" cy="19730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336" y="3829598"/>
              <a:ext cx="3469991" cy="1582781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3103536" y="3439310"/>
              <a:ext cx="1495229" cy="1534108"/>
              <a:chOff x="402129" y="3358497"/>
              <a:chExt cx="1709159" cy="175360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02129" y="3358498"/>
                <a:ext cx="1709159" cy="1753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4" name="fly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0578" r="-52914"/>
              <a:stretch/>
            </p:blipFill>
            <p:spPr>
              <a:xfrm flipH="1">
                <a:off x="410281" y="3358497"/>
                <a:ext cx="1689946" cy="1753601"/>
              </a:xfrm>
              <a:prstGeom prst="ellipse">
                <a:avLst/>
              </a:prstGeom>
              <a:ln w="38100">
                <a:solidFill>
                  <a:schemeClr val="accent6"/>
                </a:solidFill>
              </a:ln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C65B42-8592-4A42-B7A3-ECE8277D8083}"/>
              </a:ext>
            </a:extLst>
          </p:cNvPr>
          <p:cNvGrpSpPr/>
          <p:nvPr/>
        </p:nvGrpSpPr>
        <p:grpSpPr>
          <a:xfrm>
            <a:off x="600990" y="4637574"/>
            <a:ext cx="2486460" cy="1550358"/>
            <a:chOff x="1628705" y="4351774"/>
            <a:chExt cx="2486460" cy="155035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1ACCC21-ADAB-4E9C-87F9-04EF8C51D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28705" y="4767859"/>
              <a:ext cx="2486460" cy="1134273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5872F4F-77EF-4F97-85B5-D54354491E8E}"/>
                </a:ext>
              </a:extLst>
            </p:cNvPr>
            <p:cNvSpPr/>
            <p:nvPr/>
          </p:nvSpPr>
          <p:spPr>
            <a:xfrm>
              <a:off x="2083477" y="4488166"/>
              <a:ext cx="1071530" cy="1099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DFACC22C-1065-4DAA-8DB1-148ED8816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88550" y="4673415"/>
              <a:ext cx="844602" cy="836450"/>
            </a:xfrm>
            <a:prstGeom prst="rect">
              <a:avLst/>
            </a:prstGeom>
          </p:spPr>
        </p:pic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390E954-A366-4519-8326-2C6339CD9255}"/>
                </a:ext>
              </a:extLst>
            </p:cNvPr>
            <p:cNvSpPr/>
            <p:nvPr/>
          </p:nvSpPr>
          <p:spPr>
            <a:xfrm>
              <a:off x="2479151" y="4351774"/>
              <a:ext cx="353961" cy="353961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A6165F6-12CF-4623-9EE1-2F7104210FF8}"/>
              </a:ext>
            </a:extLst>
          </p:cNvPr>
          <p:cNvGrpSpPr/>
          <p:nvPr/>
        </p:nvGrpSpPr>
        <p:grpSpPr>
          <a:xfrm>
            <a:off x="5603435" y="2947479"/>
            <a:ext cx="2486460" cy="1572494"/>
            <a:chOff x="5599976" y="1286718"/>
            <a:chExt cx="2486460" cy="157249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201CD3B-3AEF-439B-8173-49B081B52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9976" y="1724939"/>
              <a:ext cx="2486460" cy="1134273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24ED019-FE57-4D4C-8D68-AB3E276D5FAB}"/>
                </a:ext>
              </a:extLst>
            </p:cNvPr>
            <p:cNvSpPr/>
            <p:nvPr/>
          </p:nvSpPr>
          <p:spPr>
            <a:xfrm>
              <a:off x="6054340" y="1445247"/>
              <a:ext cx="1071530" cy="1099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36D3704-F94A-4919-8AD1-9B664A98FA2B}"/>
                </a:ext>
              </a:extLst>
            </p:cNvPr>
            <p:cNvSpPr/>
            <p:nvPr/>
          </p:nvSpPr>
          <p:spPr>
            <a:xfrm>
              <a:off x="6450422" y="1286718"/>
              <a:ext cx="353961" cy="353961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075144D-E84B-4137-B8A7-15B63928F906}"/>
                </a:ext>
              </a:extLst>
            </p:cNvPr>
            <p:cNvSpPr txBox="1"/>
            <p:nvPr/>
          </p:nvSpPr>
          <p:spPr>
            <a:xfrm>
              <a:off x="6292832" y="1500717"/>
              <a:ext cx="334570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6600" b="1" dirty="0">
                  <a:solidFill>
                    <a:schemeClr val="tx1"/>
                  </a:solidFill>
                  <a:latin typeface="Twinkl" pitchFamily="50" charset="0"/>
                </a:rPr>
                <a:t>?</a:t>
              </a:r>
              <a:endParaRPr lang="en-GB" sz="3600" b="1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4AD676-F3A9-4274-8F66-C01BB81427C5}"/>
              </a:ext>
            </a:extLst>
          </p:cNvPr>
          <p:cNvGrpSpPr/>
          <p:nvPr/>
        </p:nvGrpSpPr>
        <p:grpSpPr>
          <a:xfrm>
            <a:off x="1921435" y="3085861"/>
            <a:ext cx="2486460" cy="1572494"/>
            <a:chOff x="1127107" y="1286718"/>
            <a:chExt cx="2486460" cy="157249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254ACE2-E2ED-43CA-926C-1C4C0258B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7107" y="1724939"/>
              <a:ext cx="2486460" cy="1134273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574779D-4A7C-4BE6-BD0E-9FA3EEF73056}"/>
                </a:ext>
              </a:extLst>
            </p:cNvPr>
            <p:cNvSpPr/>
            <p:nvPr/>
          </p:nvSpPr>
          <p:spPr>
            <a:xfrm>
              <a:off x="1405014" y="1445247"/>
              <a:ext cx="1071530" cy="1099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9A1DB40-7F97-4DC0-88FE-409598A98658}"/>
                </a:ext>
              </a:extLst>
            </p:cNvPr>
            <p:cNvSpPr/>
            <p:nvPr/>
          </p:nvSpPr>
          <p:spPr>
            <a:xfrm>
              <a:off x="1801096" y="1286718"/>
              <a:ext cx="353961" cy="353961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1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0DDFB33-D4CB-4897-8BD1-2C0A214A3DEA}"/>
                </a:ext>
              </a:extLst>
            </p:cNvPr>
            <p:cNvSpPr/>
            <p:nvPr/>
          </p:nvSpPr>
          <p:spPr>
            <a:xfrm>
              <a:off x="1418773" y="1459907"/>
              <a:ext cx="1071530" cy="1099391"/>
            </a:xfrm>
            <a:prstGeom prst="ellipse">
              <a:avLst/>
            </a:prstGeom>
            <a:blipFill>
              <a:blip r:embed="rId7"/>
              <a:stretch>
                <a:fillRect l="-4680" t="3149" r="13053" b="1456"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54E67F-B0A0-4CF1-AFAA-E32B0EFC8BE8}"/>
              </a:ext>
            </a:extLst>
          </p:cNvPr>
          <p:cNvGrpSpPr/>
          <p:nvPr/>
        </p:nvGrpSpPr>
        <p:grpSpPr>
          <a:xfrm>
            <a:off x="5098253" y="4532160"/>
            <a:ext cx="2486460" cy="1550358"/>
            <a:chOff x="5561152" y="4273397"/>
            <a:chExt cx="2486460" cy="1550358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65DE483-7B7E-431D-9D4C-EBBB43280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61152" y="4689482"/>
              <a:ext cx="2486460" cy="1134273"/>
            </a:xfrm>
            <a:prstGeom prst="rect">
              <a:avLst/>
            </a:prstGeom>
          </p:spPr>
        </p:pic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352E587-03D5-4F47-B60D-DD116586C224}"/>
                </a:ext>
              </a:extLst>
            </p:cNvPr>
            <p:cNvSpPr/>
            <p:nvPr/>
          </p:nvSpPr>
          <p:spPr>
            <a:xfrm>
              <a:off x="5980578" y="4409789"/>
              <a:ext cx="1071530" cy="1099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6ABBFB8-E25E-432B-87F2-18B493A9834A}"/>
                </a:ext>
              </a:extLst>
            </p:cNvPr>
            <p:cNvSpPr/>
            <p:nvPr/>
          </p:nvSpPr>
          <p:spPr>
            <a:xfrm>
              <a:off x="6334733" y="4273397"/>
              <a:ext cx="353961" cy="353961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4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53FCA4D-40E3-4D32-8639-080A46E347B8}"/>
                </a:ext>
              </a:extLst>
            </p:cNvPr>
            <p:cNvSpPr/>
            <p:nvPr/>
          </p:nvSpPr>
          <p:spPr>
            <a:xfrm>
              <a:off x="5999628" y="4409788"/>
              <a:ext cx="1071530" cy="1099391"/>
            </a:xfrm>
            <a:prstGeom prst="ellipse">
              <a:avLst/>
            </a:prstGeom>
            <a:blipFill>
              <a:blip r:embed="rId8"/>
              <a:stretch>
                <a:fillRect l="-7105" t="21749" r="10737" b="10135"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F57103-7A92-BD91-C6D5-2020C8DDC11F}"/>
              </a:ext>
            </a:extLst>
          </p:cNvPr>
          <p:cNvGrpSpPr/>
          <p:nvPr/>
        </p:nvGrpSpPr>
        <p:grpSpPr>
          <a:xfrm>
            <a:off x="3943040" y="1657648"/>
            <a:ext cx="1725691" cy="2961861"/>
            <a:chOff x="3943040" y="1657648"/>
            <a:chExt cx="1725691" cy="29618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4AB5B2A-707B-4B2D-D818-FE0C4F8A3BA8}"/>
                </a:ext>
              </a:extLst>
            </p:cNvPr>
            <p:cNvGrpSpPr/>
            <p:nvPr/>
          </p:nvGrpSpPr>
          <p:grpSpPr>
            <a:xfrm>
              <a:off x="3943040" y="1657648"/>
              <a:ext cx="1725691" cy="2961861"/>
              <a:chOff x="3943040" y="1657648"/>
              <a:chExt cx="1725691" cy="296186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66F06FF-FF7A-E6C5-A921-742C89221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9775" y="1657648"/>
                <a:ext cx="1292223" cy="2961861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69C0EE1-AA34-2D6A-0A60-E799287ADDAA}"/>
                  </a:ext>
                </a:extLst>
              </p:cNvPr>
              <p:cNvSpPr txBox="1"/>
              <p:nvPr/>
            </p:nvSpPr>
            <p:spPr>
              <a:xfrm>
                <a:off x="3943040" y="2439648"/>
                <a:ext cx="172569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b="1" dirty="0">
                    <a:ln w="19050"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</a:rPr>
                  <a:t>why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33D48CE-0050-018A-DF44-4EB65F293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7797">
              <a:off x="4302304" y="4197720"/>
              <a:ext cx="189441" cy="371316"/>
            </a:xfrm>
            <a:prstGeom prst="rect">
              <a:avLst/>
            </a:prstGeom>
          </p:spPr>
        </p:pic>
      </p:grpSp>
      <p:sp>
        <p:nvSpPr>
          <p:cNvPr id="17" name="Rounded Rectangle 16">
            <a:hlinkClick r:id="rId11"/>
            <a:extLst>
              <a:ext uri="{FF2B5EF4-FFF2-40B4-BE49-F238E27FC236}">
                <a16:creationId xmlns:a16="http://schemas.microsoft.com/office/drawing/2014/main" id="{49B80A60-73CE-45DA-EF94-CA01B7BA322A}"/>
              </a:ext>
            </a:extLst>
          </p:cNvPr>
          <p:cNvSpPr/>
          <p:nvPr/>
        </p:nvSpPr>
        <p:spPr>
          <a:xfrm>
            <a:off x="8517835" y="6630602"/>
            <a:ext cx="626165" cy="24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4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DF623F-9876-47F7-A780-E36BFFF817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04665"/>
            <a:ext cx="8220074" cy="5976664"/>
          </a:xfrm>
          <a:prstGeom prst="roundRect">
            <a:avLst>
              <a:gd name="adj" fmla="val 2436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6"/>
          </a:solidFill>
        </p:grpSpPr>
        <p:sp>
          <p:nvSpPr>
            <p:cNvPr id="14" name="Oval 13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68484" y="7126576"/>
            <a:ext cx="3469991" cy="1973069"/>
            <a:chOff x="2469336" y="3439310"/>
            <a:chExt cx="3469991" cy="19730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336" y="3829598"/>
              <a:ext cx="3469991" cy="1582781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3103536" y="3439310"/>
              <a:ext cx="1495229" cy="1534108"/>
              <a:chOff x="402129" y="3358497"/>
              <a:chExt cx="1709159" cy="1753601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02129" y="3358498"/>
                <a:ext cx="1709159" cy="17536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4" name="fly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0578" r="-52914"/>
              <a:stretch/>
            </p:blipFill>
            <p:spPr>
              <a:xfrm flipH="1">
                <a:off x="410281" y="3358497"/>
                <a:ext cx="1689946" cy="1753601"/>
              </a:xfrm>
              <a:prstGeom prst="ellipse">
                <a:avLst/>
              </a:prstGeom>
              <a:ln w="38100">
                <a:solidFill>
                  <a:schemeClr val="accent6"/>
                </a:solidFill>
              </a:ln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97FF30C-51FB-48CD-AC9B-85A07033FCAC}"/>
              </a:ext>
            </a:extLst>
          </p:cNvPr>
          <p:cNvGrpSpPr/>
          <p:nvPr/>
        </p:nvGrpSpPr>
        <p:grpSpPr>
          <a:xfrm>
            <a:off x="2030623" y="3284553"/>
            <a:ext cx="2486460" cy="1572494"/>
            <a:chOff x="1127107" y="1286718"/>
            <a:chExt cx="2486460" cy="1572494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254ACE2-E2ED-43CA-926C-1C4C0258B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7107" y="1724939"/>
              <a:ext cx="2486460" cy="1134273"/>
            </a:xfrm>
            <a:prstGeom prst="rect">
              <a:avLst/>
            </a:prstGeom>
          </p:spPr>
        </p:pic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574779D-4A7C-4BE6-BD0E-9FA3EEF73056}"/>
                </a:ext>
              </a:extLst>
            </p:cNvPr>
            <p:cNvSpPr/>
            <p:nvPr/>
          </p:nvSpPr>
          <p:spPr>
            <a:xfrm>
              <a:off x="1405014" y="1445247"/>
              <a:ext cx="1071530" cy="1099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9A1DB40-7F97-4DC0-88FE-409598A98658}"/>
                </a:ext>
              </a:extLst>
            </p:cNvPr>
            <p:cNvSpPr/>
            <p:nvPr/>
          </p:nvSpPr>
          <p:spPr>
            <a:xfrm>
              <a:off x="1801096" y="1286718"/>
              <a:ext cx="353961" cy="353961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1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8F01094-7E85-44D9-9401-9DA33E2A8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076"/>
            <a:stretch/>
          </p:blipFill>
          <p:spPr>
            <a:xfrm>
              <a:off x="1518051" y="1668742"/>
              <a:ext cx="977496" cy="77194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4C9AFA0-439E-4201-BC0D-261C08E25CD6}"/>
              </a:ext>
            </a:extLst>
          </p:cNvPr>
          <p:cNvGrpSpPr/>
          <p:nvPr/>
        </p:nvGrpSpPr>
        <p:grpSpPr>
          <a:xfrm>
            <a:off x="5563729" y="2846332"/>
            <a:ext cx="2486460" cy="1572494"/>
            <a:chOff x="5599976" y="1286718"/>
            <a:chExt cx="2486460" cy="1572494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201CD3B-3AEF-439B-8173-49B081B52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9976" y="1724939"/>
              <a:ext cx="2486460" cy="1134273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24ED019-FE57-4D4C-8D68-AB3E276D5FAB}"/>
                </a:ext>
              </a:extLst>
            </p:cNvPr>
            <p:cNvSpPr/>
            <p:nvPr/>
          </p:nvSpPr>
          <p:spPr>
            <a:xfrm>
              <a:off x="6054340" y="1445247"/>
              <a:ext cx="1071530" cy="1099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36D3704-F94A-4919-8AD1-9B664A98FA2B}"/>
                </a:ext>
              </a:extLst>
            </p:cNvPr>
            <p:cNvSpPr/>
            <p:nvPr/>
          </p:nvSpPr>
          <p:spPr>
            <a:xfrm>
              <a:off x="6450422" y="1286718"/>
              <a:ext cx="353961" cy="353961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2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02A3CC4-E2B9-4F2D-8DE3-9FCD42DBD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4538" y="1799208"/>
              <a:ext cx="833478" cy="50498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F82231-2553-45AF-84E7-9236CA59C028}"/>
              </a:ext>
            </a:extLst>
          </p:cNvPr>
          <p:cNvGrpSpPr/>
          <p:nvPr/>
        </p:nvGrpSpPr>
        <p:grpSpPr>
          <a:xfrm>
            <a:off x="4951427" y="4666198"/>
            <a:ext cx="2486460" cy="1550358"/>
            <a:chOff x="5561152" y="4273397"/>
            <a:chExt cx="2486460" cy="1550358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E65DE483-7B7E-431D-9D4C-EBBB43280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61152" y="4689482"/>
              <a:ext cx="2486460" cy="1134273"/>
            </a:xfrm>
            <a:prstGeom prst="rect">
              <a:avLst/>
            </a:prstGeom>
          </p:spPr>
        </p:pic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352E587-03D5-4F47-B60D-DD116586C224}"/>
                </a:ext>
              </a:extLst>
            </p:cNvPr>
            <p:cNvSpPr/>
            <p:nvPr/>
          </p:nvSpPr>
          <p:spPr>
            <a:xfrm>
              <a:off x="5980578" y="4409789"/>
              <a:ext cx="1071530" cy="1099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6ABBFB8-E25E-432B-87F2-18B493A9834A}"/>
                </a:ext>
              </a:extLst>
            </p:cNvPr>
            <p:cNvSpPr/>
            <p:nvPr/>
          </p:nvSpPr>
          <p:spPr>
            <a:xfrm>
              <a:off x="6334733" y="4273397"/>
              <a:ext cx="353961" cy="353961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4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43E2A30-3499-4F6E-AAAC-7174EA7DF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3454" y="4689237"/>
              <a:ext cx="720910" cy="64805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073EF1E-3077-4F49-B113-CA25FF7A5985}"/>
              </a:ext>
            </a:extLst>
          </p:cNvPr>
          <p:cNvGrpSpPr/>
          <p:nvPr/>
        </p:nvGrpSpPr>
        <p:grpSpPr>
          <a:xfrm>
            <a:off x="604645" y="4666198"/>
            <a:ext cx="2486460" cy="1550358"/>
            <a:chOff x="986329" y="4273397"/>
            <a:chExt cx="2486460" cy="155035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1ACCC21-ADAB-4E9C-87F9-04EF8C51D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6329" y="4689482"/>
              <a:ext cx="2486460" cy="1134273"/>
            </a:xfrm>
            <a:prstGeom prst="rect">
              <a:avLst/>
            </a:prstGeom>
          </p:spPr>
        </p:pic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5872F4F-77EF-4F97-85B5-D54354491E8E}"/>
                </a:ext>
              </a:extLst>
            </p:cNvPr>
            <p:cNvSpPr/>
            <p:nvPr/>
          </p:nvSpPr>
          <p:spPr>
            <a:xfrm>
              <a:off x="1441101" y="4409789"/>
              <a:ext cx="1071530" cy="109939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FCB5A52-3E03-4557-A68C-816CDA61CB33}"/>
                </a:ext>
              </a:extLst>
            </p:cNvPr>
            <p:cNvSpPr/>
            <p:nvPr/>
          </p:nvSpPr>
          <p:spPr>
            <a:xfrm>
              <a:off x="1451984" y="4409789"/>
              <a:ext cx="1052963" cy="1080341"/>
            </a:xfrm>
            <a:prstGeom prst="ellipse">
              <a:avLst/>
            </a:prstGeom>
            <a:blipFill>
              <a:blip r:embed="rId9"/>
              <a:stretch>
                <a:fillRect l="-24466" t="-79186" r="-8444" b="-2182"/>
              </a:stretch>
            </a:blip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390E954-A366-4519-8326-2C6339CD9255}"/>
                </a:ext>
              </a:extLst>
            </p:cNvPr>
            <p:cNvSpPr/>
            <p:nvPr/>
          </p:nvSpPr>
          <p:spPr>
            <a:xfrm>
              <a:off x="1836775" y="4273397"/>
              <a:ext cx="353961" cy="353961"/>
            </a:xfrm>
            <a:prstGeom prst="ellipse">
              <a:avLst/>
            </a:prstGeom>
            <a:solidFill>
              <a:srgbClr val="0093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6FA54E-F6E8-3297-DC1E-65D2F22843DF}"/>
              </a:ext>
            </a:extLst>
          </p:cNvPr>
          <p:cNvGrpSpPr/>
          <p:nvPr/>
        </p:nvGrpSpPr>
        <p:grpSpPr>
          <a:xfrm>
            <a:off x="4027478" y="1657648"/>
            <a:ext cx="1725691" cy="2961861"/>
            <a:chOff x="4027478" y="1657648"/>
            <a:chExt cx="1725691" cy="296186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B0A5449-4EFC-68E5-4332-4CDDD17CBFD2}"/>
                </a:ext>
              </a:extLst>
            </p:cNvPr>
            <p:cNvGrpSpPr/>
            <p:nvPr/>
          </p:nvGrpSpPr>
          <p:grpSpPr>
            <a:xfrm>
              <a:off x="4027478" y="1657648"/>
              <a:ext cx="1725691" cy="2961861"/>
              <a:chOff x="4027478" y="1657648"/>
              <a:chExt cx="1725691" cy="296186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A48ABD9-93BF-C009-78AE-EC52D1A55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59775" y="1657648"/>
                <a:ext cx="1292223" cy="2961861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6C3102-90BB-0A43-4DB7-F6F438D6B4BF}"/>
                  </a:ext>
                </a:extLst>
              </p:cNvPr>
              <p:cNvSpPr txBox="1"/>
              <p:nvPr/>
            </p:nvSpPr>
            <p:spPr>
              <a:xfrm>
                <a:off x="4027478" y="2439648"/>
                <a:ext cx="172569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b="1" dirty="0">
                    <a:ln w="19050"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</a:rPr>
                  <a:t>spy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D07E73B-B099-A043-EEB5-B7DEF4EA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77797">
              <a:off x="4302304" y="4197720"/>
              <a:ext cx="189441" cy="371316"/>
            </a:xfrm>
            <a:prstGeom prst="rect">
              <a:avLst/>
            </a:prstGeom>
          </p:spPr>
        </p:pic>
      </p:grpSp>
      <p:sp>
        <p:nvSpPr>
          <p:cNvPr id="18" name="Rounded Rectangle 17">
            <a:hlinkClick r:id="rId12"/>
            <a:extLst>
              <a:ext uri="{FF2B5EF4-FFF2-40B4-BE49-F238E27FC236}">
                <a16:creationId xmlns:a16="http://schemas.microsoft.com/office/drawing/2014/main" id="{A28153E8-D561-5E2D-06A6-AE6E889BD86E}"/>
              </a:ext>
            </a:extLst>
          </p:cNvPr>
          <p:cNvSpPr/>
          <p:nvPr/>
        </p:nvSpPr>
        <p:spPr>
          <a:xfrm>
            <a:off x="8517835" y="6630602"/>
            <a:ext cx="626165" cy="24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0418DA2-2D15-47AC-9797-0DCC96F78A96}"/>
              </a:ext>
            </a:extLst>
          </p:cNvPr>
          <p:cNvSpPr txBox="1">
            <a:spLocks/>
          </p:cNvSpPr>
          <p:nvPr/>
        </p:nvSpPr>
        <p:spPr bwMode="auto">
          <a:xfrm>
            <a:off x="457200" y="479425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r>
              <a:rPr lang="en-GB" altLang="en-US" dirty="0">
                <a:latin typeface="Twinkl" pitchFamily="2" charset="0"/>
              </a:rPr>
              <a:t>Sign Spotters</a:t>
            </a:r>
          </a:p>
        </p:txBody>
      </p:sp>
      <p:grpSp>
        <p:nvGrpSpPr>
          <p:cNvPr id="3" name="Task Objective">
            <a:extLst>
              <a:ext uri="{FF2B5EF4-FFF2-40B4-BE49-F238E27FC236}">
                <a16:creationId xmlns:a16="http://schemas.microsoft.com/office/drawing/2014/main" id="{07D9F4F6-6837-F581-53C6-BA62C252AB29}"/>
              </a:ext>
            </a:extLst>
          </p:cNvPr>
          <p:cNvGrpSpPr/>
          <p:nvPr/>
        </p:nvGrpSpPr>
        <p:grpSpPr>
          <a:xfrm>
            <a:off x="549597" y="1425612"/>
            <a:ext cx="8044806" cy="1068224"/>
            <a:chOff x="9657793" y="23388"/>
            <a:chExt cx="8185523" cy="476032"/>
          </a:xfrm>
        </p:grpSpPr>
        <p:sp>
          <p:nvSpPr>
            <p:cNvPr id="4" name="Task Objective Shadow">
              <a:extLst>
                <a:ext uri="{FF2B5EF4-FFF2-40B4-BE49-F238E27FC236}">
                  <a16:creationId xmlns:a16="http://schemas.microsoft.com/office/drawing/2014/main" id="{43FA62C0-EF37-951A-5254-F7E01FEB9C11}"/>
                </a:ext>
              </a:extLst>
            </p:cNvPr>
            <p:cNvSpPr/>
            <p:nvPr/>
          </p:nvSpPr>
          <p:spPr>
            <a:xfrm>
              <a:off x="9657794" y="122644"/>
              <a:ext cx="8185522" cy="37677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Twinkl" pitchFamily="2" charset="0"/>
              </a:endParaRPr>
            </a:p>
          </p:txBody>
        </p:sp>
        <p:sp>
          <p:nvSpPr>
            <p:cNvPr id="5" name="Task objective">
              <a:extLst>
                <a:ext uri="{FF2B5EF4-FFF2-40B4-BE49-F238E27FC236}">
                  <a16:creationId xmlns:a16="http://schemas.microsoft.com/office/drawing/2014/main" id="{BB53B9D3-E111-E699-0E2C-E5A85E4315A5}"/>
                </a:ext>
              </a:extLst>
            </p:cNvPr>
            <p:cNvSpPr/>
            <p:nvPr/>
          </p:nvSpPr>
          <p:spPr>
            <a:xfrm>
              <a:off x="9657793" y="23388"/>
              <a:ext cx="8185523" cy="40121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Twinkl" pitchFamily="50" charset="0"/>
                </a:rPr>
                <a:t>Can you and your talk partner read the sign and spot any </a:t>
              </a:r>
              <a:r>
                <a:rPr lang="en-GB" b="1" dirty="0">
                  <a:solidFill>
                    <a:schemeClr val="tx1"/>
                  </a:solidFill>
                  <a:latin typeface="Twinkl" pitchFamily="50" charset="0"/>
                </a:rPr>
                <a:t>y</a:t>
              </a:r>
              <a:r>
                <a:rPr lang="en-GB" dirty="0">
                  <a:solidFill>
                    <a:schemeClr val="tx1"/>
                  </a:solidFill>
                  <a:latin typeface="Twinkl" pitchFamily="50" charset="0"/>
                </a:rPr>
                <a:t> saying 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  <a:latin typeface="Twinkl" pitchFamily="50" charset="0"/>
                </a:rPr>
                <a:t>/</a:t>
              </a:r>
              <a:r>
                <a:rPr lang="en-GB" dirty="0" err="1">
                  <a:solidFill>
                    <a:schemeClr val="tx1"/>
                  </a:solidFill>
                  <a:latin typeface="Twinkl" pitchFamily="50" charset="0"/>
                </a:rPr>
                <a:t>igh</a:t>
              </a:r>
              <a:r>
                <a:rPr lang="en-GB" dirty="0">
                  <a:solidFill>
                    <a:schemeClr val="tx1"/>
                  </a:solidFill>
                  <a:latin typeface="Twinkl" pitchFamily="50" charset="0"/>
                </a:rPr>
                <a:t>/ words?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234CF85-34AA-7948-2CAA-95D7C22CDD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17" y="2801687"/>
            <a:ext cx="2521965" cy="342899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AB19ECD-41A4-963A-17EB-ECC05339C5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277" y="4196425"/>
            <a:ext cx="1025919" cy="1013231"/>
          </a:xfrm>
          <a:prstGeom prst="rect">
            <a:avLst/>
          </a:prstGeom>
        </p:spPr>
      </p:pic>
      <p:grpSp>
        <p:nvGrpSpPr>
          <p:cNvPr id="27" name="Kit's teachings">
            <a:extLst>
              <a:ext uri="{FF2B5EF4-FFF2-40B4-BE49-F238E27FC236}">
                <a16:creationId xmlns:a16="http://schemas.microsoft.com/office/drawing/2014/main" id="{8A1DDC77-D63F-291F-5936-9FBDF55857D3}"/>
              </a:ext>
            </a:extLst>
          </p:cNvPr>
          <p:cNvGrpSpPr/>
          <p:nvPr/>
        </p:nvGrpSpPr>
        <p:grpSpPr>
          <a:xfrm>
            <a:off x="687898" y="5157192"/>
            <a:ext cx="4460166" cy="1008112"/>
            <a:chOff x="687898" y="5157192"/>
            <a:chExt cx="4460166" cy="1008112"/>
          </a:xfrm>
        </p:grpSpPr>
        <p:sp>
          <p:nvSpPr>
            <p:cNvPr id="28" name="Rectangle: Rounded Corners 9">
              <a:extLst>
                <a:ext uri="{FF2B5EF4-FFF2-40B4-BE49-F238E27FC236}">
                  <a16:creationId xmlns:a16="http://schemas.microsoft.com/office/drawing/2014/main" id="{33125C94-ABDE-DC2A-0652-18955322CC12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00938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" pitchFamily="2" charset="0"/>
                </a:rPr>
                <a:t>  Click me for Kit’s teaching tips!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BAF98DA-C8E5-5F70-644D-C56760A63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332" t="-6794" r="-15476" b="57760"/>
            <a:stretch/>
          </p:blipFill>
          <p:spPr>
            <a:xfrm>
              <a:off x="687898" y="5157192"/>
              <a:ext cx="1006678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38F"/>
              </a:solidFill>
            </a:ln>
          </p:spPr>
        </p:pic>
      </p:grpSp>
      <p:sp>
        <p:nvSpPr>
          <p:cNvPr id="30" name="Kit's teaching bubble">
            <a:extLst>
              <a:ext uri="{FF2B5EF4-FFF2-40B4-BE49-F238E27FC236}">
                <a16:creationId xmlns:a16="http://schemas.microsoft.com/office/drawing/2014/main" id="{FFADA65E-AF4F-FD5A-D268-1B7AC685D063}"/>
              </a:ext>
            </a:extLst>
          </p:cNvPr>
          <p:cNvSpPr/>
          <p:nvPr/>
        </p:nvSpPr>
        <p:spPr>
          <a:xfrm>
            <a:off x="1403648" y="3787313"/>
            <a:ext cx="3921096" cy="1286287"/>
          </a:xfrm>
          <a:prstGeom prst="wedgeRoundRectCallout">
            <a:avLst>
              <a:gd name="adj1" fmla="val -50329"/>
              <a:gd name="adj2" fmla="val 108692"/>
              <a:gd name="adj3" fmla="val 16667"/>
            </a:avLst>
          </a:prstGeom>
          <a:solidFill>
            <a:schemeClr val="bg1"/>
          </a:solidFill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As an extra challenge, you could ask the children to write the ‘y’ saying /</a:t>
            </a:r>
            <a:r>
              <a:rPr lang="en-GB" dirty="0" err="1">
                <a:solidFill>
                  <a:schemeClr val="tx1"/>
                </a:solidFill>
                <a:latin typeface="Twinkl" pitchFamily="50" charset="0"/>
              </a:rPr>
              <a:t>igh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/ words on their whiteboards.</a:t>
            </a:r>
          </a:p>
        </p:txBody>
      </p:sp>
      <p:sp>
        <p:nvSpPr>
          <p:cNvPr id="31" name="Close bubble">
            <a:extLst>
              <a:ext uri="{FF2B5EF4-FFF2-40B4-BE49-F238E27FC236}">
                <a16:creationId xmlns:a16="http://schemas.microsoft.com/office/drawing/2014/main" id="{76F3FEA0-BB92-03F7-4CA4-CE828A8B7401}"/>
              </a:ext>
            </a:extLst>
          </p:cNvPr>
          <p:cNvSpPr/>
          <p:nvPr/>
        </p:nvSpPr>
        <p:spPr>
          <a:xfrm>
            <a:off x="5124680" y="3724690"/>
            <a:ext cx="284162" cy="284163"/>
          </a:xfrm>
          <a:prstGeom prst="ellipse">
            <a:avLst/>
          </a:prstGeom>
          <a:solidFill>
            <a:srgbClr val="009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FD3728-99E1-3FF4-1007-F4561C335091}"/>
              </a:ext>
            </a:extLst>
          </p:cNvPr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6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74F03C9-2830-5D11-F503-4D4DB076D096}"/>
                </a:ext>
              </a:extLst>
            </p:cNvPr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198937B-F7D7-FEE3-D100-D3684F83C61C}"/>
                </a:ext>
              </a:extLst>
            </p:cNvPr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9" name="Rounded Rectangle 8">
            <a:hlinkClick r:id="rId5"/>
            <a:extLst>
              <a:ext uri="{FF2B5EF4-FFF2-40B4-BE49-F238E27FC236}">
                <a16:creationId xmlns:a16="http://schemas.microsoft.com/office/drawing/2014/main" id="{6E51D399-E64F-F376-C759-B6B6F0A12FD9}"/>
              </a:ext>
            </a:extLst>
          </p:cNvPr>
          <p:cNvSpPr/>
          <p:nvPr/>
        </p:nvSpPr>
        <p:spPr>
          <a:xfrm>
            <a:off x="8517835" y="6630602"/>
            <a:ext cx="626165" cy="24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4664"/>
            <a:ext cx="6858348" cy="5668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90612" y="2372952"/>
            <a:ext cx="55446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rgbClr val="C28B5D"/>
                </a:solidFill>
                <a:latin typeface="Twinkl" pitchFamily="50" charset="0"/>
              </a:rPr>
              <a:t>Why</a:t>
            </a:r>
            <a:r>
              <a:rPr lang="en-GB" sz="2500" b="1" dirty="0">
                <a:latin typeface="Twinkl" pitchFamily="50" charset="0"/>
              </a:rPr>
              <a:t> not come inside the door</a:t>
            </a:r>
          </a:p>
          <a:p>
            <a:pPr algn="ctr"/>
            <a:r>
              <a:rPr lang="en-GB" sz="2500" b="1" dirty="0">
                <a:latin typeface="Twinkl" pitchFamily="50" charset="0"/>
              </a:rPr>
              <a:t>And see what you can </a:t>
            </a:r>
            <a:r>
              <a:rPr lang="en-GB" sz="2500" b="1" dirty="0">
                <a:solidFill>
                  <a:srgbClr val="C28B5D"/>
                </a:solidFill>
                <a:latin typeface="Twinkl" pitchFamily="50" charset="0"/>
              </a:rPr>
              <a:t>spy</a:t>
            </a:r>
            <a:r>
              <a:rPr lang="en-GB" sz="2500" b="1" dirty="0">
                <a:latin typeface="Twinkl" pitchFamily="50" charset="0"/>
              </a:rPr>
              <a:t>?</a:t>
            </a:r>
          </a:p>
          <a:p>
            <a:pPr algn="ctr"/>
            <a:r>
              <a:rPr lang="en-US" sz="2500" b="1" dirty="0">
                <a:latin typeface="Twinkl" pitchFamily="50" charset="0"/>
              </a:rPr>
              <a:t>Some of us are on the ground</a:t>
            </a:r>
          </a:p>
          <a:p>
            <a:pPr algn="ctr"/>
            <a:r>
              <a:rPr lang="en-US" sz="2500" b="1" dirty="0">
                <a:latin typeface="Twinkl" pitchFamily="50" charset="0"/>
              </a:rPr>
              <a:t>And some are in the </a:t>
            </a:r>
            <a:r>
              <a:rPr lang="en-US" sz="2500" b="1" dirty="0">
                <a:solidFill>
                  <a:srgbClr val="C28B5D"/>
                </a:solidFill>
                <a:latin typeface="Twinkl" pitchFamily="50" charset="0"/>
              </a:rPr>
              <a:t>sky</a:t>
            </a:r>
            <a:r>
              <a:rPr lang="en-US" sz="2500" b="1" dirty="0">
                <a:latin typeface="Twinkl" pitchFamily="50" charset="0"/>
              </a:rPr>
              <a:t>.</a:t>
            </a:r>
          </a:p>
          <a:p>
            <a:pPr algn="ctr"/>
            <a:r>
              <a:rPr lang="en-US" sz="2500" b="1" dirty="0">
                <a:latin typeface="Twinkl" pitchFamily="50" charset="0"/>
              </a:rPr>
              <a:t>Some of us are big and brave</a:t>
            </a:r>
          </a:p>
          <a:p>
            <a:pPr algn="ctr"/>
            <a:r>
              <a:rPr lang="en-US" sz="2500" b="1" dirty="0">
                <a:latin typeface="Twinkl" pitchFamily="50" charset="0"/>
              </a:rPr>
              <a:t>And others are quite </a:t>
            </a:r>
            <a:r>
              <a:rPr lang="en-US" sz="2500" b="1" dirty="0">
                <a:solidFill>
                  <a:srgbClr val="C28B5D"/>
                </a:solidFill>
                <a:latin typeface="Twinkl" pitchFamily="50" charset="0"/>
              </a:rPr>
              <a:t>shy</a:t>
            </a:r>
            <a:r>
              <a:rPr lang="en-US" sz="2500" b="1" dirty="0">
                <a:latin typeface="Twinkl" pitchFamily="50" charset="0"/>
              </a:rPr>
              <a:t>,</a:t>
            </a:r>
          </a:p>
          <a:p>
            <a:pPr algn="ctr"/>
            <a:r>
              <a:rPr lang="en-US" sz="2500" b="1" dirty="0">
                <a:latin typeface="Twinkl" pitchFamily="50" charset="0"/>
              </a:rPr>
              <a:t>But </a:t>
            </a:r>
            <a:r>
              <a:rPr lang="en-US" sz="2500" b="1" dirty="0">
                <a:solidFill>
                  <a:srgbClr val="C28B5D"/>
                </a:solidFill>
                <a:latin typeface="Twinkl" pitchFamily="50" charset="0"/>
              </a:rPr>
              <a:t>try</a:t>
            </a:r>
            <a:r>
              <a:rPr lang="en-US" sz="2500" b="1" dirty="0">
                <a:latin typeface="Twinkl" pitchFamily="50" charset="0"/>
              </a:rPr>
              <a:t> to spot us where you can,</a:t>
            </a:r>
          </a:p>
          <a:p>
            <a:pPr algn="ctr"/>
            <a:r>
              <a:rPr lang="en-US" sz="2500" b="1" dirty="0">
                <a:latin typeface="Twinkl" pitchFamily="50" charset="0"/>
              </a:rPr>
              <a:t>Perhaps you’ll learn to </a:t>
            </a:r>
            <a:r>
              <a:rPr lang="en-US" sz="2500" b="1" dirty="0">
                <a:solidFill>
                  <a:srgbClr val="C28B5D"/>
                </a:solidFill>
                <a:latin typeface="Twinkl" pitchFamily="50" charset="0"/>
              </a:rPr>
              <a:t>fly</a:t>
            </a:r>
            <a:r>
              <a:rPr lang="en-US" sz="2500" b="1" dirty="0">
                <a:latin typeface="Twinkl" pitchFamily="50" charset="0"/>
              </a:rPr>
              <a:t>!</a:t>
            </a:r>
            <a:endParaRPr lang="en-GB" sz="2500" b="1" dirty="0">
              <a:latin typeface="Twinkl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0087" y="2363043"/>
            <a:ext cx="85472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b="1" dirty="0">
                <a:latin typeface="Twinkl" pitchFamily="50" charset="0"/>
              </a:rPr>
              <a:t>Why</a:t>
            </a:r>
            <a:endParaRPr lang="en-GB" sz="2500" dirty="0"/>
          </a:p>
        </p:txBody>
      </p:sp>
      <p:sp>
        <p:nvSpPr>
          <p:cNvPr id="13" name="Rectangle 12"/>
          <p:cNvSpPr/>
          <p:nvPr/>
        </p:nvSpPr>
        <p:spPr>
          <a:xfrm>
            <a:off x="5851343" y="2753270"/>
            <a:ext cx="68320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b="1" dirty="0">
                <a:latin typeface="Twinkl" pitchFamily="50" charset="0"/>
              </a:rPr>
              <a:t>spy</a:t>
            </a:r>
            <a:endParaRPr lang="en-GB" sz="2500" dirty="0"/>
          </a:p>
        </p:txBody>
      </p:sp>
      <p:sp>
        <p:nvSpPr>
          <p:cNvPr id="14" name="Rectangle 13"/>
          <p:cNvSpPr/>
          <p:nvPr/>
        </p:nvSpPr>
        <p:spPr>
          <a:xfrm>
            <a:off x="5746044" y="3523677"/>
            <a:ext cx="67678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b="1" dirty="0">
                <a:latin typeface="Twinkl" pitchFamily="50" charset="0"/>
              </a:rPr>
              <a:t>sky</a:t>
            </a:r>
            <a:endParaRPr lang="en-GB" sz="2500" dirty="0"/>
          </a:p>
        </p:txBody>
      </p:sp>
      <p:sp>
        <p:nvSpPr>
          <p:cNvPr id="15" name="Rectangle 14"/>
          <p:cNvSpPr/>
          <p:nvPr/>
        </p:nvSpPr>
        <p:spPr>
          <a:xfrm>
            <a:off x="5797320" y="4259900"/>
            <a:ext cx="69121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b="1" dirty="0">
                <a:latin typeface="Twinkl" pitchFamily="50" charset="0"/>
              </a:rPr>
              <a:t>shy</a:t>
            </a:r>
            <a:endParaRPr lang="en-GB" sz="2500" dirty="0"/>
          </a:p>
        </p:txBody>
      </p:sp>
      <p:sp>
        <p:nvSpPr>
          <p:cNvPr id="16" name="Rectangle 15"/>
          <p:cNvSpPr/>
          <p:nvPr/>
        </p:nvSpPr>
        <p:spPr>
          <a:xfrm>
            <a:off x="2773172" y="4647043"/>
            <a:ext cx="62709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b="1" dirty="0">
                <a:latin typeface="Twinkl" pitchFamily="50" charset="0"/>
              </a:rPr>
              <a:t>try</a:t>
            </a:r>
            <a:endParaRPr lang="en-GB" sz="2500" dirty="0"/>
          </a:p>
        </p:txBody>
      </p:sp>
      <p:sp>
        <p:nvSpPr>
          <p:cNvPr id="17" name="Rectangle 16"/>
          <p:cNvSpPr/>
          <p:nvPr/>
        </p:nvSpPr>
        <p:spPr>
          <a:xfrm>
            <a:off x="6001474" y="5018761"/>
            <a:ext cx="57579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500" b="1" dirty="0">
                <a:latin typeface="Twinkl" pitchFamily="50" charset="0"/>
              </a:rPr>
              <a:t>fly</a:t>
            </a:r>
            <a:endParaRPr lang="en-GB" sz="2500" dirty="0"/>
          </a:p>
        </p:txBody>
      </p:sp>
      <p:grpSp>
        <p:nvGrpSpPr>
          <p:cNvPr id="11" name="highlighter">
            <a:extLst>
              <a:ext uri="{FF2B5EF4-FFF2-40B4-BE49-F238E27FC236}">
                <a16:creationId xmlns:a16="http://schemas.microsoft.com/office/drawing/2014/main" id="{4DF02639-A8DE-7F4C-5302-6D2855983C64}"/>
              </a:ext>
            </a:extLst>
          </p:cNvPr>
          <p:cNvGrpSpPr/>
          <p:nvPr/>
        </p:nvGrpSpPr>
        <p:grpSpPr>
          <a:xfrm>
            <a:off x="7764867" y="5543051"/>
            <a:ext cx="750600" cy="729073"/>
            <a:chOff x="7764867" y="5543051"/>
            <a:chExt cx="750600" cy="729073"/>
          </a:xfrm>
        </p:grpSpPr>
        <p:sp>
          <p:nvSpPr>
            <p:cNvPr id="9" name="Google Shape;420;g21134da1702_0_0">
              <a:extLst>
                <a:ext uri="{FF2B5EF4-FFF2-40B4-BE49-F238E27FC236}">
                  <a16:creationId xmlns:a16="http://schemas.microsoft.com/office/drawing/2014/main" id="{CFA91437-7892-7887-D0F5-978D288427CC}"/>
                </a:ext>
              </a:extLst>
            </p:cNvPr>
            <p:cNvSpPr/>
            <p:nvPr/>
          </p:nvSpPr>
          <p:spPr>
            <a:xfrm>
              <a:off x="7764867" y="5543089"/>
              <a:ext cx="750600" cy="729000"/>
            </a:xfrm>
            <a:prstGeom prst="ellipse">
              <a:avLst/>
            </a:prstGeom>
            <a:solidFill>
              <a:schemeClr val="accent6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" name="Google Shape;421;g21134da1702_0_0">
              <a:extLst>
                <a:ext uri="{FF2B5EF4-FFF2-40B4-BE49-F238E27FC236}">
                  <a16:creationId xmlns:a16="http://schemas.microsoft.com/office/drawing/2014/main" id="{188ED200-AFA0-2477-57E6-70D18440AA7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9660" b="-9660"/>
            <a:stretch/>
          </p:blipFill>
          <p:spPr>
            <a:xfrm>
              <a:off x="7773679" y="5543051"/>
              <a:ext cx="729073" cy="7290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ounded Rectangle 1">
            <a:hlinkClick r:id="rId4"/>
            <a:extLst>
              <a:ext uri="{FF2B5EF4-FFF2-40B4-BE49-F238E27FC236}">
                <a16:creationId xmlns:a16="http://schemas.microsoft.com/office/drawing/2014/main" id="{8C42A994-9CDC-0E8D-1A10-7E11F34253A1}"/>
              </a:ext>
            </a:extLst>
          </p:cNvPr>
          <p:cNvSpPr/>
          <p:nvPr/>
        </p:nvSpPr>
        <p:spPr>
          <a:xfrm>
            <a:off x="8517835" y="6630602"/>
            <a:ext cx="626165" cy="24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38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38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38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38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38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769" y="499175"/>
            <a:ext cx="1837925" cy="57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/>
          <p:nvPr/>
        </p:nvSpPr>
        <p:spPr>
          <a:xfrm>
            <a:off x="1512905" y="731450"/>
            <a:ext cx="7861800" cy="759600"/>
          </a:xfrm>
          <a:prstGeom prst="wedgeRoundRectCallout">
            <a:avLst>
              <a:gd name="adj1" fmla="val -50010"/>
              <a:gd name="adj2" fmla="val 30062"/>
              <a:gd name="adj3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40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Today, we have learnt…</a:t>
            </a:r>
            <a:endParaRPr sz="4000" b="1" i="0" u="none" strike="noStrike" cap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4033800" y="1678498"/>
            <a:ext cx="2820000" cy="1572900"/>
          </a:xfrm>
          <a:prstGeom prst="wedgeRoundRectCallout">
            <a:avLst>
              <a:gd name="adj1" fmla="val -50010"/>
              <a:gd name="adj2" fmla="val 30062"/>
              <a:gd name="adj3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9600" b="1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y</a:t>
            </a:r>
            <a:endParaRPr sz="9600" b="1" i="0" u="none" strike="noStrike" cap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3241650" y="3288323"/>
            <a:ext cx="4404300" cy="759600"/>
          </a:xfrm>
          <a:prstGeom prst="wedgeRoundRectCallout">
            <a:avLst>
              <a:gd name="adj1" fmla="val -50010"/>
              <a:gd name="adj2" fmla="val 30062"/>
              <a:gd name="adj3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48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saying /</a:t>
            </a:r>
            <a:r>
              <a:rPr lang="en-GB" sz="4800" b="0" i="0" u="none" strike="noStrike" cap="none" dirty="0" err="1">
                <a:solidFill>
                  <a:schemeClr val="dk1"/>
                </a:solidFill>
                <a:latin typeface="Twinkl" pitchFamily="2" charset="0"/>
                <a:sym typeface="Arial"/>
              </a:rPr>
              <a:t>igh</a:t>
            </a:r>
            <a:r>
              <a:rPr lang="en-GB" sz="4800" b="0" i="0" u="none" strike="noStrike" cap="none" dirty="0">
                <a:solidFill>
                  <a:schemeClr val="dk1"/>
                </a:solidFill>
                <a:latin typeface="Twinkl" pitchFamily="2" charset="0"/>
                <a:sym typeface="Arial"/>
              </a:rPr>
              <a:t>/</a:t>
            </a:r>
            <a:endParaRPr sz="4800" b="0" i="0" u="none" strike="noStrike" cap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</p:txBody>
      </p:sp>
      <p:sp>
        <p:nvSpPr>
          <p:cNvPr id="35" name="Google Shape;35;p5"/>
          <p:cNvSpPr/>
          <p:nvPr/>
        </p:nvSpPr>
        <p:spPr>
          <a:xfrm>
            <a:off x="2662694" y="4801812"/>
            <a:ext cx="5926500" cy="759600"/>
          </a:xfrm>
          <a:prstGeom prst="wedgeRoundRectCallout">
            <a:avLst>
              <a:gd name="adj1" fmla="val -50010"/>
              <a:gd name="adj2" fmla="val 30062"/>
              <a:gd name="adj3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600" dirty="0">
                <a:solidFill>
                  <a:schemeClr val="dk1"/>
                </a:solidFill>
                <a:latin typeface="Twinkl" pitchFamily="2" charset="0"/>
              </a:rPr>
              <a:t>The adventure continues next lesson!</a:t>
            </a:r>
            <a:endParaRPr sz="2600" b="0" i="0" u="none" strike="noStrike" cap="none" dirty="0">
              <a:solidFill>
                <a:schemeClr val="dk1"/>
              </a:solidFill>
              <a:latin typeface="Twinkl" pitchFamily="2" charset="0"/>
              <a:sym typeface="Arial"/>
            </a:endParaRPr>
          </a:p>
        </p:txBody>
      </p:sp>
      <p:grpSp>
        <p:nvGrpSpPr>
          <p:cNvPr id="3" name="Kit's teachings">
            <a:extLst>
              <a:ext uri="{FF2B5EF4-FFF2-40B4-BE49-F238E27FC236}">
                <a16:creationId xmlns:a16="http://schemas.microsoft.com/office/drawing/2014/main" id="{D4D0E898-C194-51E9-C74A-93826F9BAE19}"/>
              </a:ext>
            </a:extLst>
          </p:cNvPr>
          <p:cNvGrpSpPr/>
          <p:nvPr/>
        </p:nvGrpSpPr>
        <p:grpSpPr>
          <a:xfrm>
            <a:off x="687898" y="5157192"/>
            <a:ext cx="4460166" cy="1008112"/>
            <a:chOff x="687898" y="5157192"/>
            <a:chExt cx="4460166" cy="1008112"/>
          </a:xfrm>
        </p:grpSpPr>
        <p:sp>
          <p:nvSpPr>
            <p:cNvPr id="4" name="Rectangle: Rounded Corners 9">
              <a:extLst>
                <a:ext uri="{FF2B5EF4-FFF2-40B4-BE49-F238E27FC236}">
                  <a16:creationId xmlns:a16="http://schemas.microsoft.com/office/drawing/2014/main" id="{8CDC417E-8741-518D-D405-EB22DE45086C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00938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5297D17-91F2-54B6-992A-64427D3A4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332" t="-6794" r="-15476" b="57760"/>
            <a:stretch/>
          </p:blipFill>
          <p:spPr>
            <a:xfrm>
              <a:off x="687898" y="5157192"/>
              <a:ext cx="1006678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38F"/>
              </a:solidFill>
            </a:ln>
          </p:spPr>
        </p:pic>
      </p:grpSp>
      <p:sp>
        <p:nvSpPr>
          <p:cNvPr id="6" name="Kit's teaching bubble">
            <a:extLst>
              <a:ext uri="{FF2B5EF4-FFF2-40B4-BE49-F238E27FC236}">
                <a16:creationId xmlns:a16="http://schemas.microsoft.com/office/drawing/2014/main" id="{B28DAC36-E30A-F4EB-F2A8-FCD3AEE1FBE2}"/>
              </a:ext>
            </a:extLst>
          </p:cNvPr>
          <p:cNvSpPr/>
          <p:nvPr/>
        </p:nvSpPr>
        <p:spPr>
          <a:xfrm>
            <a:off x="1403648" y="3611439"/>
            <a:ext cx="3921096" cy="1462162"/>
          </a:xfrm>
          <a:prstGeom prst="wedgeRoundRectCallout">
            <a:avLst>
              <a:gd name="adj1" fmla="val -50836"/>
              <a:gd name="adj2" fmla="val 96456"/>
              <a:gd name="adj3" fmla="val 16667"/>
            </a:avLst>
          </a:prstGeom>
          <a:solidFill>
            <a:schemeClr val="bg1"/>
          </a:solidFill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Now ask the children to help add this alternative spelling to the growing sound display and to look out for it on their sound mat.</a:t>
            </a:r>
          </a:p>
        </p:txBody>
      </p:sp>
      <p:sp>
        <p:nvSpPr>
          <p:cNvPr id="7" name="Close bubble">
            <a:extLst>
              <a:ext uri="{FF2B5EF4-FFF2-40B4-BE49-F238E27FC236}">
                <a16:creationId xmlns:a16="http://schemas.microsoft.com/office/drawing/2014/main" id="{4A443761-CCEF-86A1-4BAE-A798678E84CF}"/>
              </a:ext>
            </a:extLst>
          </p:cNvPr>
          <p:cNvSpPr/>
          <p:nvPr/>
        </p:nvSpPr>
        <p:spPr>
          <a:xfrm>
            <a:off x="5159638" y="3547544"/>
            <a:ext cx="284162" cy="284163"/>
          </a:xfrm>
          <a:prstGeom prst="ellipse">
            <a:avLst/>
          </a:prstGeom>
          <a:solidFill>
            <a:srgbClr val="009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sp>
        <p:nvSpPr>
          <p:cNvPr id="2" name="Rounded Rectangle 1">
            <a:hlinkClick r:id="rId5"/>
            <a:extLst>
              <a:ext uri="{FF2B5EF4-FFF2-40B4-BE49-F238E27FC236}">
                <a16:creationId xmlns:a16="http://schemas.microsoft.com/office/drawing/2014/main" id="{93077E8C-BC55-4E6F-8E14-EE5F1296D9B9}"/>
              </a:ext>
            </a:extLst>
          </p:cNvPr>
          <p:cNvSpPr/>
          <p:nvPr/>
        </p:nvSpPr>
        <p:spPr>
          <a:xfrm>
            <a:off x="8517835" y="6630602"/>
            <a:ext cx="626165" cy="24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52338449-07A6-F29E-93BB-851C7DC1FA4E}"/>
              </a:ext>
            </a:extLst>
          </p:cNvPr>
          <p:cNvSpPr/>
          <p:nvPr/>
        </p:nvSpPr>
        <p:spPr>
          <a:xfrm>
            <a:off x="4109483" y="3141921"/>
            <a:ext cx="925033" cy="574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>
            <a:hlinkClick r:id="rId2"/>
            <a:extLst>
              <a:ext uri="{FF2B5EF4-FFF2-40B4-BE49-F238E27FC236}">
                <a16:creationId xmlns:a16="http://schemas.microsoft.com/office/drawing/2014/main" id="{6C9010EA-E5DA-B3FA-28AF-A0541F93F84F}"/>
              </a:ext>
            </a:extLst>
          </p:cNvPr>
          <p:cNvSpPr/>
          <p:nvPr/>
        </p:nvSpPr>
        <p:spPr>
          <a:xfrm>
            <a:off x="129209" y="6033052"/>
            <a:ext cx="626165" cy="7354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hlinkClick r:id="rId2"/>
            <a:extLst>
              <a:ext uri="{FF2B5EF4-FFF2-40B4-BE49-F238E27FC236}">
                <a16:creationId xmlns:a16="http://schemas.microsoft.com/office/drawing/2014/main" id="{D9FD8CB6-FFEA-F7CD-95F8-4B0950C83DAC}"/>
              </a:ext>
            </a:extLst>
          </p:cNvPr>
          <p:cNvSpPr/>
          <p:nvPr/>
        </p:nvSpPr>
        <p:spPr>
          <a:xfrm>
            <a:off x="7474226" y="5794513"/>
            <a:ext cx="1540565" cy="10634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1;p3">
            <a:extLst>
              <a:ext uri="{FF2B5EF4-FFF2-40B4-BE49-F238E27FC236}">
                <a16:creationId xmlns:a16="http://schemas.microsoft.com/office/drawing/2014/main" id="{6A4040DB-C017-EDDD-E34F-1E4AABB3D274}"/>
              </a:ext>
            </a:extLst>
          </p:cNvPr>
          <p:cNvSpPr/>
          <p:nvPr/>
        </p:nvSpPr>
        <p:spPr>
          <a:xfrm>
            <a:off x="1832116" y="2473035"/>
            <a:ext cx="5479762" cy="5235907"/>
          </a:xfrm>
          <a:prstGeom prst="ellipse">
            <a:avLst/>
          </a:prstGeom>
          <a:solidFill>
            <a:srgbClr val="86CC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22;p3" descr="A cartoon of a person&#10;&#10;Description automatically generated with medium confidence">
            <a:extLst>
              <a:ext uri="{FF2B5EF4-FFF2-40B4-BE49-F238E27FC236}">
                <a16:creationId xmlns:a16="http://schemas.microsoft.com/office/drawing/2014/main" id="{781444A6-407D-1A53-F64F-ED200F8AA95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48460"/>
          <a:stretch/>
        </p:blipFill>
        <p:spPr>
          <a:xfrm>
            <a:off x="2911971" y="2216283"/>
            <a:ext cx="3519305" cy="45861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2" name="Google Shape;23;p3">
            <a:extLst>
              <a:ext uri="{FF2B5EF4-FFF2-40B4-BE49-F238E27FC236}">
                <a16:creationId xmlns:a16="http://schemas.microsoft.com/office/drawing/2014/main" id="{63EAC62D-BDA9-1E5D-64E0-AB25787FF126}"/>
              </a:ext>
            </a:extLst>
          </p:cNvPr>
          <p:cNvSpPr/>
          <p:nvPr/>
        </p:nvSpPr>
        <p:spPr>
          <a:xfrm>
            <a:off x="751047" y="998219"/>
            <a:ext cx="7660958" cy="951298"/>
          </a:xfrm>
          <a:prstGeom prst="roundRect">
            <a:avLst>
              <a:gd name="adj" fmla="val 50000"/>
            </a:avLst>
          </a:prstGeom>
          <a:solidFill>
            <a:srgbClr val="0093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7;p3">
            <a:extLst>
              <a:ext uri="{FF2B5EF4-FFF2-40B4-BE49-F238E27FC236}">
                <a16:creationId xmlns:a16="http://schemas.microsoft.com/office/drawing/2014/main" id="{DC1301FF-18A2-73C4-47EA-849A342D8011}"/>
              </a:ext>
            </a:extLst>
          </p:cNvPr>
          <p:cNvSpPr/>
          <p:nvPr/>
        </p:nvSpPr>
        <p:spPr>
          <a:xfrm>
            <a:off x="741521" y="942687"/>
            <a:ext cx="7651432" cy="87568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0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We are going to learn to spell some new tricky words.</a:t>
            </a:r>
            <a:endParaRPr sz="16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D2214E-AB08-0956-3FA1-2C8A2318322F}"/>
              </a:ext>
            </a:extLst>
          </p:cNvPr>
          <p:cNvSpPr/>
          <p:nvPr/>
        </p:nvSpPr>
        <p:spPr>
          <a:xfrm>
            <a:off x="1475656" y="6420678"/>
            <a:ext cx="5760031" cy="1093305"/>
          </a:xfrm>
          <a:prstGeom prst="rect">
            <a:avLst/>
          </a:prstGeom>
          <a:solidFill>
            <a:srgbClr val="8BC7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>
            <a:hlinkClick r:id="rId3"/>
            <a:extLst>
              <a:ext uri="{FF2B5EF4-FFF2-40B4-BE49-F238E27FC236}">
                <a16:creationId xmlns:a16="http://schemas.microsoft.com/office/drawing/2014/main" id="{041E22E1-74BD-3A5F-9CDC-206F79AD59F1}"/>
              </a:ext>
            </a:extLst>
          </p:cNvPr>
          <p:cNvSpPr/>
          <p:nvPr/>
        </p:nvSpPr>
        <p:spPr>
          <a:xfrm>
            <a:off x="8517835" y="6630602"/>
            <a:ext cx="626165" cy="24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91;p1">
            <a:extLst>
              <a:ext uri="{FF2B5EF4-FFF2-40B4-BE49-F238E27FC236}">
                <a16:creationId xmlns:a16="http://schemas.microsoft.com/office/drawing/2014/main" id="{31586D89-D652-9151-55AD-F87477E88C0B}"/>
              </a:ext>
            </a:extLst>
          </p:cNvPr>
          <p:cNvSpPr/>
          <p:nvPr/>
        </p:nvSpPr>
        <p:spPr>
          <a:xfrm>
            <a:off x="922013" y="3168850"/>
            <a:ext cx="6872388" cy="2661337"/>
          </a:xfrm>
          <a:prstGeom prst="roundRect">
            <a:avLst>
              <a:gd name="adj" fmla="val 12790"/>
            </a:avLst>
          </a:prstGeom>
          <a:solidFill>
            <a:srgbClr val="AFEC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3800" b="1" i="0" u="none" strike="noStrike" cap="none">
              <a:solidFill>
                <a:srgbClr val="000000"/>
              </a:solidFill>
              <a:latin typeface="Twinkl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5" name="Google Shape;92;p1">
            <a:extLst>
              <a:ext uri="{FF2B5EF4-FFF2-40B4-BE49-F238E27FC236}">
                <a16:creationId xmlns:a16="http://schemas.microsoft.com/office/drawing/2014/main" id="{18A5C532-C7AE-73F0-95D3-DE7997C70E8E}"/>
              </a:ext>
            </a:extLst>
          </p:cNvPr>
          <p:cNvSpPr/>
          <p:nvPr/>
        </p:nvSpPr>
        <p:spPr>
          <a:xfrm>
            <a:off x="1135806" y="2878226"/>
            <a:ext cx="6872388" cy="2661337"/>
          </a:xfrm>
          <a:prstGeom prst="roundRect">
            <a:avLst>
              <a:gd name="adj" fmla="val 12790"/>
            </a:avLst>
          </a:prstGeom>
          <a:solidFill>
            <a:schemeClr val="lt1"/>
          </a:solidFill>
          <a:ln w="139700" cap="flat" cmpd="sng">
            <a:solidFill>
              <a:srgbClr val="009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3800" b="1" i="0" u="none" strike="noStrike" cap="none" dirty="0">
                <a:solidFill>
                  <a:schemeClr val="dk1"/>
                </a:solidFill>
                <a:latin typeface="Twinkl" pitchFamily="2" charset="0"/>
                <a:cs typeface="Arial" panose="020B0604020202020204" pitchFamily="34" charset="0"/>
                <a:sym typeface="Arial"/>
              </a:rPr>
              <a:t>poor</a:t>
            </a:r>
            <a:endParaRPr sz="13800" b="1" i="0" u="none" strike="noStrike" cap="none" dirty="0">
              <a:solidFill>
                <a:srgbClr val="000000"/>
              </a:solidFill>
              <a:latin typeface="Twinkl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6" name="Google Shape;93;p1">
            <a:extLst>
              <a:ext uri="{FF2B5EF4-FFF2-40B4-BE49-F238E27FC236}">
                <a16:creationId xmlns:a16="http://schemas.microsoft.com/office/drawing/2014/main" id="{A7F83476-DFAD-6385-4B68-BC66DF6A6346}"/>
              </a:ext>
            </a:extLst>
          </p:cNvPr>
          <p:cNvSpPr/>
          <p:nvPr/>
        </p:nvSpPr>
        <p:spPr>
          <a:xfrm>
            <a:off x="1135805" y="2899679"/>
            <a:ext cx="6872388" cy="2661337"/>
          </a:xfrm>
          <a:prstGeom prst="roundRect">
            <a:avLst>
              <a:gd name="adj" fmla="val 12790"/>
            </a:avLst>
          </a:prstGeom>
          <a:solidFill>
            <a:schemeClr val="lt1"/>
          </a:solidFill>
          <a:ln w="139700" cap="flat" cmpd="sng">
            <a:solidFill>
              <a:srgbClr val="009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3800" b="1" dirty="0">
                <a:solidFill>
                  <a:schemeClr val="dk1"/>
                </a:solidFill>
                <a:cs typeface="Arial" panose="020B0604020202020204" pitchFamily="34" charset="0"/>
                <a:sym typeface="Arial"/>
              </a:rPr>
              <a:t>live</a:t>
            </a:r>
            <a:endParaRPr sz="13800" b="1" i="0" u="none" strike="noStrike" cap="none" dirty="0">
              <a:solidFill>
                <a:srgbClr val="000000"/>
              </a:solidFill>
              <a:latin typeface="Twinkl" pitchFamily="2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D1AEB7B-9228-DFA9-D3C1-90B673A4F89A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E6C262E-EC4B-30A2-83A6-DF3168919895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788CA5E-FE74-F14E-48AF-CDBE0ED48DEF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60" name="Rounded Rectangle 59">
            <a:hlinkClick r:id="rId2"/>
            <a:extLst>
              <a:ext uri="{FF2B5EF4-FFF2-40B4-BE49-F238E27FC236}">
                <a16:creationId xmlns:a16="http://schemas.microsoft.com/office/drawing/2014/main" id="{27F2F42D-5CD5-1375-2650-F748D1EDDB9F}"/>
              </a:ext>
            </a:extLst>
          </p:cNvPr>
          <p:cNvSpPr/>
          <p:nvPr/>
        </p:nvSpPr>
        <p:spPr>
          <a:xfrm>
            <a:off x="8517835" y="6630602"/>
            <a:ext cx="626165" cy="24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91;p1">
            <a:extLst>
              <a:ext uri="{FF2B5EF4-FFF2-40B4-BE49-F238E27FC236}">
                <a16:creationId xmlns:a16="http://schemas.microsoft.com/office/drawing/2014/main" id="{31586D89-D652-9151-55AD-F87477E88C0B}"/>
              </a:ext>
            </a:extLst>
          </p:cNvPr>
          <p:cNvSpPr/>
          <p:nvPr/>
        </p:nvSpPr>
        <p:spPr>
          <a:xfrm>
            <a:off x="922013" y="3168850"/>
            <a:ext cx="6872388" cy="2661337"/>
          </a:xfrm>
          <a:prstGeom prst="roundRect">
            <a:avLst>
              <a:gd name="adj" fmla="val 12790"/>
            </a:avLst>
          </a:prstGeom>
          <a:solidFill>
            <a:srgbClr val="AFECE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3800" b="1" i="0" u="none" strike="noStrike" cap="none">
              <a:solidFill>
                <a:srgbClr val="000000"/>
              </a:solidFill>
              <a:latin typeface="Twinkl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5" name="Google Shape;92;p1">
            <a:extLst>
              <a:ext uri="{FF2B5EF4-FFF2-40B4-BE49-F238E27FC236}">
                <a16:creationId xmlns:a16="http://schemas.microsoft.com/office/drawing/2014/main" id="{18A5C532-C7AE-73F0-95D3-DE7997C70E8E}"/>
              </a:ext>
            </a:extLst>
          </p:cNvPr>
          <p:cNvSpPr/>
          <p:nvPr/>
        </p:nvSpPr>
        <p:spPr>
          <a:xfrm>
            <a:off x="1135806" y="2878226"/>
            <a:ext cx="6872388" cy="2661337"/>
          </a:xfrm>
          <a:prstGeom prst="roundRect">
            <a:avLst>
              <a:gd name="adj" fmla="val 12790"/>
            </a:avLst>
          </a:prstGeom>
          <a:solidFill>
            <a:schemeClr val="lt1"/>
          </a:solidFill>
          <a:ln w="139700" cap="flat" cmpd="sng">
            <a:solidFill>
              <a:srgbClr val="009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3800" b="1" i="0" u="none" strike="noStrike" cap="none" dirty="0">
                <a:solidFill>
                  <a:schemeClr val="dk1"/>
                </a:solidFill>
                <a:latin typeface="Twinkl" pitchFamily="2" charset="0"/>
                <a:cs typeface="Arial" panose="020B0604020202020204" pitchFamily="34" charset="0"/>
                <a:sym typeface="Arial"/>
              </a:rPr>
              <a:t>door</a:t>
            </a:r>
            <a:endParaRPr sz="13800" b="1" i="0" u="none" strike="noStrike" cap="none" dirty="0">
              <a:solidFill>
                <a:srgbClr val="000000"/>
              </a:solidFill>
              <a:latin typeface="Twinkl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6" name="Google Shape;93;p1">
            <a:extLst>
              <a:ext uri="{FF2B5EF4-FFF2-40B4-BE49-F238E27FC236}">
                <a16:creationId xmlns:a16="http://schemas.microsoft.com/office/drawing/2014/main" id="{A7F83476-DFAD-6385-4B68-BC66DF6A6346}"/>
              </a:ext>
            </a:extLst>
          </p:cNvPr>
          <p:cNvSpPr/>
          <p:nvPr/>
        </p:nvSpPr>
        <p:spPr>
          <a:xfrm>
            <a:off x="1135806" y="2899679"/>
            <a:ext cx="6872388" cy="2661337"/>
          </a:xfrm>
          <a:prstGeom prst="roundRect">
            <a:avLst>
              <a:gd name="adj" fmla="val 12790"/>
            </a:avLst>
          </a:prstGeom>
          <a:solidFill>
            <a:schemeClr val="lt1"/>
          </a:solidFill>
          <a:ln w="139700" cap="flat" cmpd="sng">
            <a:solidFill>
              <a:srgbClr val="009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13800" b="1" dirty="0">
                <a:solidFill>
                  <a:schemeClr val="dk1"/>
                </a:solidFill>
                <a:cs typeface="Arial" panose="020B0604020202020204" pitchFamily="34" charset="0"/>
                <a:sym typeface="Arial"/>
              </a:rPr>
              <a:t>give</a:t>
            </a:r>
            <a:endParaRPr sz="13800" b="1" i="0" u="none" strike="noStrike" cap="none" dirty="0">
              <a:solidFill>
                <a:srgbClr val="000000"/>
              </a:solidFill>
              <a:latin typeface="Twinkl" pitchFamily="2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1E0D6B-9F4F-1797-1F4E-ADF17AB212F6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5D1280D-9A86-4DC7-BC35-521F5F45FA22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FD15291-04F7-670B-22A8-7C1327876034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60" name="Rounded Rectangle 59">
            <a:hlinkClick r:id="rId2"/>
            <a:extLst>
              <a:ext uri="{FF2B5EF4-FFF2-40B4-BE49-F238E27FC236}">
                <a16:creationId xmlns:a16="http://schemas.microsoft.com/office/drawing/2014/main" id="{EEF50BAE-C994-B980-B202-CF756A375629}"/>
              </a:ext>
            </a:extLst>
          </p:cNvPr>
          <p:cNvSpPr/>
          <p:nvPr/>
        </p:nvSpPr>
        <p:spPr>
          <a:xfrm>
            <a:off x="8517835" y="6630602"/>
            <a:ext cx="626165" cy="24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9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8;p4">
            <a:extLst>
              <a:ext uri="{FF2B5EF4-FFF2-40B4-BE49-F238E27FC236}">
                <a16:creationId xmlns:a16="http://schemas.microsoft.com/office/drawing/2014/main" id="{478D3EF6-1304-40A4-B41F-BAEAE528AD21}"/>
              </a:ext>
            </a:extLst>
          </p:cNvPr>
          <p:cNvSpPr/>
          <p:nvPr/>
        </p:nvSpPr>
        <p:spPr>
          <a:xfrm>
            <a:off x="2100848" y="2701440"/>
            <a:ext cx="4942304" cy="4722366"/>
          </a:xfrm>
          <a:prstGeom prst="ellipse">
            <a:avLst/>
          </a:prstGeom>
          <a:solidFill>
            <a:srgbClr val="8ACB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8;p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</p:grpSpPr>
        <p:sp>
          <p:nvSpPr>
            <p:cNvPr id="29" name="Google Shape;29;p5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" pitchFamily="2" charset="0"/>
                <a:sym typeface="Arial"/>
              </a:endParaRPr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0" tIns="45700" rIns="180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Twinkl" pitchFamily="2" charset="0"/>
                  <a:sym typeface="Arial"/>
                </a:rPr>
                <a:t>Teach</a:t>
              </a:r>
              <a:endParaRPr>
                <a:latin typeface="Twinkl" pitchFamily="2" charset="0"/>
              </a:endParaRPr>
            </a:p>
          </p:txBody>
        </p:sp>
      </p:grpSp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2741" y="2060575"/>
            <a:ext cx="3232727" cy="78238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1C7CBD2-6F1D-7572-87F0-343D10D734C8}"/>
              </a:ext>
            </a:extLst>
          </p:cNvPr>
          <p:cNvGrpSpPr/>
          <p:nvPr/>
        </p:nvGrpSpPr>
        <p:grpSpPr>
          <a:xfrm>
            <a:off x="834007" y="717871"/>
            <a:ext cx="7482991" cy="1130970"/>
            <a:chOff x="834007" y="717871"/>
            <a:chExt cx="7482991" cy="1130970"/>
          </a:xfrm>
        </p:grpSpPr>
        <p:sp>
          <p:nvSpPr>
            <p:cNvPr id="2" name="Google Shape;177;p4">
              <a:extLst>
                <a:ext uri="{FF2B5EF4-FFF2-40B4-BE49-F238E27FC236}">
                  <a16:creationId xmlns:a16="http://schemas.microsoft.com/office/drawing/2014/main" id="{8BBFA68D-2741-BF92-C9B6-7EDE4194E281}"/>
                </a:ext>
              </a:extLst>
            </p:cNvPr>
            <p:cNvSpPr/>
            <p:nvPr/>
          </p:nvSpPr>
          <p:spPr>
            <a:xfrm>
              <a:off x="841015" y="916108"/>
              <a:ext cx="7475983" cy="932733"/>
            </a:xfrm>
            <a:prstGeom prst="roundRect">
              <a:avLst>
                <a:gd name="adj" fmla="val 50000"/>
              </a:avLst>
            </a:prstGeom>
            <a:solidFill>
              <a:srgbClr val="00938F"/>
            </a:solidFill>
            <a:ln w="28575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Google Shape;188;p4">
              <a:extLst>
                <a:ext uri="{FF2B5EF4-FFF2-40B4-BE49-F238E27FC236}">
                  <a16:creationId xmlns:a16="http://schemas.microsoft.com/office/drawing/2014/main" id="{9CCE6B46-E038-768B-5E07-9EB328E319A3}"/>
                </a:ext>
              </a:extLst>
            </p:cNvPr>
            <p:cNvSpPr/>
            <p:nvPr/>
          </p:nvSpPr>
          <p:spPr>
            <a:xfrm>
              <a:off x="834007" y="717871"/>
              <a:ext cx="7475983" cy="951298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>
                <a:defRPr/>
              </a:pPr>
              <a:r>
                <a:rPr lang="en-GB" sz="2400" dirty="0">
                  <a:solidFill>
                    <a:srgbClr val="1C1C1C"/>
                  </a:solidFill>
                  <a:latin typeface="Twinkl"/>
                </a:rPr>
                <a:t>Today, we are learning to read words containing</a:t>
              </a:r>
              <a:br>
                <a:rPr lang="en-GB" sz="2400" dirty="0">
                  <a:solidFill>
                    <a:srgbClr val="1C1C1C"/>
                  </a:solidFill>
                  <a:latin typeface="Twinkl"/>
                </a:rPr>
              </a:br>
              <a:r>
                <a:rPr lang="en-GB" sz="2400" b="1" dirty="0">
                  <a:solidFill>
                    <a:srgbClr val="1C1C1C"/>
                  </a:solidFill>
                  <a:latin typeface="Twinkl"/>
                </a:rPr>
                <a:t>y</a:t>
              </a:r>
              <a:r>
                <a:rPr lang="en-GB" sz="2400" dirty="0">
                  <a:solidFill>
                    <a:srgbClr val="1C1C1C"/>
                  </a:solidFill>
                  <a:latin typeface="Twinkl"/>
                </a:rPr>
                <a:t> saying /</a:t>
              </a:r>
              <a:r>
                <a:rPr lang="en-GB" sz="2400" dirty="0" err="1">
                  <a:solidFill>
                    <a:srgbClr val="1C1C1C"/>
                  </a:solidFill>
                  <a:latin typeface="Twinkl"/>
                </a:rPr>
                <a:t>igh</a:t>
              </a:r>
              <a:r>
                <a:rPr lang="en-GB" sz="2400" dirty="0">
                  <a:solidFill>
                    <a:srgbClr val="1C1C1C"/>
                  </a:solidFill>
                  <a:latin typeface="Twinkl"/>
                </a:rPr>
                <a:t>/</a:t>
              </a:r>
            </a:p>
          </p:txBody>
        </p:sp>
      </p:grpSp>
      <p:sp>
        <p:nvSpPr>
          <p:cNvPr id="6" name="Rounded Rectangle 5">
            <a:hlinkClick r:id="rId4"/>
            <a:extLst>
              <a:ext uri="{FF2B5EF4-FFF2-40B4-BE49-F238E27FC236}">
                <a16:creationId xmlns:a16="http://schemas.microsoft.com/office/drawing/2014/main" id="{0600F3DF-5927-B651-6173-E4C5910863AB}"/>
              </a:ext>
            </a:extLst>
          </p:cNvPr>
          <p:cNvSpPr/>
          <p:nvPr/>
        </p:nvSpPr>
        <p:spPr>
          <a:xfrm>
            <a:off x="8517835" y="6630602"/>
            <a:ext cx="626165" cy="24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7FEF543-7C4B-BEE6-A406-FD2F0DAC82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366" b="13529"/>
          <a:stretch/>
        </p:blipFill>
        <p:spPr>
          <a:xfrm>
            <a:off x="448297" y="1318903"/>
            <a:ext cx="8244784" cy="4445876"/>
          </a:xfrm>
          <a:prstGeom prst="rect">
            <a:avLst/>
          </a:prstGeom>
        </p:spPr>
      </p:pic>
      <p:pic>
        <p:nvPicPr>
          <p:cNvPr id="48" name="Google Shape;48;g1fcda116e3e_0_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4223" y="1093221"/>
            <a:ext cx="3232727" cy="78238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3A319CC-D787-9A10-F46D-2005364D6D64}"/>
              </a:ext>
            </a:extLst>
          </p:cNvPr>
          <p:cNvGrpSpPr/>
          <p:nvPr/>
        </p:nvGrpSpPr>
        <p:grpSpPr>
          <a:xfrm>
            <a:off x="4878970" y="1313759"/>
            <a:ext cx="3232727" cy="4586263"/>
            <a:chOff x="4878970" y="1313759"/>
            <a:chExt cx="3232727" cy="4586263"/>
          </a:xfrm>
        </p:grpSpPr>
        <p:sp>
          <p:nvSpPr>
            <p:cNvPr id="3" name="background 2">
              <a:extLst>
                <a:ext uri="{FF2B5EF4-FFF2-40B4-BE49-F238E27FC236}">
                  <a16:creationId xmlns:a16="http://schemas.microsoft.com/office/drawing/2014/main" id="{4C17EF48-C349-D4A5-81A6-ADF5CEFB42AD}"/>
                </a:ext>
              </a:extLst>
            </p:cNvPr>
            <p:cNvSpPr/>
            <p:nvPr/>
          </p:nvSpPr>
          <p:spPr>
            <a:xfrm>
              <a:off x="4878970" y="1313759"/>
              <a:ext cx="3232727" cy="4586263"/>
            </a:xfrm>
            <a:prstGeom prst="roundRect">
              <a:avLst>
                <a:gd name="adj" fmla="val 9850"/>
              </a:avLst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1"/>
            <a:lstStyle/>
            <a:p>
              <a:pPr algn="ctr">
                <a:defRPr/>
              </a:pPr>
              <a:endParaRPr lang="en-GB" sz="1050" dirty="0">
                <a:solidFill>
                  <a:schemeClr val="tx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6902E9-627D-9FFD-3E1A-B8C8E3745DB8}"/>
                </a:ext>
              </a:extLst>
            </p:cNvPr>
            <p:cNvSpPr txBox="1"/>
            <p:nvPr/>
          </p:nvSpPr>
          <p:spPr>
            <a:xfrm>
              <a:off x="5332436" y="1313759"/>
              <a:ext cx="2335434" cy="1323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0" b="1" dirty="0">
                  <a:solidFill>
                    <a:schemeClr val="dk1"/>
                  </a:solidFill>
                  <a:latin typeface="Twinkl" pitchFamily="2" charset="0"/>
                  <a:sym typeface="Arial"/>
                </a:rPr>
                <a:t>y</a:t>
              </a:r>
              <a:endParaRPr lang="en-GB" sz="8000" b="1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31FD650-5CFA-2FD6-D6FC-C69E7EA5F6AC}"/>
              </a:ext>
            </a:extLst>
          </p:cNvPr>
          <p:cNvGrpSpPr/>
          <p:nvPr/>
        </p:nvGrpSpPr>
        <p:grpSpPr>
          <a:xfrm>
            <a:off x="5706801" y="2916636"/>
            <a:ext cx="1766054" cy="2796391"/>
            <a:chOff x="5706801" y="2916636"/>
            <a:chExt cx="1766054" cy="27963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A3286B-B3E7-45BA-7E38-B3B3F3104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706801" y="2916636"/>
              <a:ext cx="1766054" cy="170402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9D67D0-F8FA-8921-87A1-3FA175E72794}"/>
                </a:ext>
              </a:extLst>
            </p:cNvPr>
            <p:cNvSpPr txBox="1"/>
            <p:nvPr/>
          </p:nvSpPr>
          <p:spPr>
            <a:xfrm>
              <a:off x="5706801" y="5005141"/>
              <a:ext cx="161708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000" b="1" dirty="0">
                  <a:solidFill>
                    <a:schemeClr val="dk1"/>
                  </a:solidFill>
                  <a:latin typeface="Twinkl" pitchFamily="2" charset="0"/>
                </a:rPr>
                <a:t>fl</a:t>
              </a:r>
              <a:r>
                <a:rPr lang="en-GB" sz="4000" b="1" dirty="0">
                  <a:solidFill>
                    <a:srgbClr val="DD1E5B"/>
                  </a:solidFill>
                  <a:latin typeface="Twinkl" pitchFamily="2" charset="0"/>
                </a:rPr>
                <a:t>y</a:t>
              </a:r>
              <a:endParaRPr lang="en-GB" sz="6600" b="1" dirty="0">
                <a:solidFill>
                  <a:srgbClr val="DD1E5B"/>
                </a:solidFill>
              </a:endParaRPr>
            </a:p>
          </p:txBody>
        </p:sp>
      </p:grpSp>
      <p:grpSp>
        <p:nvGrpSpPr>
          <p:cNvPr id="2" name="Google Shape;28;p5">
            <a:extLst>
              <a:ext uri="{FF2B5EF4-FFF2-40B4-BE49-F238E27FC236}">
                <a16:creationId xmlns:a16="http://schemas.microsoft.com/office/drawing/2014/main" id="{C99D079D-FBDA-186D-01B0-3F3E85B5C0B5}"/>
              </a:ext>
            </a:extLst>
          </p:cNvPr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</p:grpSpPr>
        <p:sp>
          <p:nvSpPr>
            <p:cNvPr id="10" name="Google Shape;29;p5">
              <a:extLst>
                <a:ext uri="{FF2B5EF4-FFF2-40B4-BE49-F238E27FC236}">
                  <a16:creationId xmlns:a16="http://schemas.microsoft.com/office/drawing/2014/main" id="{7E2F07EF-EEFF-FF9D-CF16-160A29926492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inkl" pitchFamily="2" charset="0"/>
                <a:sym typeface="Arial"/>
              </a:endParaRPr>
            </a:p>
          </p:txBody>
        </p:sp>
        <p:sp>
          <p:nvSpPr>
            <p:cNvPr id="11" name="Google Shape;30;p5">
              <a:extLst>
                <a:ext uri="{FF2B5EF4-FFF2-40B4-BE49-F238E27FC236}">
                  <a16:creationId xmlns:a16="http://schemas.microsoft.com/office/drawing/2014/main" id="{2FFE853B-C408-B64A-29B9-54E7D0AB9877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0" tIns="45700" rIns="180000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 b="1">
                  <a:solidFill>
                    <a:schemeClr val="lt1"/>
                  </a:solidFill>
                  <a:latin typeface="Twinkl" pitchFamily="2" charset="0"/>
                  <a:sym typeface="Arial"/>
                </a:rPr>
                <a:t>Teach</a:t>
              </a:r>
              <a:endParaRPr>
                <a:latin typeface="Twinkl" pitchFamily="2" charset="0"/>
              </a:endParaRPr>
            </a:p>
          </p:txBody>
        </p:sp>
      </p:grpSp>
      <p:sp>
        <p:nvSpPr>
          <p:cNvPr id="12" name="Rounded Rectangle 11">
            <a:hlinkClick r:id="rId6"/>
            <a:extLst>
              <a:ext uri="{FF2B5EF4-FFF2-40B4-BE49-F238E27FC236}">
                <a16:creationId xmlns:a16="http://schemas.microsoft.com/office/drawing/2014/main" id="{C971138F-C5DE-CDF0-E72C-8DCD82146377}"/>
              </a:ext>
            </a:extLst>
          </p:cNvPr>
          <p:cNvSpPr/>
          <p:nvPr/>
        </p:nvSpPr>
        <p:spPr>
          <a:xfrm>
            <a:off x="8517835" y="6630602"/>
            <a:ext cx="626165" cy="24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y">
            <a:extLst>
              <a:ext uri="{FF2B5EF4-FFF2-40B4-BE49-F238E27FC236}">
                <a16:creationId xmlns:a16="http://schemas.microsoft.com/office/drawing/2014/main" id="{F4063A2E-726E-00E5-B573-CAF27F55837E}"/>
              </a:ext>
            </a:extLst>
          </p:cNvPr>
          <p:cNvSpPr/>
          <p:nvPr/>
        </p:nvSpPr>
        <p:spPr>
          <a:xfrm>
            <a:off x="5889103" y="3278228"/>
            <a:ext cx="1721694" cy="960772"/>
          </a:xfrm>
          <a:prstGeom prst="roundRect">
            <a:avLst>
              <a:gd name="adj" fmla="val 29420"/>
            </a:avLst>
          </a:prstGeom>
          <a:solidFill>
            <a:srgbClr val="AFECE0"/>
          </a:solidFill>
          <a:ln w="571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400" b="1" i="0" u="none" strike="noStrike" cap="none" dirty="0">
              <a:solidFill>
                <a:schemeClr val="accent6"/>
              </a:solidFill>
              <a:latin typeface="Twinkl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3" name="by">
            <a:extLst>
              <a:ext uri="{FF2B5EF4-FFF2-40B4-BE49-F238E27FC236}">
                <a16:creationId xmlns:a16="http://schemas.microsoft.com/office/drawing/2014/main" id="{7D4E8ED9-9A3E-FEB9-ED37-1730C77F7679}"/>
              </a:ext>
            </a:extLst>
          </p:cNvPr>
          <p:cNvSpPr/>
          <p:nvPr/>
        </p:nvSpPr>
        <p:spPr>
          <a:xfrm>
            <a:off x="3801270" y="3278228"/>
            <a:ext cx="1721694" cy="960772"/>
          </a:xfrm>
          <a:prstGeom prst="roundRect">
            <a:avLst>
              <a:gd name="adj" fmla="val 29420"/>
            </a:avLst>
          </a:prstGeom>
          <a:solidFill>
            <a:srgbClr val="AFECE0"/>
          </a:solidFill>
          <a:ln w="571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400" b="1" i="0" u="none" strike="noStrike" cap="none" dirty="0">
              <a:solidFill>
                <a:schemeClr val="accent6"/>
              </a:solidFill>
              <a:latin typeface="Twinkl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2" name="by">
            <a:extLst>
              <a:ext uri="{FF2B5EF4-FFF2-40B4-BE49-F238E27FC236}">
                <a16:creationId xmlns:a16="http://schemas.microsoft.com/office/drawing/2014/main" id="{7AB515F9-9023-2FB6-B198-7034FD9A0451}"/>
              </a:ext>
            </a:extLst>
          </p:cNvPr>
          <p:cNvSpPr/>
          <p:nvPr/>
        </p:nvSpPr>
        <p:spPr>
          <a:xfrm>
            <a:off x="1709580" y="3278228"/>
            <a:ext cx="1721694" cy="960772"/>
          </a:xfrm>
          <a:prstGeom prst="roundRect">
            <a:avLst>
              <a:gd name="adj" fmla="val 29420"/>
            </a:avLst>
          </a:prstGeom>
          <a:solidFill>
            <a:srgbClr val="AFECE0"/>
          </a:solidFill>
          <a:ln w="571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400" b="1" i="0" u="none" strike="noStrike" cap="none" dirty="0">
              <a:solidFill>
                <a:schemeClr val="accent6"/>
              </a:solidFill>
              <a:latin typeface="Twinkl" pitchFamily="2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65F4462-FE53-4933-9804-87E6B70E12A3}"/>
              </a:ext>
            </a:extLst>
          </p:cNvPr>
          <p:cNvGrpSpPr/>
          <p:nvPr/>
        </p:nvGrpSpPr>
        <p:grpSpPr>
          <a:xfrm>
            <a:off x="712638" y="5008805"/>
            <a:ext cx="5935812" cy="1190517"/>
            <a:chOff x="712638" y="5008805"/>
            <a:chExt cx="5935812" cy="1190517"/>
          </a:xfrm>
        </p:grpSpPr>
        <p:sp>
          <p:nvSpPr>
            <p:cNvPr id="21" name="Rectangle: Rounded Corners 1">
              <a:extLst>
                <a:ext uri="{FF2B5EF4-FFF2-40B4-BE49-F238E27FC236}">
                  <a16:creationId xmlns:a16="http://schemas.microsoft.com/office/drawing/2014/main" id="{8C0958F5-6BA8-46E9-9E87-AF33281D447F}"/>
                </a:ext>
              </a:extLst>
            </p:cNvPr>
            <p:cNvSpPr/>
            <p:nvPr/>
          </p:nvSpPr>
          <p:spPr>
            <a:xfrm>
              <a:off x="1509610" y="5301931"/>
              <a:ext cx="5138840" cy="798807"/>
            </a:xfrm>
            <a:prstGeom prst="roundRect">
              <a:avLst>
                <a:gd name="adj" fmla="val 12790"/>
              </a:avLst>
            </a:prstGeom>
            <a:solidFill>
              <a:schemeClr val="bg1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Ins="0"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Twinkl" pitchFamily="50" charset="0"/>
                </a:rPr>
                <a:t>Can you and your talk partner think of another</a:t>
              </a:r>
              <a:br>
                <a:rPr lang="en-GB" sz="1600" dirty="0">
                  <a:solidFill>
                    <a:schemeClr val="tx1"/>
                  </a:solidFill>
                  <a:latin typeface="Twinkl" pitchFamily="50" charset="0"/>
                </a:rPr>
              </a:br>
              <a:r>
                <a:rPr lang="en-GB" sz="1600" dirty="0">
                  <a:solidFill>
                    <a:schemeClr val="tx1"/>
                  </a:solidFill>
                  <a:latin typeface="Twinkl" pitchFamily="50" charset="0"/>
                </a:rPr>
                <a:t> word that might have </a:t>
              </a:r>
              <a:r>
                <a:rPr lang="en-GB" sz="1600" b="1" dirty="0">
                  <a:solidFill>
                    <a:schemeClr val="tx1"/>
                  </a:solidFill>
                  <a:latin typeface="Twinkl" pitchFamily="50" charset="0"/>
                </a:rPr>
                <a:t>y</a:t>
              </a:r>
              <a:r>
                <a:rPr lang="en-GB" sz="1600" dirty="0">
                  <a:solidFill>
                    <a:schemeClr val="tx1"/>
                  </a:solidFill>
                  <a:latin typeface="Twinkl" pitchFamily="50" charset="0"/>
                </a:rPr>
                <a:t> saying /</a:t>
              </a:r>
              <a:r>
                <a:rPr lang="en-GB" sz="1600" dirty="0" err="1">
                  <a:solidFill>
                    <a:schemeClr val="tx1"/>
                  </a:solidFill>
                  <a:latin typeface="Twinkl" pitchFamily="50" charset="0"/>
                </a:rPr>
                <a:t>igh</a:t>
              </a:r>
              <a:r>
                <a:rPr lang="en-GB" sz="1600" dirty="0">
                  <a:solidFill>
                    <a:schemeClr val="tx1"/>
                  </a:solidFill>
                  <a:latin typeface="Twinkl" pitchFamily="50" charset="0"/>
                </a:rPr>
                <a:t>/ in it?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94FD43-6D9A-44F8-BCC2-D01AD0D7F707}"/>
                </a:ext>
              </a:extLst>
            </p:cNvPr>
            <p:cNvGrpSpPr/>
            <p:nvPr/>
          </p:nvGrpSpPr>
          <p:grpSpPr>
            <a:xfrm>
              <a:off x="712638" y="5008805"/>
              <a:ext cx="1127299" cy="1190517"/>
              <a:chOff x="2682115" y="2275654"/>
              <a:chExt cx="1127299" cy="1190517"/>
            </a:xfrm>
          </p:grpSpPr>
          <p:sp>
            <p:nvSpPr>
              <p:cNvPr id="17" name="Speech Bubble: Oval 16">
                <a:extLst>
                  <a:ext uri="{FF2B5EF4-FFF2-40B4-BE49-F238E27FC236}">
                    <a16:creationId xmlns:a16="http://schemas.microsoft.com/office/drawing/2014/main" id="{49AC6270-D485-4149-A9E4-CC10E50AACDD}"/>
                  </a:ext>
                </a:extLst>
              </p:cNvPr>
              <p:cNvSpPr/>
              <p:nvPr/>
            </p:nvSpPr>
            <p:spPr>
              <a:xfrm>
                <a:off x="2682115" y="2403953"/>
                <a:ext cx="1127299" cy="1062218"/>
              </a:xfrm>
              <a:prstGeom prst="wedgeEllipseCallout">
                <a:avLst>
                  <a:gd name="adj1" fmla="val 43604"/>
                  <a:gd name="adj2" fmla="val -43698"/>
                </a:avLst>
              </a:prstGeom>
              <a:solidFill>
                <a:schemeClr val="bg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165CCE6-30F8-44E7-AF12-E808FEFA1B61}"/>
                  </a:ext>
                </a:extLst>
              </p:cNvPr>
              <p:cNvGrpSpPr/>
              <p:nvPr/>
            </p:nvGrpSpPr>
            <p:grpSpPr>
              <a:xfrm>
                <a:off x="2716270" y="2275654"/>
                <a:ext cx="1064266" cy="1164020"/>
                <a:chOff x="2712712" y="2272096"/>
                <a:chExt cx="1064266" cy="1164020"/>
              </a:xfrm>
            </p:grpSpPr>
            <p:sp>
              <p:nvSpPr>
                <p:cNvPr id="19" name="Speech Bubble: Oval 18">
                  <a:extLst>
                    <a:ext uri="{FF2B5EF4-FFF2-40B4-BE49-F238E27FC236}">
                      <a16:creationId xmlns:a16="http://schemas.microsoft.com/office/drawing/2014/main" id="{27C24BC1-2CA3-431D-9AD3-B3D9A8362660}"/>
                    </a:ext>
                  </a:extLst>
                </p:cNvPr>
                <p:cNvSpPr/>
                <p:nvPr/>
              </p:nvSpPr>
              <p:spPr>
                <a:xfrm>
                  <a:off x="2712713" y="2433293"/>
                  <a:ext cx="1064265" cy="1002823"/>
                </a:xfrm>
                <a:prstGeom prst="wedgeEllipseCallout">
                  <a:avLst>
                    <a:gd name="adj1" fmla="val 43604"/>
                    <a:gd name="adj2" fmla="val -43698"/>
                  </a:avLst>
                </a:prstGeom>
                <a:blipFill>
                  <a:blip r:embed="rId2"/>
                  <a:stretch>
                    <a:fillRect l="3626" t="-1763" r="3320" b="-37751"/>
                  </a:stretch>
                </a:blip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0" name="Speech Bubble: Oval 19">
                  <a:extLst>
                    <a:ext uri="{FF2B5EF4-FFF2-40B4-BE49-F238E27FC236}">
                      <a16:creationId xmlns:a16="http://schemas.microsoft.com/office/drawing/2014/main" id="{DF6B318B-0CC0-4BB5-A2CB-544061816913}"/>
                    </a:ext>
                  </a:extLst>
                </p:cNvPr>
                <p:cNvSpPr/>
                <p:nvPr/>
              </p:nvSpPr>
              <p:spPr>
                <a:xfrm>
                  <a:off x="2712712" y="2272096"/>
                  <a:ext cx="1064265" cy="1002823"/>
                </a:xfrm>
                <a:prstGeom prst="wedgeEllipseCallout">
                  <a:avLst>
                    <a:gd name="adj1" fmla="val 43604"/>
                    <a:gd name="adj2" fmla="val -43698"/>
                  </a:avLst>
                </a:prstGeom>
                <a:blipFill>
                  <a:blip r:embed="rId2"/>
                  <a:stretch>
                    <a:fillRect l="3626" t="14332" r="3320" b="-53846"/>
                  </a:stretch>
                </a:blip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sp>
        <p:nvSpPr>
          <p:cNvPr id="2" name="by">
            <a:extLst>
              <a:ext uri="{FF2B5EF4-FFF2-40B4-BE49-F238E27FC236}">
                <a16:creationId xmlns:a16="http://schemas.microsoft.com/office/drawing/2014/main" id="{73F875C4-ECB7-2B49-B66F-244DA73A2121}"/>
              </a:ext>
            </a:extLst>
          </p:cNvPr>
          <p:cNvSpPr/>
          <p:nvPr/>
        </p:nvSpPr>
        <p:spPr>
          <a:xfrm>
            <a:off x="1619463" y="3187274"/>
            <a:ext cx="1721694" cy="960772"/>
          </a:xfrm>
          <a:prstGeom prst="roundRect">
            <a:avLst>
              <a:gd name="adj" fmla="val 29420"/>
            </a:avLst>
          </a:prstGeom>
          <a:solidFill>
            <a:schemeClr val="lt1"/>
          </a:solidFill>
          <a:ln w="57150" cap="flat" cmpd="sng">
            <a:solidFill>
              <a:srgbClr val="009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400" b="1" i="0" u="none" strike="noStrike" cap="none" dirty="0">
                <a:solidFill>
                  <a:schemeClr val="dk1"/>
                </a:solidFill>
                <a:latin typeface="Twinkl" pitchFamily="2" charset="0"/>
                <a:cs typeface="Arial" panose="020B0604020202020204" pitchFamily="34" charset="0"/>
                <a:sym typeface="Arial"/>
              </a:rPr>
              <a:t>b</a:t>
            </a:r>
            <a:r>
              <a:rPr lang="en-GB" sz="4400" b="1" i="0" u="none" strike="noStrike" cap="none" dirty="0">
                <a:solidFill>
                  <a:schemeClr val="accent6"/>
                </a:solidFill>
                <a:latin typeface="Twinkl" pitchFamily="2" charset="0"/>
                <a:cs typeface="Arial" panose="020B0604020202020204" pitchFamily="34" charset="0"/>
                <a:sym typeface="Arial"/>
              </a:rPr>
              <a:t>y</a:t>
            </a:r>
            <a:endParaRPr sz="4400" b="1" i="0" u="none" strike="noStrike" cap="none" dirty="0">
              <a:solidFill>
                <a:schemeClr val="accent6"/>
              </a:solidFill>
              <a:latin typeface="Twinkl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my">
            <a:extLst>
              <a:ext uri="{FF2B5EF4-FFF2-40B4-BE49-F238E27FC236}">
                <a16:creationId xmlns:a16="http://schemas.microsoft.com/office/drawing/2014/main" id="{2C51630F-4315-F129-C4A0-A648671F1DC5}"/>
              </a:ext>
            </a:extLst>
          </p:cNvPr>
          <p:cNvSpPr/>
          <p:nvPr/>
        </p:nvSpPr>
        <p:spPr>
          <a:xfrm>
            <a:off x="3711153" y="3187274"/>
            <a:ext cx="1721694" cy="938172"/>
          </a:xfrm>
          <a:prstGeom prst="roundRect">
            <a:avLst>
              <a:gd name="adj" fmla="val 29420"/>
            </a:avLst>
          </a:prstGeom>
          <a:solidFill>
            <a:schemeClr val="lt1"/>
          </a:solidFill>
          <a:ln w="57150" cap="flat" cmpd="sng">
            <a:solidFill>
              <a:srgbClr val="009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400" b="1" i="0" u="none" strike="noStrike" cap="none" dirty="0">
                <a:solidFill>
                  <a:schemeClr val="dk1"/>
                </a:solidFill>
                <a:latin typeface="Twinkl" pitchFamily="2" charset="0"/>
                <a:cs typeface="Arial" panose="020B0604020202020204" pitchFamily="34" charset="0"/>
                <a:sym typeface="Arial"/>
              </a:rPr>
              <a:t>m</a:t>
            </a:r>
            <a:r>
              <a:rPr lang="en-GB" sz="4400" b="1" i="0" u="none" strike="noStrike" cap="none" dirty="0">
                <a:solidFill>
                  <a:schemeClr val="accent6"/>
                </a:solidFill>
                <a:latin typeface="Twinkl" pitchFamily="2" charset="0"/>
                <a:cs typeface="Arial" panose="020B0604020202020204" pitchFamily="34" charset="0"/>
                <a:sym typeface="Arial"/>
              </a:rPr>
              <a:t>y</a:t>
            </a:r>
            <a:endParaRPr sz="4400" b="1" i="0" u="none" strike="noStrike" cap="none" dirty="0">
              <a:solidFill>
                <a:schemeClr val="accent6"/>
              </a:solidFill>
              <a:latin typeface="Twinkl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try">
            <a:extLst>
              <a:ext uri="{FF2B5EF4-FFF2-40B4-BE49-F238E27FC236}">
                <a16:creationId xmlns:a16="http://schemas.microsoft.com/office/drawing/2014/main" id="{FF8A7738-D8DC-63C8-9693-E13DA301F3FF}"/>
              </a:ext>
            </a:extLst>
          </p:cNvPr>
          <p:cNvSpPr/>
          <p:nvPr/>
        </p:nvSpPr>
        <p:spPr>
          <a:xfrm>
            <a:off x="5802843" y="3187274"/>
            <a:ext cx="1721694" cy="938172"/>
          </a:xfrm>
          <a:prstGeom prst="roundRect">
            <a:avLst>
              <a:gd name="adj" fmla="val 29420"/>
            </a:avLst>
          </a:prstGeom>
          <a:solidFill>
            <a:schemeClr val="lt1"/>
          </a:solidFill>
          <a:ln w="57150" cap="flat" cmpd="sng">
            <a:solidFill>
              <a:srgbClr val="009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400" b="1" i="0" u="none" strike="noStrike" cap="none" dirty="0">
                <a:solidFill>
                  <a:schemeClr val="dk1"/>
                </a:solidFill>
                <a:latin typeface="Twinkl" pitchFamily="2" charset="0"/>
                <a:cs typeface="Arial" panose="020B0604020202020204" pitchFamily="34" charset="0"/>
                <a:sym typeface="Arial"/>
              </a:rPr>
              <a:t>tr</a:t>
            </a:r>
            <a:r>
              <a:rPr lang="en-GB" sz="4400" b="1" i="0" u="none" strike="noStrike" cap="none" dirty="0">
                <a:solidFill>
                  <a:schemeClr val="accent6"/>
                </a:solidFill>
                <a:latin typeface="Twinkl" pitchFamily="2" charset="0"/>
                <a:cs typeface="Arial" panose="020B0604020202020204" pitchFamily="34" charset="0"/>
                <a:sym typeface="Arial"/>
              </a:rPr>
              <a:t>y</a:t>
            </a:r>
            <a:endParaRPr sz="4400" b="1" i="0" u="none" strike="noStrike" cap="none" dirty="0">
              <a:solidFill>
                <a:schemeClr val="accent6"/>
              </a:solidFill>
              <a:latin typeface="Twinkl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E314AA-5F5B-1E64-BC55-65B8813ED691}"/>
              </a:ext>
            </a:extLst>
          </p:cNvPr>
          <p:cNvSpPr/>
          <p:nvPr/>
        </p:nvSpPr>
        <p:spPr>
          <a:xfrm>
            <a:off x="1948070" y="3340818"/>
            <a:ext cx="1182756" cy="6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1217CD-5ADB-0E47-7E09-C36230DE5101}"/>
              </a:ext>
            </a:extLst>
          </p:cNvPr>
          <p:cNvSpPr/>
          <p:nvPr/>
        </p:nvSpPr>
        <p:spPr>
          <a:xfrm>
            <a:off x="4079030" y="3340818"/>
            <a:ext cx="1182756" cy="6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BC7262-D61C-9BF7-D28E-190AF161E8D7}"/>
              </a:ext>
            </a:extLst>
          </p:cNvPr>
          <p:cNvSpPr/>
          <p:nvPr/>
        </p:nvSpPr>
        <p:spPr>
          <a:xfrm>
            <a:off x="6013174" y="3340818"/>
            <a:ext cx="1182756" cy="684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oogle Shape;44;g1fcda116e3e_0_2">
            <a:extLst>
              <a:ext uri="{FF2B5EF4-FFF2-40B4-BE49-F238E27FC236}">
                <a16:creationId xmlns:a16="http://schemas.microsoft.com/office/drawing/2014/main" id="{D350BB5A-FB52-D03A-C559-B3F087794371}"/>
              </a:ext>
            </a:extLst>
          </p:cNvPr>
          <p:cNvGrpSpPr/>
          <p:nvPr/>
        </p:nvGrpSpPr>
        <p:grpSpPr>
          <a:xfrm>
            <a:off x="686105" y="822407"/>
            <a:ext cx="7861800" cy="1233197"/>
            <a:chOff x="726192" y="834200"/>
            <a:chExt cx="7861800" cy="862995"/>
          </a:xfrm>
        </p:grpSpPr>
        <p:sp>
          <p:nvSpPr>
            <p:cNvPr id="26" name="Google Shape;45;g1fcda116e3e_0_2">
              <a:extLst>
                <a:ext uri="{FF2B5EF4-FFF2-40B4-BE49-F238E27FC236}">
                  <a16:creationId xmlns:a16="http://schemas.microsoft.com/office/drawing/2014/main" id="{0C0F5B15-AE82-1894-7CFB-2DD49A1355C1}"/>
                </a:ext>
              </a:extLst>
            </p:cNvPr>
            <p:cNvSpPr/>
            <p:nvPr/>
          </p:nvSpPr>
          <p:spPr>
            <a:xfrm>
              <a:off x="726192" y="953851"/>
              <a:ext cx="7861800" cy="743344"/>
            </a:xfrm>
            <a:prstGeom prst="wedgeRoundRectCallout">
              <a:avLst>
                <a:gd name="adj1" fmla="val -49884"/>
                <a:gd name="adj2" fmla="val 43842"/>
                <a:gd name="adj3" fmla="val 16667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6;g1fcda116e3e_0_2">
              <a:extLst>
                <a:ext uri="{FF2B5EF4-FFF2-40B4-BE49-F238E27FC236}">
                  <a16:creationId xmlns:a16="http://schemas.microsoft.com/office/drawing/2014/main" id="{CFCCE270-9DB3-3586-0A4C-2F1F410EFFD9}"/>
                </a:ext>
              </a:extLst>
            </p:cNvPr>
            <p:cNvSpPr/>
            <p:nvPr/>
          </p:nvSpPr>
          <p:spPr>
            <a:xfrm>
              <a:off x="726192" y="834200"/>
              <a:ext cx="7861800" cy="759600"/>
            </a:xfrm>
            <a:prstGeom prst="wedgeRoundRectCallout">
              <a:avLst>
                <a:gd name="adj1" fmla="val -50010"/>
                <a:gd name="adj2" fmla="val 30062"/>
                <a:gd name="adj3" fmla="val 16667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Twinkl" pitchFamily="50" charset="0"/>
                </a:rPr>
                <a:t>In lots of short words and some other words, the </a:t>
              </a:r>
              <a:r>
                <a:rPr lang="en-GB" sz="2800" b="1" dirty="0">
                  <a:solidFill>
                    <a:schemeClr val="tx1"/>
                  </a:solidFill>
                  <a:latin typeface="Twinkl" pitchFamily="50" charset="0"/>
                </a:rPr>
                <a:t>y</a:t>
              </a:r>
              <a:r>
                <a:rPr lang="en-GB" sz="2800" dirty="0">
                  <a:solidFill>
                    <a:schemeClr val="tx1"/>
                  </a:solidFill>
                  <a:latin typeface="Twinkl" pitchFamily="50" charset="0"/>
                </a:rPr>
                <a:t> makes the /</a:t>
              </a:r>
              <a:r>
                <a:rPr lang="en-GB" sz="2800" dirty="0" err="1">
                  <a:solidFill>
                    <a:schemeClr val="tx1"/>
                  </a:solidFill>
                  <a:latin typeface="Twinkl" pitchFamily="50" charset="0"/>
                </a:rPr>
                <a:t>igh</a:t>
              </a:r>
              <a:r>
                <a:rPr lang="en-GB" sz="2800" dirty="0">
                  <a:solidFill>
                    <a:schemeClr val="tx1"/>
                  </a:solidFill>
                  <a:latin typeface="Twinkl" pitchFamily="50" charset="0"/>
                </a:rPr>
                <a:t>/ sound.</a:t>
              </a:r>
            </a:p>
          </p:txBody>
        </p:sp>
      </p:grpSp>
      <p:sp>
        <p:nvSpPr>
          <p:cNvPr id="8" name="Rounded Rectangle 7">
            <a:hlinkClick r:id="rId3"/>
            <a:extLst>
              <a:ext uri="{FF2B5EF4-FFF2-40B4-BE49-F238E27FC236}">
                <a16:creationId xmlns:a16="http://schemas.microsoft.com/office/drawing/2014/main" id="{3ED65D96-82CC-4A0A-4B51-DB6E008AA6EC}"/>
              </a:ext>
            </a:extLst>
          </p:cNvPr>
          <p:cNvSpPr/>
          <p:nvPr/>
        </p:nvSpPr>
        <p:spPr>
          <a:xfrm>
            <a:off x="8517835" y="6630602"/>
            <a:ext cx="626165" cy="24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45;g1fcda116e3e_0_2">
            <a:extLst>
              <a:ext uri="{FF2B5EF4-FFF2-40B4-BE49-F238E27FC236}">
                <a16:creationId xmlns:a16="http://schemas.microsoft.com/office/drawing/2014/main" id="{29D996BA-425C-3DBD-366A-26197EA5D653}"/>
              </a:ext>
            </a:extLst>
          </p:cNvPr>
          <p:cNvSpPr/>
          <p:nvPr/>
        </p:nvSpPr>
        <p:spPr>
          <a:xfrm>
            <a:off x="751047" y="993385"/>
            <a:ext cx="7641906" cy="1300233"/>
          </a:xfrm>
          <a:prstGeom prst="wedgeRoundRectCallout">
            <a:avLst>
              <a:gd name="adj1" fmla="val -49884"/>
              <a:gd name="adj2" fmla="val 43842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8" name="Google Shape;178;p4">
            <a:extLst>
              <a:ext uri="{FF2B5EF4-FFF2-40B4-BE49-F238E27FC236}">
                <a16:creationId xmlns:a16="http://schemas.microsoft.com/office/drawing/2014/main" id="{B93830C7-4886-BBA1-1665-D566D795FB4F}"/>
              </a:ext>
            </a:extLst>
          </p:cNvPr>
          <p:cNvSpPr/>
          <p:nvPr/>
        </p:nvSpPr>
        <p:spPr>
          <a:xfrm>
            <a:off x="1105289" y="3202851"/>
            <a:ext cx="2891750" cy="2763064"/>
          </a:xfrm>
          <a:prstGeom prst="ellipse">
            <a:avLst/>
          </a:prstGeom>
          <a:solidFill>
            <a:srgbClr val="8ACB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78;p4">
            <a:extLst>
              <a:ext uri="{FF2B5EF4-FFF2-40B4-BE49-F238E27FC236}">
                <a16:creationId xmlns:a16="http://schemas.microsoft.com/office/drawing/2014/main" id="{C85C11CA-991B-B570-3CFC-6F51AB1D1720}"/>
              </a:ext>
            </a:extLst>
          </p:cNvPr>
          <p:cNvSpPr/>
          <p:nvPr/>
        </p:nvSpPr>
        <p:spPr>
          <a:xfrm>
            <a:off x="1027412" y="4953297"/>
            <a:ext cx="700399" cy="669231"/>
          </a:xfrm>
          <a:prstGeom prst="ellipse">
            <a:avLst/>
          </a:prstGeom>
          <a:solidFill>
            <a:srgbClr val="AFE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78;p4">
            <a:extLst>
              <a:ext uri="{FF2B5EF4-FFF2-40B4-BE49-F238E27FC236}">
                <a16:creationId xmlns:a16="http://schemas.microsoft.com/office/drawing/2014/main" id="{241F8E07-69DD-CC66-3458-A08DA568AADD}"/>
              </a:ext>
            </a:extLst>
          </p:cNvPr>
          <p:cNvSpPr/>
          <p:nvPr/>
        </p:nvSpPr>
        <p:spPr>
          <a:xfrm>
            <a:off x="5220416" y="3467012"/>
            <a:ext cx="2519932" cy="2407792"/>
          </a:xfrm>
          <a:prstGeom prst="ellipse">
            <a:avLst/>
          </a:prstGeom>
          <a:solidFill>
            <a:srgbClr val="8ACB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9" name="Rectangle: Rounded Corners 1">
            <a:extLst>
              <a:ext uri="{FF2B5EF4-FFF2-40B4-BE49-F238E27FC236}">
                <a16:creationId xmlns:a16="http://schemas.microsoft.com/office/drawing/2014/main" id="{98180F46-9B8E-4B29-A297-FEBFA2547EA8}"/>
              </a:ext>
            </a:extLst>
          </p:cNvPr>
          <p:cNvSpPr/>
          <p:nvPr/>
        </p:nvSpPr>
        <p:spPr>
          <a:xfrm>
            <a:off x="741521" y="892085"/>
            <a:ext cx="7651432" cy="128564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Kit and Sam are watching insects. Can you read the words containing </a:t>
            </a:r>
            <a:r>
              <a:rPr lang="en-GB" sz="2000" b="1" dirty="0">
                <a:solidFill>
                  <a:schemeClr val="tx1"/>
                </a:solidFill>
                <a:latin typeface="Twinkl" pitchFamily="50" charset="0"/>
              </a:rPr>
              <a:t>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saying /</a:t>
            </a:r>
            <a:r>
              <a:rPr lang="en-GB" sz="2000" dirty="0" err="1">
                <a:solidFill>
                  <a:schemeClr val="tx1"/>
                </a:solidFill>
                <a:latin typeface="Twinkl" pitchFamily="50" charset="0"/>
              </a:rPr>
              <a:t>igh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/? 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Click on the insects to reveal a word to read.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553676" flipV="1">
            <a:off x="854898" y="3466810"/>
            <a:ext cx="3220546" cy="2165274"/>
          </a:xfrm>
          <a:prstGeom prst="rect">
            <a:avLst/>
          </a:prstGeom>
        </p:spPr>
      </p:pic>
      <p:sp>
        <p:nvSpPr>
          <p:cNvPr id="17" name="Google Shape;178;p4">
            <a:extLst>
              <a:ext uri="{FF2B5EF4-FFF2-40B4-BE49-F238E27FC236}">
                <a16:creationId xmlns:a16="http://schemas.microsoft.com/office/drawing/2014/main" id="{4B152868-F075-6D55-D2A8-DAD143881F33}"/>
              </a:ext>
            </a:extLst>
          </p:cNvPr>
          <p:cNvSpPr/>
          <p:nvPr/>
        </p:nvSpPr>
        <p:spPr>
          <a:xfrm>
            <a:off x="7119143" y="3429989"/>
            <a:ext cx="697802" cy="666750"/>
          </a:xfrm>
          <a:prstGeom prst="ellipse">
            <a:avLst/>
          </a:prstGeom>
          <a:solidFill>
            <a:srgbClr val="AFEC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02013" flipH="1">
            <a:off x="4992882" y="3474815"/>
            <a:ext cx="3147052" cy="2367314"/>
          </a:xfrm>
          <a:prstGeom prst="rect">
            <a:avLst/>
          </a:prstGeom>
        </p:spPr>
      </p:pic>
      <p:grpSp>
        <p:nvGrpSpPr>
          <p:cNvPr id="2" name="Show button">
            <a:extLst>
              <a:ext uri="{FF2B5EF4-FFF2-40B4-BE49-F238E27FC236}">
                <a16:creationId xmlns:a16="http://schemas.microsoft.com/office/drawing/2014/main" id="{1CCDA75F-7EF5-BCC7-6F26-D90287525814}"/>
              </a:ext>
            </a:extLst>
          </p:cNvPr>
          <p:cNvGrpSpPr>
            <a:grpSpLocks/>
          </p:cNvGrpSpPr>
          <p:nvPr/>
        </p:nvGrpSpPr>
        <p:grpSpPr bwMode="auto">
          <a:xfrm>
            <a:off x="6802732" y="5543016"/>
            <a:ext cx="1657695" cy="666750"/>
            <a:chOff x="6777121" y="5534675"/>
            <a:chExt cx="1658462" cy="666848"/>
          </a:xfrm>
        </p:grpSpPr>
        <p:sp>
          <p:nvSpPr>
            <p:cNvPr id="3" name="Rectangle: Rounded Corners 19">
              <a:hlinkClick r:id="rId4" action="ppaction://hlinksldjump"/>
              <a:extLst>
                <a:ext uri="{FF2B5EF4-FFF2-40B4-BE49-F238E27FC236}">
                  <a16:creationId xmlns:a16="http://schemas.microsoft.com/office/drawing/2014/main" id="{4F601377-71BC-19A2-5641-30F0A9AF9CE9}"/>
                </a:ext>
              </a:extLst>
            </p:cNvPr>
            <p:cNvSpPr/>
            <p:nvPr/>
          </p:nvSpPr>
          <p:spPr>
            <a:xfrm>
              <a:off x="6777121" y="5650580"/>
              <a:ext cx="1236551" cy="43186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b="1" dirty="0"/>
                <a:t>Start</a:t>
              </a:r>
            </a:p>
          </p:txBody>
        </p:sp>
        <p:pic>
          <p:nvPicPr>
            <p:cNvPr id="7" name="Pictur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1F7D6260-ED05-12D7-781A-9AEAC28BF8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33" t="5001" b="64794"/>
            <a:stretch/>
          </p:blipFill>
          <p:spPr>
            <a:xfrm>
              <a:off x="7715171" y="5534675"/>
              <a:ext cx="720412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</p:pic>
      </p:grpSp>
      <p:sp>
        <p:nvSpPr>
          <p:cNvPr id="13" name="Rounded Rectangle 12">
            <a:hlinkClick r:id="rId6"/>
            <a:extLst>
              <a:ext uri="{FF2B5EF4-FFF2-40B4-BE49-F238E27FC236}">
                <a16:creationId xmlns:a16="http://schemas.microsoft.com/office/drawing/2014/main" id="{BC61759A-230B-92A0-D734-8BDC0A232713}"/>
              </a:ext>
            </a:extLst>
          </p:cNvPr>
          <p:cNvSpPr/>
          <p:nvPr/>
        </p:nvSpPr>
        <p:spPr>
          <a:xfrm>
            <a:off x="8517835" y="6630602"/>
            <a:ext cx="626165" cy="24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1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41 -0.0081 L -0.01441 -0.0081 C -0.01562 -0.00509 -0.01753 -0.00232 -0.01771 0.00092 C -0.01788 0.00255 -0.01632 0.00347 -0.01527 0.0044 C -0.01371 0.00555 -0.01024 0.00671 -0.01024 0.00671 C -0.00711 0.00625 -0.00399 0.00671 -0.00104 0.00555 C 0.00018 0.00509 0.00087 0.00324 0.00157 0.00208 C 0.0033 -0.00093 0.0033 -0.00139 0.00417 -0.00463 C 0.00382 -0.00579 0.004 -0.00741 0.0033 -0.0081 C 0.00174 -0.00949 -0.00173 -0.01019 -0.00173 -0.01019 C -0.00382 -0.00995 -0.00729 -0.00949 -0.00937 -0.0081 C -0.01024 -0.00741 -0.01111 -0.00648 -0.01198 -0.00579 C -0.01163 -0.00347 -0.0125 -0.00023 -0.01111 0.00092 C -0.00902 0.00255 -0.00625 0.00139 -0.00434 -0.00023 C -0.00347 -0.00093 -0.00607 -0.00162 -0.00677 -0.00232 C -0.00868 0.00139 -0.00746 0.00092 -0.00937 0.00092 L -0.0026 -0.00579 " pathEditMode="relative" ptsTypes="AAAAAAAAAAAAAAAAA">
                                      <p:cBhvr>
                                        <p:cTn id="6" dur="1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9 -0.03033 L -0.03959 -0.0301 C -0.04219 -0.02848 -0.04532 -0.02755 -0.04775 -0.02477 C -0.04931 -0.02292 -0.04879 -0.01598 -0.04775 -0.01389 C -0.04705 -0.01297 -0.04566 -0.01297 -0.04462 -0.0125 L -0.0323 -0.01389 C -0.02622 -0.01459 -0.02014 -0.01482 -0.01407 -0.01528 C -0.01094 -0.01574 -0.00782 -0.01621 -0.00487 -0.01667 C -0.00382 -0.01713 -0.00261 -0.01736 -0.00174 -0.01806 C 0.00052 -0.01991 0.00052 -0.02176 0.00138 -0.02477 C -0.00035 -0.02709 -0.00157 -0.02894 -0.00382 -0.03033 C -0.00573 -0.03148 -0.00782 -0.03218 -0.0099 -0.03311 C -0.01459 -0.03519 -0.01198 -0.03403 -0.01806 -0.03565 C -0.02292 -0.03542 -0.02761 -0.03542 -0.0323 -0.03449 C -0.03455 -0.03403 -0.03646 -0.03264 -0.03855 -0.03172 L -0.0415 -0.03033 C -0.04219 -0.02894 -0.04341 -0.02778 -0.04358 -0.02616 C -0.04462 -0.01829 -0.03386 -0.02107 -0.0323 -0.02084 C -0.02726 -0.0213 -0.02205 -0.0213 -0.01702 -0.02223 C -0.01493 -0.02246 -0.01094 -0.02477 -0.01094 -0.02454 C -0.01129 -0.02616 -0.01112 -0.02824 -0.01198 -0.02894 C -0.0158 -0.03195 -0.02553 -0.0294 -0.0283 -0.02894 C -0.03039 -0.02801 -0.03299 -0.02801 -0.0323 -0.02361 C -0.03212 -0.02223 -0.03108 -0.02176 -0.03039 -0.02084 C -0.0257 -0.02223 -0.02726 -0.02084 -0.02518 -0.02361 L -0.02518 -0.02338 " pathEditMode="relative" rAng="0" ptsTypes="AAAAAAAAAAAAAAAAAAAAAAAAAA">
                                      <p:cBhvr>
                                        <p:cTn id="8" dur="1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2927" y="427290"/>
            <a:ext cx="8246692" cy="5990602"/>
          </a:xfrm>
          <a:prstGeom prst="roundRect">
            <a:avLst>
              <a:gd name="adj" fmla="val 2544"/>
            </a:avLst>
          </a:prstGeom>
          <a:solidFill>
            <a:srgbClr val="8BC74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54302" y="2248811"/>
            <a:ext cx="2888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python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40133" y="4186620"/>
            <a:ext cx="181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why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85410" y="2175533"/>
            <a:ext cx="2329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pylon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67546" y="4005498"/>
            <a:ext cx="181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fry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11362" y="4045873"/>
            <a:ext cx="181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sky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30775" y="2205012"/>
            <a:ext cx="181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spy</a:t>
            </a:r>
          </a:p>
        </p:txBody>
      </p:sp>
      <p:sp>
        <p:nvSpPr>
          <p:cNvPr id="27" name="Rectangle: Rounded Corners 1">
            <a:extLst>
              <a:ext uri="{FF2B5EF4-FFF2-40B4-BE49-F238E27FC236}">
                <a16:creationId xmlns:a16="http://schemas.microsoft.com/office/drawing/2014/main" id="{8C4674FB-651F-41EA-A863-9E6F50F79555}"/>
              </a:ext>
            </a:extLst>
          </p:cNvPr>
          <p:cNvSpPr/>
          <p:nvPr/>
        </p:nvSpPr>
        <p:spPr>
          <a:xfrm>
            <a:off x="746284" y="853177"/>
            <a:ext cx="7651432" cy="924190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Click on the insects to make them move. 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Can you read the words hidden behind the insects?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878FAD-CB4D-4B4A-80FF-928AA539AB00}"/>
              </a:ext>
            </a:extLst>
          </p:cNvPr>
          <p:cNvGrpSpPr/>
          <p:nvPr/>
        </p:nvGrpSpPr>
        <p:grpSpPr>
          <a:xfrm>
            <a:off x="712638" y="5008805"/>
            <a:ext cx="4869012" cy="1190517"/>
            <a:chOff x="712638" y="5008805"/>
            <a:chExt cx="4869012" cy="1190517"/>
          </a:xfrm>
        </p:grpSpPr>
        <p:sp>
          <p:nvSpPr>
            <p:cNvPr id="29" name="Rectangle: Rounded Corners 1">
              <a:extLst>
                <a:ext uri="{FF2B5EF4-FFF2-40B4-BE49-F238E27FC236}">
                  <a16:creationId xmlns:a16="http://schemas.microsoft.com/office/drawing/2014/main" id="{F75C95E5-2AAB-42AC-944F-C19B9C6D3D00}"/>
                </a:ext>
              </a:extLst>
            </p:cNvPr>
            <p:cNvSpPr/>
            <p:nvPr/>
          </p:nvSpPr>
          <p:spPr>
            <a:xfrm>
              <a:off x="1509610" y="5301931"/>
              <a:ext cx="4072040" cy="798807"/>
            </a:xfrm>
            <a:prstGeom prst="roundRect">
              <a:avLst>
                <a:gd name="adj" fmla="val 12790"/>
              </a:avLst>
            </a:prstGeom>
            <a:solidFill>
              <a:schemeClr val="bg1"/>
            </a:solidFill>
            <a:ln w="28575">
              <a:solidFill>
                <a:srgbClr val="009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rIns="0" rtlCol="0" anchor="ctr"/>
            <a:lstStyle/>
            <a:p>
              <a:pPr algn="ctr"/>
              <a:r>
                <a:rPr lang="en-GB" sz="1600" dirty="0">
                  <a:solidFill>
                    <a:schemeClr val="tx1"/>
                  </a:solidFill>
                  <a:latin typeface="Twinkl" pitchFamily="50" charset="0"/>
                </a:rPr>
                <a:t>What do you notice about where the</a:t>
              </a:r>
              <a:br>
                <a:rPr lang="en-GB" sz="1600" dirty="0">
                  <a:solidFill>
                    <a:schemeClr val="tx1"/>
                  </a:solidFill>
                  <a:latin typeface="Twinkl" pitchFamily="50" charset="0"/>
                </a:rPr>
              </a:br>
              <a:r>
                <a:rPr lang="en-GB" sz="1600" dirty="0">
                  <a:solidFill>
                    <a:schemeClr val="tx1"/>
                  </a:solidFill>
                  <a:latin typeface="Twinkl" pitchFamily="50" charset="0"/>
                </a:rPr>
                <a:t> /</a:t>
              </a:r>
              <a:r>
                <a:rPr lang="en-GB" sz="1600" dirty="0" err="1">
                  <a:solidFill>
                    <a:schemeClr val="tx1"/>
                  </a:solidFill>
                  <a:latin typeface="Twinkl" pitchFamily="50" charset="0"/>
                </a:rPr>
                <a:t>igh</a:t>
              </a:r>
              <a:r>
                <a:rPr lang="en-GB" sz="1600" dirty="0">
                  <a:solidFill>
                    <a:schemeClr val="tx1"/>
                  </a:solidFill>
                  <a:latin typeface="Twinkl" pitchFamily="50" charset="0"/>
                </a:rPr>
                <a:t>/ sound is in these words? 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E3A055D-75C4-4289-895F-98DB96E608C0}"/>
                </a:ext>
              </a:extLst>
            </p:cNvPr>
            <p:cNvGrpSpPr/>
            <p:nvPr/>
          </p:nvGrpSpPr>
          <p:grpSpPr>
            <a:xfrm>
              <a:off x="712638" y="5008805"/>
              <a:ext cx="1127299" cy="1190517"/>
              <a:chOff x="2682115" y="2275654"/>
              <a:chExt cx="1127299" cy="1190517"/>
            </a:xfrm>
          </p:grpSpPr>
          <p:sp>
            <p:nvSpPr>
              <p:cNvPr id="31" name="Speech Bubble: Oval 30">
                <a:extLst>
                  <a:ext uri="{FF2B5EF4-FFF2-40B4-BE49-F238E27FC236}">
                    <a16:creationId xmlns:a16="http://schemas.microsoft.com/office/drawing/2014/main" id="{16106943-7609-48B3-953A-02F34CDE2513}"/>
                  </a:ext>
                </a:extLst>
              </p:cNvPr>
              <p:cNvSpPr/>
              <p:nvPr/>
            </p:nvSpPr>
            <p:spPr>
              <a:xfrm>
                <a:off x="2682115" y="2403953"/>
                <a:ext cx="1127299" cy="1062218"/>
              </a:xfrm>
              <a:prstGeom prst="wedgeEllipseCallout">
                <a:avLst>
                  <a:gd name="adj1" fmla="val 43604"/>
                  <a:gd name="adj2" fmla="val -43698"/>
                </a:avLst>
              </a:prstGeom>
              <a:solidFill>
                <a:schemeClr val="bg1"/>
              </a:solidFill>
              <a:ln w="57150">
                <a:solidFill>
                  <a:srgbClr val="0093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6DDA3F4-24FD-4994-BDC2-8AC048CF272C}"/>
                  </a:ext>
                </a:extLst>
              </p:cNvPr>
              <p:cNvGrpSpPr/>
              <p:nvPr/>
            </p:nvGrpSpPr>
            <p:grpSpPr>
              <a:xfrm>
                <a:off x="2716270" y="2275654"/>
                <a:ext cx="1064266" cy="1164020"/>
                <a:chOff x="2712712" y="2272096"/>
                <a:chExt cx="1064266" cy="1164020"/>
              </a:xfrm>
            </p:grpSpPr>
            <p:sp>
              <p:nvSpPr>
                <p:cNvPr id="33" name="Speech Bubble: Oval 32">
                  <a:extLst>
                    <a:ext uri="{FF2B5EF4-FFF2-40B4-BE49-F238E27FC236}">
                      <a16:creationId xmlns:a16="http://schemas.microsoft.com/office/drawing/2014/main" id="{3614DC62-EED9-460E-8A6E-6C5B275F112D}"/>
                    </a:ext>
                  </a:extLst>
                </p:cNvPr>
                <p:cNvSpPr/>
                <p:nvPr/>
              </p:nvSpPr>
              <p:spPr>
                <a:xfrm>
                  <a:off x="2712713" y="2433293"/>
                  <a:ext cx="1064265" cy="1002823"/>
                </a:xfrm>
                <a:prstGeom prst="wedgeEllipseCallout">
                  <a:avLst>
                    <a:gd name="adj1" fmla="val 43604"/>
                    <a:gd name="adj2" fmla="val -43698"/>
                  </a:avLst>
                </a:prstGeom>
                <a:blipFill>
                  <a:blip r:embed="rId2"/>
                  <a:stretch>
                    <a:fillRect l="3626" t="-1763" r="3320" b="-37751"/>
                  </a:stretch>
                </a:blip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4" name="Speech Bubble: Oval 33">
                  <a:extLst>
                    <a:ext uri="{FF2B5EF4-FFF2-40B4-BE49-F238E27FC236}">
                      <a16:creationId xmlns:a16="http://schemas.microsoft.com/office/drawing/2014/main" id="{0C6C913F-9A38-4698-9C67-9304F305A301}"/>
                    </a:ext>
                  </a:extLst>
                </p:cNvPr>
                <p:cNvSpPr/>
                <p:nvPr/>
              </p:nvSpPr>
              <p:spPr>
                <a:xfrm>
                  <a:off x="2712712" y="2272096"/>
                  <a:ext cx="1064265" cy="1002823"/>
                </a:xfrm>
                <a:prstGeom prst="wedgeEllipseCallout">
                  <a:avLst>
                    <a:gd name="adj1" fmla="val 43604"/>
                    <a:gd name="adj2" fmla="val -43698"/>
                  </a:avLst>
                </a:prstGeom>
                <a:blipFill>
                  <a:blip r:embed="rId2"/>
                  <a:stretch>
                    <a:fillRect l="3626" t="14332" r="3320" b="-53846"/>
                  </a:stretch>
                </a:blip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</p:grpSp>
      </p:grp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EAD7599B-51B8-C1DF-A479-23C9E34B4C71}"/>
              </a:ext>
            </a:extLst>
          </p:cNvPr>
          <p:cNvSpPr/>
          <p:nvPr/>
        </p:nvSpPr>
        <p:spPr>
          <a:xfrm>
            <a:off x="620702" y="5301931"/>
            <a:ext cx="3790660" cy="2165171"/>
          </a:xfrm>
          <a:prstGeom prst="roundRect">
            <a:avLst>
              <a:gd name="adj" fmla="val 6512"/>
            </a:avLst>
          </a:prstGeom>
          <a:solidFill>
            <a:schemeClr val="bg1"/>
          </a:solidFill>
          <a:ln w="28575">
            <a:solidFill>
              <a:srgbClr val="0093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288000" bIns="936000" rtlCol="0" anchor="ctr"/>
          <a:lstStyle/>
          <a:p>
            <a:r>
              <a:rPr lang="en-GB" sz="1600" b="1" dirty="0">
                <a:solidFill>
                  <a:schemeClr val="tx1"/>
                </a:solidFill>
                <a:latin typeface="Twinkl" pitchFamily="50" charset="0"/>
              </a:rPr>
              <a:t>y</a:t>
            </a:r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 makes the /</a:t>
            </a:r>
            <a:r>
              <a:rPr lang="en-GB" sz="1600" dirty="0" err="1">
                <a:solidFill>
                  <a:schemeClr val="tx1"/>
                </a:solidFill>
                <a:latin typeface="Twinkl" pitchFamily="50" charset="0"/>
              </a:rPr>
              <a:t>igh</a:t>
            </a:r>
            <a:r>
              <a:rPr lang="en-GB" sz="1600" dirty="0">
                <a:solidFill>
                  <a:schemeClr val="tx1"/>
                </a:solidFill>
                <a:latin typeface="Twinkl" pitchFamily="50" charset="0"/>
              </a:rPr>
              <a:t>/ sound at the end of words with one syllable and sometimes in the middle of words with more than one syllable.</a:t>
            </a:r>
          </a:p>
        </p:txBody>
      </p:sp>
      <p:grpSp>
        <p:nvGrpSpPr>
          <p:cNvPr id="36" name="teal y words">
            <a:extLst>
              <a:ext uri="{FF2B5EF4-FFF2-40B4-BE49-F238E27FC236}">
                <a16:creationId xmlns:a16="http://schemas.microsoft.com/office/drawing/2014/main" id="{78650F5E-C6B3-45C0-F8CC-0C11FF34DABA}"/>
              </a:ext>
            </a:extLst>
          </p:cNvPr>
          <p:cNvGrpSpPr/>
          <p:nvPr/>
        </p:nvGrpSpPr>
        <p:grpSpPr>
          <a:xfrm>
            <a:off x="866026" y="2187257"/>
            <a:ext cx="7760568" cy="3026750"/>
            <a:chOff x="866026" y="2187257"/>
            <a:chExt cx="7760568" cy="30267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22009E-D1BB-6346-F94A-8574ACC50C9C}"/>
                </a:ext>
              </a:extLst>
            </p:cNvPr>
            <p:cNvSpPr txBox="1"/>
            <p:nvPr/>
          </p:nvSpPr>
          <p:spPr>
            <a:xfrm>
              <a:off x="866026" y="2260535"/>
              <a:ext cx="28880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ln w="1270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p</a:t>
              </a:r>
              <a:r>
                <a:rPr lang="en-GB" sz="6000" b="1" dirty="0">
                  <a:ln w="12700">
                    <a:solidFill>
                      <a:sysClr val="windowText" lastClr="000000"/>
                    </a:solidFill>
                  </a:ln>
                  <a:solidFill>
                    <a:schemeClr val="accent6"/>
                  </a:solidFill>
                </a:rPr>
                <a:t>y</a:t>
              </a:r>
              <a:r>
                <a:rPr lang="en-GB" sz="6000" b="1" dirty="0">
                  <a:ln w="1270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thon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1CD2A82-7D37-5972-D2EE-5CED4531D335}"/>
                </a:ext>
              </a:extLst>
            </p:cNvPr>
            <p:cNvSpPr txBox="1"/>
            <p:nvPr/>
          </p:nvSpPr>
          <p:spPr>
            <a:xfrm>
              <a:off x="1451857" y="4198344"/>
              <a:ext cx="18126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ln w="1270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wh</a:t>
              </a:r>
              <a:r>
                <a:rPr lang="en-GB" sz="6000" b="1" dirty="0">
                  <a:ln w="12700">
                    <a:solidFill>
                      <a:sysClr val="windowText" lastClr="000000"/>
                    </a:solidFill>
                  </a:ln>
                  <a:solidFill>
                    <a:schemeClr val="accent6"/>
                  </a:solidFill>
                </a:rPr>
                <a:t>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BCAE18-1F2F-AF1A-0795-2787BFF6520E}"/>
                </a:ext>
              </a:extLst>
            </p:cNvPr>
            <p:cNvSpPr txBox="1"/>
            <p:nvPr/>
          </p:nvSpPr>
          <p:spPr>
            <a:xfrm>
              <a:off x="6297134" y="2187257"/>
              <a:ext cx="23294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ln w="1270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p</a:t>
              </a:r>
              <a:r>
                <a:rPr lang="en-GB" sz="6000" b="1" dirty="0">
                  <a:ln w="12700">
                    <a:solidFill>
                      <a:sysClr val="windowText" lastClr="000000"/>
                    </a:solidFill>
                  </a:ln>
                  <a:solidFill>
                    <a:schemeClr val="accent6"/>
                  </a:solidFill>
                </a:rPr>
                <a:t>y</a:t>
              </a:r>
              <a:r>
                <a:rPr lang="en-GB" sz="6000" b="1" dirty="0">
                  <a:ln w="1270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lon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093205-21FB-7C33-1DFB-368DDD36D196}"/>
                </a:ext>
              </a:extLst>
            </p:cNvPr>
            <p:cNvSpPr txBox="1"/>
            <p:nvPr/>
          </p:nvSpPr>
          <p:spPr>
            <a:xfrm>
              <a:off x="4179270" y="4017222"/>
              <a:ext cx="18126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ln w="1270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fr</a:t>
              </a:r>
              <a:r>
                <a:rPr lang="en-GB" sz="6000" b="1" dirty="0">
                  <a:ln w="12700">
                    <a:solidFill>
                      <a:sysClr val="windowText" lastClr="000000"/>
                    </a:solidFill>
                  </a:ln>
                  <a:solidFill>
                    <a:schemeClr val="accent6"/>
                  </a:solidFill>
                </a:rPr>
                <a:t>y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B4FDCF-48C4-E15D-91D7-1F47CA4EF844}"/>
                </a:ext>
              </a:extLst>
            </p:cNvPr>
            <p:cNvSpPr txBox="1"/>
            <p:nvPr/>
          </p:nvSpPr>
          <p:spPr>
            <a:xfrm>
              <a:off x="6723086" y="4057597"/>
              <a:ext cx="18126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ln w="1270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sk</a:t>
              </a:r>
              <a:r>
                <a:rPr lang="en-GB" sz="6000" b="1" dirty="0">
                  <a:ln w="12700">
                    <a:solidFill>
                      <a:sysClr val="windowText" lastClr="000000"/>
                    </a:solidFill>
                  </a:ln>
                  <a:solidFill>
                    <a:schemeClr val="accent6"/>
                  </a:solidFill>
                </a:rPr>
                <a:t>y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DF09780-CA49-1CCE-A0DE-2B9C65F37BC7}"/>
                </a:ext>
              </a:extLst>
            </p:cNvPr>
            <p:cNvSpPr txBox="1"/>
            <p:nvPr/>
          </p:nvSpPr>
          <p:spPr>
            <a:xfrm>
              <a:off x="4242499" y="2216736"/>
              <a:ext cx="18126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ln w="12700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sp</a:t>
              </a:r>
              <a:r>
                <a:rPr lang="en-GB" sz="6000" b="1" dirty="0">
                  <a:ln w="12700">
                    <a:solidFill>
                      <a:sysClr val="windowText" lastClr="000000"/>
                    </a:solidFill>
                  </a:ln>
                  <a:solidFill>
                    <a:schemeClr val="accent6"/>
                  </a:solidFill>
                </a:rPr>
                <a:t>y</a:t>
              </a:r>
            </a:p>
          </p:txBody>
        </p:sp>
      </p:grpSp>
      <p:pic>
        <p:nvPicPr>
          <p:cNvPr id="12" name="butterfly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656414" flipV="1">
            <a:off x="1333635" y="3962588"/>
            <a:ext cx="1808694" cy="1216041"/>
          </a:xfrm>
          <a:prstGeom prst="rect">
            <a:avLst/>
          </a:prstGeom>
        </p:spPr>
      </p:pic>
      <p:pic>
        <p:nvPicPr>
          <p:cNvPr id="3" name="be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5459" y="3598419"/>
            <a:ext cx="1731681" cy="1662882"/>
          </a:xfrm>
          <a:prstGeom prst="rect">
            <a:avLst/>
          </a:prstGeom>
        </p:spPr>
      </p:pic>
      <p:pic>
        <p:nvPicPr>
          <p:cNvPr id="7" name="ladybird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72815">
            <a:off x="6323504" y="3950084"/>
            <a:ext cx="1857276" cy="1459333"/>
          </a:xfrm>
          <a:prstGeom prst="rect">
            <a:avLst/>
          </a:prstGeom>
        </p:spPr>
      </p:pic>
      <p:pic>
        <p:nvPicPr>
          <p:cNvPr id="15" name="beetl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338601">
            <a:off x="1291428" y="2058511"/>
            <a:ext cx="1964036" cy="1477411"/>
          </a:xfrm>
          <a:prstGeom prst="rect">
            <a:avLst/>
          </a:prstGeom>
        </p:spPr>
      </p:pic>
      <p:pic>
        <p:nvPicPr>
          <p:cNvPr id="16" name="butterfly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992443" flipV="1">
            <a:off x="6254540" y="2038720"/>
            <a:ext cx="1958236" cy="1316583"/>
          </a:xfrm>
          <a:prstGeom prst="rect">
            <a:avLst/>
          </a:prstGeom>
        </p:spPr>
      </p:pic>
      <p:pic>
        <p:nvPicPr>
          <p:cNvPr id="24" name="ladybird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72815">
            <a:off x="3842917" y="2109223"/>
            <a:ext cx="1857276" cy="1459333"/>
          </a:xfrm>
          <a:prstGeom prst="rect">
            <a:avLst/>
          </a:prstGeom>
        </p:spPr>
      </p:pic>
      <p:grpSp>
        <p:nvGrpSpPr>
          <p:cNvPr id="8" name="Next button">
            <a:extLst>
              <a:ext uri="{FF2B5EF4-FFF2-40B4-BE49-F238E27FC236}">
                <a16:creationId xmlns:a16="http://schemas.microsoft.com/office/drawing/2014/main" id="{CCF683F1-D552-3A32-8403-01C16114D71A}"/>
              </a:ext>
            </a:extLst>
          </p:cNvPr>
          <p:cNvGrpSpPr>
            <a:grpSpLocks/>
          </p:cNvGrpSpPr>
          <p:nvPr/>
        </p:nvGrpSpPr>
        <p:grpSpPr bwMode="auto">
          <a:xfrm>
            <a:off x="6835458" y="5510216"/>
            <a:ext cx="1687840" cy="666750"/>
            <a:chOff x="6746963" y="5534675"/>
            <a:chExt cx="1688620" cy="666848"/>
          </a:xfrm>
        </p:grpSpPr>
        <p:sp>
          <p:nvSpPr>
            <p:cNvPr id="9" name="Rectangle: Rounded Corners 19">
              <a:extLst>
                <a:ext uri="{FF2B5EF4-FFF2-40B4-BE49-F238E27FC236}">
                  <a16:creationId xmlns:a16="http://schemas.microsoft.com/office/drawing/2014/main" id="{09A87E0C-0AE0-7EFC-2625-8FF094DCB676}"/>
                </a:ext>
              </a:extLst>
            </p:cNvPr>
            <p:cNvSpPr/>
            <p:nvPr/>
          </p:nvSpPr>
          <p:spPr>
            <a:xfrm>
              <a:off x="6746963" y="5650580"/>
              <a:ext cx="1266709" cy="43186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b="1" dirty="0"/>
                <a:t>Next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C3916E1-CDEF-2021-89C2-19AAA45128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33" t="5001" b="64794"/>
            <a:stretch/>
          </p:blipFill>
          <p:spPr>
            <a:xfrm>
              <a:off x="7715171" y="5534675"/>
              <a:ext cx="720412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</p:pic>
      </p:grpSp>
      <p:grpSp>
        <p:nvGrpSpPr>
          <p:cNvPr id="37" name="check button">
            <a:extLst>
              <a:ext uri="{FF2B5EF4-FFF2-40B4-BE49-F238E27FC236}">
                <a16:creationId xmlns:a16="http://schemas.microsoft.com/office/drawing/2014/main" id="{A919C33F-4392-BFFF-0FB5-322950852537}"/>
              </a:ext>
            </a:extLst>
          </p:cNvPr>
          <p:cNvGrpSpPr>
            <a:grpSpLocks/>
          </p:cNvGrpSpPr>
          <p:nvPr/>
        </p:nvGrpSpPr>
        <p:grpSpPr bwMode="auto">
          <a:xfrm>
            <a:off x="6835458" y="5505376"/>
            <a:ext cx="1687840" cy="666750"/>
            <a:chOff x="6746963" y="5534675"/>
            <a:chExt cx="1688620" cy="666848"/>
          </a:xfrm>
        </p:grpSpPr>
        <p:sp>
          <p:nvSpPr>
            <p:cNvPr id="38" name="Rectangle: Rounded Corners 19">
              <a:extLst>
                <a:ext uri="{FF2B5EF4-FFF2-40B4-BE49-F238E27FC236}">
                  <a16:creationId xmlns:a16="http://schemas.microsoft.com/office/drawing/2014/main" id="{5071E14B-7C33-51B5-2632-8EA6C3BFE3AC}"/>
                </a:ext>
              </a:extLst>
            </p:cNvPr>
            <p:cNvSpPr/>
            <p:nvPr/>
          </p:nvSpPr>
          <p:spPr>
            <a:xfrm>
              <a:off x="6746963" y="5650580"/>
              <a:ext cx="1266709" cy="43186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b="1" dirty="0"/>
                <a:t>Check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BBE75E0-6157-B315-0BDC-D2EA5A311C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33" t="5001" b="64794"/>
            <a:stretch/>
          </p:blipFill>
          <p:spPr>
            <a:xfrm>
              <a:off x="7715171" y="5534675"/>
              <a:ext cx="720412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</p:pic>
      </p:grpSp>
      <p:sp>
        <p:nvSpPr>
          <p:cNvPr id="40" name="Rounded Rectangle 39">
            <a:hlinkClick r:id="rId9"/>
            <a:extLst>
              <a:ext uri="{FF2B5EF4-FFF2-40B4-BE49-F238E27FC236}">
                <a16:creationId xmlns:a16="http://schemas.microsoft.com/office/drawing/2014/main" id="{A653B94D-586A-C27D-1090-874289280060}"/>
              </a:ext>
            </a:extLst>
          </p:cNvPr>
          <p:cNvSpPr/>
          <p:nvPr/>
        </p:nvSpPr>
        <p:spPr>
          <a:xfrm>
            <a:off x="8517835" y="6630602"/>
            <a:ext cx="626165" cy="2474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5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0.00579 L -0.01962 0.00602 C -0.02483 0.00255 -0.02986 -0.00208 -0.03594 -0.00417 C -0.04097 -0.00602 -0.0467 -0.00787 -0.05226 -0.00579 C -0.06111 -0.00185 -0.08385 0.025 -0.08993 0.03194 C -0.09792 0.02986 -0.10538 0.02894 -0.11319 0.02616 C -0.12292 0.02222 -0.12483 0.01713 -0.13281 0.01019 C -0.13993 0.0037 -0.14444 0.00116 -0.15347 -0.00139 C -0.15625 -0.00231 -0.15989 -0.00231 -0.16319 -0.00278 C -0.17569 0.00116 -0.17708 -3.7037E-7 -0.18819 0.0088 C -0.19323 0.01273 -0.19653 0.01898 -0.20226 0.02176 C -0.21354 0.02732 -0.20781 0.02454 -0.21858 0.03032 C -0.23316 0.0287 -0.23576 0.03032 -0.25069 0.01736 C -0.25833 0.01088 -0.2625 -0.00301 -0.27135 -0.00579 C -0.2908 -0.01157 -0.28073 -0.00949 -0.30174 -0.01134 C -0.30573 -0.01042 -0.31007 -0.01065 -0.31354 -0.00856 C -0.31805 -0.00625 -0.32153 -0.00139 -0.32569 0.00162 C -0.32882 0.0037 -0.34323 0.01273 -0.34861 0.01458 C -0.35104 0.01528 -0.35364 0.01574 -0.35608 0.01597 C -0.3691 0.01667 -0.38229 0.0169 -0.39531 0.01736 C -0.3993 0.01829 -0.4033 0.01944 -0.40729 0.02037 C -0.41007 0.02083 -0.41302 0.0213 -0.41597 0.02176 C -0.43993 0.02546 -0.4125 0.02107 -0.43437 0.02454 C -0.43906 0.02407 -0.44392 0.02384 -0.44861 0.02315 C -0.45816 0.02153 -0.44878 0.02176 -0.45295 0.02176 L -0.45295 0.02199 " pathEditMode="relative" rAng="0" ptsTypes="AAAAAAAAAAAAAAAAAAAAAAAAAA">
                                      <p:cBhvr>
                                        <p:cTn id="9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2 -0.01597 L -0.01372 -0.01574 C -0.00798 -0.0213 -0.00277 -0.02824 0.00382 -0.03218 C 0.01025 -0.03588 0.03056 -0.03264 0.0349 -0.03218 C 0.03751 -0.02917 0.04046 -0.02639 0.04289 -0.02315 C 0.04671 -0.01852 0.04983 -0.01296 0.05382 -0.0088 C 0.06077 -0.00116 0.06615 0.00116 0.07396 0.00579 C 0.08178 0.00278 0.08976 0.00116 0.09705 -0.00324 C 0.10782 -0.01019 0.1165 -0.03495 0.12396 -0.04283 C 0.13334 -0.05278 0.12796 -0.04908 0.14028 -0.0537 C 0.15487 -0.05185 0.16598 -0.0544 0.17813 -0.04468 C 0.18195 -0.04167 0.18473 -0.03634 0.18889 -0.03403 C 0.1948 -0.03033 0.20782 -0.02662 0.20782 -0.02639 C 0.21737 -0.02755 0.22622 -0.02639 0.2349 -0.03218 C 0.24688 -0.04005 0.23976 -0.03935 0.25244 -0.05023 C 0.25521 -0.05255 0.25869 -0.0537 0.26181 -0.05556 C 0.26407 -0.05857 0.2658 -0.0625 0.26858 -0.06458 C 0.27188 -0.0669 0.27587 -0.06644 0.27935 -0.06806 C 0.28126 -0.06898 0.28299 -0.0706 0.2849 -0.07176 L 0.30643 -0.06991 C 0.31667 -0.06898 0.32223 -0.06991 0.33073 -0.06458 C 0.33403 -0.0625 0.33733 -0.06042 0.34028 -0.05741 C 0.34462 -0.05278 0.35487 -0.03611 0.36042 -0.03218 C 0.36285 -0.03033 0.36598 -0.03102 0.36858 -0.03033 C 0.37535 -0.03449 0.3823 -0.0382 0.38889 -0.04283 C 0.39219 -0.04537 0.39514 -0.04908 0.39827 -0.05185 C 0.40139 -0.05463 0.40469 -0.05648 0.40782 -0.05903 C 0.41285 -0.0632 0.4198 -0.0706 0.42535 -0.07361 C 0.43299 -0.07755 0.44167 -0.07778 0.44966 -0.07894 C 0.45695 -0.07662 0.46476 -0.07639 0.47136 -0.07176 C 0.47865 -0.06644 0.48334 -0.05648 0.49028 -0.05023 C 0.50938 -0.03241 0.50087 -0.03611 0.5132 -0.03218 C 0.52032 -0.03403 0.52778 -0.03472 0.53473 -0.0375 C 0.54723 -0.04236 0.5474 -0.05023 0.56042 -0.05741 C 0.56494 -0.05972 0.56928 -0.06273 0.57396 -0.06458 C 0.57709 -0.06574 0.58021 -0.06713 0.58351 -0.06806 C 0.58716 -0.06945 0.59462 -0.07083 0.59827 -0.07176 C 0.63751 -0.06343 0.62101 -0.06088 0.64827 -0.06991 C 0.65053 -0.07361 0.65261 -0.07732 0.65504 -0.08079 C 0.67136 -0.10394 0.66754 -0.0912 0.67136 -0.10579 L 0.67136 -0.10556 " pathEditMode="relative" rAng="0" ptsTypes="AAAAAAAAAAAAAAAAAAAAAAAAAAAAAAAAAAAAAAAAA">
                                      <p:cBhvr>
                                        <p:cTn id="1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53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1319 L 0.00903 0.01342 C 0.01563 0.00509 0.02222 -0.00764 0.03281 -0.00695 C 0.03889 -0.00672 0.04445 -0.00324 0.05018 -0.00116 C 0.05347 0.00208 0.05712 0.00509 0.06007 0.00879 C 0.06216 0.0118 0.06337 0.01574 0.06545 0.01898 C 0.06736 0.02222 0.06997 0.02453 0.07205 0.02777 C 0.07986 0.03912 0.07257 0.03125 0.08073 0.03935 C 0.08386 0.03727 0.08768 0.03634 0.09045 0.03356 C 0.09323 0.03055 0.09479 0.02569 0.09705 0.02199 C 0.09931 0.01805 0.10816 0.00416 0.11111 0.00162 C 0.11372 -0.0007 0.11684 -0.00116 0.11979 -0.00278 C 0.12743 -0.00116 0.13559 -0.00255 0.14254 0.00162 C 0.14913 0.00555 0.15347 0.01412 0.15886 0.02037 C 0.16806 0.03102 0.16389 0.02569 0.16979 0.03356 C 0.19983 0.00532 0.16146 0.04259 0.19045 0.01041 C 0.19757 0.00254 0.20018 0.00162 0.20781 -0.00278 C 0.2132 -0.0007 0.21927 -0.00047 0.22413 0.00301 C 0.23004 0.0074 0.23455 0.01412 0.23941 0.02037 C 0.24271 0.025 0.24427 0.02754 0.24913 0.03055 C 0.25156 0.03194 0.25417 0.0324 0.25677 0.03356 C 0.26354 0.02963 0.27101 0.02708 0.27743 0.02199 C 0.28125 0.01875 0.28368 0.01296 0.28716 0.00879 C 0.29063 0.00486 0.2941 0.00046 0.29809 -0.00278 C 0.29983 -0.00417 0.31441 -0.0081 0.31545 -0.00834 C 0.3191 -0.00787 0.32292 -0.00857 0.32622 -0.00695 C 0.32917 -0.00556 0.33125 -0.00209 0.33386 0.00023 C 0.33681 0.00277 0.33976 0.00486 0.34254 0.0074 C 0.3599 0.02407 0.34705 0.01458 0.3599 0.02338 C 0.36441 0.02291 0.36875 0.02338 0.37309 0.02199 C 0.37656 0.0206 0.37952 0.0169 0.38281 0.01458 C 0.38525 0.01296 0.38785 0.0118 0.39045 0.01041 C 0.39323 0.00856 0.39827 0.00463 0.40122 0.00463 L 0.41441 0.00463 L 0.41441 0.00486 " pathEditMode="relative" rAng="0" ptsTypes="AAAAAAAAAAAAAAAAAAAAAAAAAAAAAAAAAAA">
                                      <p:cBhvr>
                                        <p:cTn id="2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0.04422 L 0.00955 0.04445 C 0.01354 0.04537 0.01806 0.04514 0.0217 0.04769 C 0.02726 0.05186 0.03646 0.06389 0.03646 0.06412 C 0.03698 0.06574 0.03715 0.0676 0.03785 0.06922 C 0.03854 0.0713 0.04045 0.07246 0.04045 0.07477 C 0.04115 0.0919 0.03976 0.10139 0.03785 0.11621 C 0.04011 0.12223 0.04132 0.12894 0.04462 0.13426 C 0.04549 0.13565 0.05486 0.13936 0.05677 0.13959 C 0.06754 0.14051 0.0783 0.14074 0.08924 0.14144 C 0.09097 0.14213 0.10191 0.14676 0.104 0.14861 C 0.10868 0.15255 0.11354 0.15949 0.11754 0.16482 C 0.1184 0.16713 0.11962 0.16945 0.12031 0.17199 C 0.12101 0.17547 0.12101 0.17917 0.12153 0.18287 C 0.12222 0.18658 0.12344 0.19005 0.12431 0.19352 C 0.12483 0.19838 0.12431 0.20348 0.1257 0.20811 C 0.12674 0.21158 0.12952 0.21389 0.13108 0.21713 C 0.13264 0.22037 0.13334 0.22454 0.13507 0.22778 C 0.13663 0.23056 0.13889 0.23241 0.14045 0.23496 C 0.14375 0.24028 0.14636 0.24653 0.15 0.25139 C 0.15139 0.25324 0.15347 0.25394 0.15538 0.25486 C 0.15747 0.25602 0.17084 0.26273 0.17431 0.26389 C 0.17691 0.26482 0.17969 0.26505 0.18247 0.26574 C 0.1842 0.26621 0.18594 0.2669 0.18785 0.2676 C 0.18959 0.26922 0.19167 0.27061 0.19323 0.27292 C 0.19497 0.27547 0.19601 0.27894 0.19722 0.28195 C 0.20191 0.29329 0.20174 0.29422 0.20538 0.30718 C 0.20573 0.31135 0.2066 0.31551 0.20677 0.31968 C 0.20747 0.34074 0.20695 0.36181 0.20799 0.38287 C 0.20834 0.38658 0.20903 0.39051 0.21077 0.39352 C 0.2132 0.39769 0.2191 0.4 0.22292 0.4007 C 0.22882 0.40209 0.23455 0.40371 0.24045 0.4044 C 0.25122 0.40556 0.26215 0.40556 0.27292 0.40625 C 0.27691 0.40741 0.28108 0.40811 0.28507 0.40973 C 0.29115 0.41227 0.29688 0.41598 0.30122 0.42246 C 0.30469 0.42755 0.30747 0.43334 0.31077 0.43866 C 0.31302 0.44236 0.31563 0.44561 0.31754 0.44954 C 0.32066 0.45556 0.32136 0.45741 0.32552 0.46389 C 0.32726 0.46644 0.32882 0.46922 0.33108 0.47107 C 0.33802 0.47709 0.34202 0.47686 0.35 0.47824 C 0.3592 0.47986 0.36337 0.48056 0.37292 0.48195 C 0.37917 0.48403 0.39948 0.49051 0.40261 0.4926 C 0.41285 0.49954 0.4099 0.49699 0.42014 0.50718 C 0.4224 0.50949 0.42465 0.51204 0.42691 0.51436 C 0.4309 0.51829 0.43195 0.5176 0.43507 0.52338 C 0.43525 0.52385 0.43507 0.52454 0.43507 0.52523 " pathEditMode="relative" rAng="0" ptsTypes="AAAAAAAAAAAAAAAAAAAAAAAAAAAAAAAAAAAAAAAAAAAA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67" y="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1689 L -0.00434 0.01712 C -0.01233 0.00254 -0.01181 0.00162 -0.02066 -0.00926 C -0.02205 -0.01088 -0.02344 -0.01274 -0.025 -0.01366 C -0.02899 -0.01575 -0.03299 -0.0169 -0.03698 -0.01806 C -0.04427 -0.01991 -0.05156 -0.02084 -0.05886 -0.02223 C -0.07813 -0.01598 -0.0684 -0.02153 -0.0882 -0.00209 C -0.09097 0.00092 -0.0934 0.00486 -0.09688 0.00671 L -0.10764 0.0125 C -0.1132 0.00949 -0.11962 0.0074 -0.12413 0.0037 C -0.12761 0.00115 -0.13056 -0.00301 -0.13386 -0.00649 C -0.13681 -0.00973 -0.13906 -0.01389 -0.14254 -0.01644 C -0.14445 -0.01806 -0.14688 -0.0176 -0.14896 -0.01806 C -0.15399 -0.01598 -0.16007 -0.01551 -0.16459 -0.01227 C -0.17136 -0.00718 -0.17518 0.00231 -0.18056 0.00949 C -0.19028 0.02268 -0.18524 0.01412 -0.19462 0.02407 C -0.19774 0.02731 -0.20052 0.03078 -0.2033 0.03425 L -0.22761 0.03263 C -0.23715 0.02939 -0.24601 0.02222 -0.25538 0.01689 C -0.25764 0.0155 -0.25955 0.01365 -0.26181 0.0125 C -0.2632 0.0118 -0.27292 0.00972 -0.27379 0.00949 C -0.27917 0.01041 -0.28507 0.00949 -0.29011 0.0125 C -0.2967 0.01643 -0.30174 0.02407 -0.30747 0.02986 C -0.31042 0.03263 -0.31302 0.03611 -0.31615 0.03842 C -0.32205 0.04305 -0.32587 0.04652 -0.33247 0.04861 C -0.33577 0.04976 -0.33906 0.04953 -0.34236 0.05023 C -0.36042 0.04097 -0.3783 0.03078 -0.3967 0.02268 C -0.39879 0.02152 -0.40087 0.02037 -0.40313 0.01967 C -0.40538 0.01898 -0.40747 0.01875 -0.40972 0.01828 C -0.41007 0.01828 -0.43143 0.01967 -0.43577 0.02106 C -0.43837 0.02199 -0.44097 0.02361 -0.4434 0.02546 C -0.44757 0.02847 -0.45139 0.03217 -0.45538 0.03564 L -0.45868 0.03842 L -0.45868 0.03865 " pathEditMode="relative" rAng="0" ptsTypes="AAAAAAAAAAAAAAAAAAAAAAAAAAAAAAAAAA">
                                      <p:cBhvr>
                                        <p:cTn id="41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26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1644 L 0.00156 -0.01621 C 0.00399 -0.02037 0.00607 -0.025 0.00902 -0.02801 C 0.01388 -0.0331 0.01979 -0.0331 0.02534 -0.0338 C 0.0309 -0.03241 0.03663 -0.03241 0.04166 -0.02963 C 0.04618 -0.02709 0.05954 -0.0051 0.06128 -0.00486 L 0.071 -0.00347 C 0.0776 -0.00394 0.08402 -0.00417 0.09062 -0.00486 C 0.09166 -0.0051 0.09305 -0.00533 0.09392 -0.00625 C 0.10364 -0.0176 0.10329 -0.02338 0.11458 -0.02801 C 0.11736 -0.02917 0.12031 -0.02917 0.12326 -0.02963 C 0.12691 -0.02917 0.13072 -0.02986 0.13402 -0.02801 C 0.13854 -0.02593 0.14184 -0.02107 0.146 -0.01806 C 0.14843 -0.01621 0.15121 -0.01528 0.15364 -0.01366 C 0.17604 0.00254 0.1401 -0.01968 0.16996 -0.00209 C 0.175 -0.00255 0.1802 -0.00255 0.18524 -0.00347 C 0.19166 -0.00463 0.20364 -0.01273 0.20798 -0.01505 C 0.21163 -0.01713 0.21892 -0.02084 0.21892 -0.0206 C 0.22656 -0.01945 0.23437 -0.01968 0.24166 -0.01644 C 0.24496 -0.01505 0.2467 -0.01065 0.2493 -0.00787 C 0.25833 0.00185 0.25538 -0.00047 0.26336 0.00393 C 0.31892 -0.01945 0.2434 0.01342 0.29722 -0.01366 C 0.31093 -0.02037 0.31892 -0.02176 0.33298 -0.02523 C 0.33923 -0.02431 0.34548 -0.02477 0.35156 -0.02222 C 0.35555 -0.0206 0.3585 -0.01621 0.36232 -0.01366 C 0.36441 -0.01227 0.36666 -0.01181 0.36892 -0.01065 C 0.37187 -0.00926 0.37465 -0.00787 0.3776 -0.00625 C 0.37899 -0.00556 0.38038 -0.00371 0.38194 -0.00347 C 0.38559 -0.00278 0.38923 -0.00347 0.39288 -0.00347 L 0.39288 -0.00324 " pathEditMode="relative" rAng="0" ptsTypes="AAAAAAAAAAAAAAAAAAAAAAAAAAAAAA">
                                      <p:cBhvr>
                                        <p:cTn id="4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6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5" grpId="0"/>
      <p:bldP spid="25" grpId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97E72B7E7CC4B86AEECF19757BBCA" ma:contentTypeVersion="16" ma:contentTypeDescription="Create a new document." ma:contentTypeScope="" ma:versionID="46456eda6480bd92c17afa68caad3eb1">
  <xsd:schema xmlns:xsd="http://www.w3.org/2001/XMLSchema" xmlns:xs="http://www.w3.org/2001/XMLSchema" xmlns:p="http://schemas.microsoft.com/office/2006/metadata/properties" xmlns:ns2="97da6996-7c60-4560-a249-3ce2994f950a" xmlns:ns3="7319f17e-a99e-4a2f-8dfd-5323c3c763d6" targetNamespace="http://schemas.microsoft.com/office/2006/metadata/properties" ma:root="true" ma:fieldsID="dbd85f11e3b61211d34febec675416ab" ns2:_="" ns3:_="">
    <xsd:import namespace="97da6996-7c60-4560-a249-3ce2994f950a"/>
    <xsd:import namespace="7319f17e-a99e-4a2f-8dfd-5323c3c76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a6996-7c60-4560-a249-3ce2994f95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458fbbca-8f92-47d4-9abb-c7eedca3b2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9f17e-a99e-4a2f-8dfd-5323c3c763d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279762d-c087-4b12-9ea7-587333d2b1d4}" ma:internalName="TaxCatchAll" ma:showField="CatchAllData" ma:web="7319f17e-a99e-4a2f-8dfd-5323c3c76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da6996-7c60-4560-a249-3ce2994f950a">
      <Terms xmlns="http://schemas.microsoft.com/office/infopath/2007/PartnerControls"/>
    </lcf76f155ced4ddcb4097134ff3c332f>
    <TaxCatchAll xmlns="7319f17e-a99e-4a2f-8dfd-5323c3c763d6" xsi:nil="true"/>
  </documentManagement>
</p:properties>
</file>

<file path=customXml/itemProps1.xml><?xml version="1.0" encoding="utf-8"?>
<ds:datastoreItem xmlns:ds="http://schemas.openxmlformats.org/officeDocument/2006/customXml" ds:itemID="{206C0DFC-1E57-4C41-BD9F-1BEC41CC4932}"/>
</file>

<file path=customXml/itemProps2.xml><?xml version="1.0" encoding="utf-8"?>
<ds:datastoreItem xmlns:ds="http://schemas.openxmlformats.org/officeDocument/2006/customXml" ds:itemID="{A4901E0B-B823-4E71-B48B-AD09A9D3B524}"/>
</file>

<file path=customXml/itemProps3.xml><?xml version="1.0" encoding="utf-8"?>
<ds:datastoreItem xmlns:ds="http://schemas.openxmlformats.org/officeDocument/2006/customXml" ds:itemID="{FC9C7147-7EEB-4A63-BDC6-B57E59DC9B0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464</Words>
  <Application>Microsoft Office PowerPoint</Application>
  <PresentationFormat>On-screen Show (4:3)</PresentationFormat>
  <Paragraphs>108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Twinkl</vt:lpstr>
      <vt:lpstr>Twinkl SemiBold</vt:lpstr>
      <vt:lpstr>Tuffy-TTF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Charlotte Walker</dc:creator>
  <cp:lastModifiedBy>Sarah Dibble</cp:lastModifiedBy>
  <cp:revision>77</cp:revision>
  <dcterms:created xsi:type="dcterms:W3CDTF">2018-08-21T10:45:36Z</dcterms:created>
  <dcterms:modified xsi:type="dcterms:W3CDTF">2024-12-05T13:03:00Z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0x010100DA697E72B7E7CC4B86AEECF19757BBCA</vt:lpwstr>
  </property>
  <property fmtid="{D5CDD505-2E9C-101B-9397-08002B2CF9AE}" pid="3" name="MediaServiceImageTags">
    <vt:lpwstr/>
  </property>
</Properties>
</file>