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58" r:id="rId2"/>
    <p:sldId id="415" r:id="rId3"/>
    <p:sldId id="312" r:id="rId4"/>
    <p:sldId id="313" r:id="rId5"/>
    <p:sldId id="314" r:id="rId6"/>
    <p:sldId id="373" r:id="rId7"/>
    <p:sldId id="418" r:id="rId8"/>
    <p:sldId id="419" r:id="rId9"/>
    <p:sldId id="420" r:id="rId10"/>
    <p:sldId id="421" r:id="rId11"/>
    <p:sldId id="422" r:id="rId12"/>
    <p:sldId id="309" r:id="rId13"/>
    <p:sldId id="357" r:id="rId14"/>
    <p:sldId id="308" r:id="rId15"/>
    <p:sldId id="267" r:id="rId16"/>
  </p:sldIdLst>
  <p:sldSz cx="9144000" cy="6858000" type="screen4x3"/>
  <p:notesSz cx="6858000" cy="9144000"/>
  <p:embeddedFontLst>
    <p:embeddedFont>
      <p:font typeface="Twinkl" panose="02000000000000000000" pitchFamily="2" charset="0"/>
      <p:regular r:id="rId19"/>
      <p:bold r:id="rId20"/>
    </p:embeddedFont>
  </p:embeddedFontLst>
  <p:defaultTextStyle>
    <a:defPPr>
      <a:defRPr lang="en-GB"/>
    </a:defPPr>
    <a:lvl1pPr algn="l" rtl="0" eaLnBrk="0" fontAlgn="base" hangingPunct="0">
      <a:spcBef>
        <a:spcPct val="0"/>
      </a:spcBef>
      <a:spcAft>
        <a:spcPct val="0"/>
      </a:spcAft>
      <a:defRPr kern="1200">
        <a:solidFill>
          <a:schemeClr val="tx1"/>
        </a:solidFill>
        <a:latin typeface="Twinkl" pitchFamily="2" charset="77"/>
        <a:ea typeface="+mn-ea"/>
        <a:cs typeface="+mn-cs"/>
      </a:defRPr>
    </a:lvl1pPr>
    <a:lvl2pPr marL="457200" algn="l" rtl="0" eaLnBrk="0" fontAlgn="base" hangingPunct="0">
      <a:spcBef>
        <a:spcPct val="0"/>
      </a:spcBef>
      <a:spcAft>
        <a:spcPct val="0"/>
      </a:spcAft>
      <a:defRPr kern="1200">
        <a:solidFill>
          <a:schemeClr val="tx1"/>
        </a:solidFill>
        <a:latin typeface="Twinkl" pitchFamily="2" charset="77"/>
        <a:ea typeface="+mn-ea"/>
        <a:cs typeface="+mn-cs"/>
      </a:defRPr>
    </a:lvl2pPr>
    <a:lvl3pPr marL="914400" algn="l" rtl="0" eaLnBrk="0" fontAlgn="base" hangingPunct="0">
      <a:spcBef>
        <a:spcPct val="0"/>
      </a:spcBef>
      <a:spcAft>
        <a:spcPct val="0"/>
      </a:spcAft>
      <a:defRPr kern="1200">
        <a:solidFill>
          <a:schemeClr val="tx1"/>
        </a:solidFill>
        <a:latin typeface="Twinkl" pitchFamily="2" charset="77"/>
        <a:ea typeface="+mn-ea"/>
        <a:cs typeface="+mn-cs"/>
      </a:defRPr>
    </a:lvl3pPr>
    <a:lvl4pPr marL="1371600" algn="l" rtl="0" eaLnBrk="0" fontAlgn="base" hangingPunct="0">
      <a:spcBef>
        <a:spcPct val="0"/>
      </a:spcBef>
      <a:spcAft>
        <a:spcPct val="0"/>
      </a:spcAft>
      <a:defRPr kern="1200">
        <a:solidFill>
          <a:schemeClr val="tx1"/>
        </a:solidFill>
        <a:latin typeface="Twinkl" pitchFamily="2" charset="77"/>
        <a:ea typeface="+mn-ea"/>
        <a:cs typeface="+mn-cs"/>
      </a:defRPr>
    </a:lvl4pPr>
    <a:lvl5pPr marL="1828800" algn="l" rtl="0" eaLnBrk="0" fontAlgn="base" hangingPunct="0">
      <a:spcBef>
        <a:spcPct val="0"/>
      </a:spcBef>
      <a:spcAft>
        <a:spcPct val="0"/>
      </a:spcAft>
      <a:defRPr kern="1200">
        <a:solidFill>
          <a:schemeClr val="tx1"/>
        </a:solidFill>
        <a:latin typeface="Twinkl" pitchFamily="2" charset="77"/>
        <a:ea typeface="+mn-ea"/>
        <a:cs typeface="+mn-cs"/>
      </a:defRPr>
    </a:lvl5pPr>
    <a:lvl6pPr marL="2286000" algn="l" defTabSz="914400" rtl="0" eaLnBrk="1" latinLnBrk="0" hangingPunct="1">
      <a:defRPr kern="1200">
        <a:solidFill>
          <a:schemeClr val="tx1"/>
        </a:solidFill>
        <a:latin typeface="Twinkl" pitchFamily="2" charset="77"/>
        <a:ea typeface="+mn-ea"/>
        <a:cs typeface="+mn-cs"/>
      </a:defRPr>
    </a:lvl6pPr>
    <a:lvl7pPr marL="2743200" algn="l" defTabSz="914400" rtl="0" eaLnBrk="1" latinLnBrk="0" hangingPunct="1">
      <a:defRPr kern="1200">
        <a:solidFill>
          <a:schemeClr val="tx1"/>
        </a:solidFill>
        <a:latin typeface="Twinkl" pitchFamily="2" charset="77"/>
        <a:ea typeface="+mn-ea"/>
        <a:cs typeface="+mn-cs"/>
      </a:defRPr>
    </a:lvl7pPr>
    <a:lvl8pPr marL="3200400" algn="l" defTabSz="914400" rtl="0" eaLnBrk="1" latinLnBrk="0" hangingPunct="1">
      <a:defRPr kern="1200">
        <a:solidFill>
          <a:schemeClr val="tx1"/>
        </a:solidFill>
        <a:latin typeface="Twinkl" pitchFamily="2" charset="77"/>
        <a:ea typeface="+mn-ea"/>
        <a:cs typeface="+mn-cs"/>
      </a:defRPr>
    </a:lvl8pPr>
    <a:lvl9pPr marL="3657600" algn="l" defTabSz="914400" rtl="0" eaLnBrk="1" latinLnBrk="0" hangingPunct="1">
      <a:defRPr kern="1200">
        <a:solidFill>
          <a:schemeClr val="tx1"/>
        </a:solidFill>
        <a:latin typeface="Twinkl" pitchFamily="2" charset="77"/>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A5DE"/>
    <a:srgbClr val="9DDDF9"/>
    <a:srgbClr val="F5FC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C698FE-BC8C-4291-9059-CEC3FCB62763}" v="25" dt="2024-08-14T11:26:52.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28" autoAdjust="0"/>
    <p:restoredTop sz="96357" autoAdjust="0"/>
  </p:normalViewPr>
  <p:slideViewPr>
    <p:cSldViewPr snapToGrid="0">
      <p:cViewPr varScale="1">
        <p:scale>
          <a:sx n="63" d="100"/>
          <a:sy n="63" d="100"/>
        </p:scale>
        <p:origin x="1188" y="3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288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00BFC6-A619-E349-BC9A-8288271D26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Tuffy-TTF" panose="020B0603060100000000" pitchFamily="34" charset="0"/>
              </a:defRPr>
            </a:lvl1pPr>
          </a:lstStyle>
          <a:p>
            <a:pPr>
              <a:defRPr/>
            </a:pPr>
            <a:endParaRPr lang="en-GB" dirty="0">
              <a:latin typeface="Twinkl" pitchFamily="2" charset="0"/>
            </a:endParaRPr>
          </a:p>
        </p:txBody>
      </p:sp>
      <p:sp>
        <p:nvSpPr>
          <p:cNvPr id="3" name="Date Placeholder 2">
            <a:extLst>
              <a:ext uri="{FF2B5EF4-FFF2-40B4-BE49-F238E27FC236}">
                <a16:creationId xmlns:a16="http://schemas.microsoft.com/office/drawing/2014/main" id="{F60C830A-8412-F048-9EED-1091716949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Tuffy-TTF" panose="020B0603060100000000" pitchFamily="34" charset="0"/>
              </a:defRPr>
            </a:lvl1pPr>
          </a:lstStyle>
          <a:p>
            <a:pPr>
              <a:defRPr/>
            </a:pPr>
            <a:fld id="{D413769F-682B-1141-969F-D77FF12819E0}" type="datetimeFigureOut">
              <a:rPr lang="en-GB">
                <a:latin typeface="Twinkl" pitchFamily="2" charset="0"/>
              </a:rPr>
              <a:pPr>
                <a:defRPr/>
              </a:pPr>
              <a:t>05/12/2024</a:t>
            </a:fld>
            <a:endParaRPr lang="en-GB" dirty="0">
              <a:latin typeface="Twinkl" pitchFamily="2" charset="0"/>
            </a:endParaRPr>
          </a:p>
        </p:txBody>
      </p:sp>
      <p:sp>
        <p:nvSpPr>
          <p:cNvPr id="4" name="Footer Placeholder 3">
            <a:extLst>
              <a:ext uri="{FF2B5EF4-FFF2-40B4-BE49-F238E27FC236}">
                <a16:creationId xmlns:a16="http://schemas.microsoft.com/office/drawing/2014/main" id="{F06C6318-BCF3-8B4D-B1B3-C9B396B6DA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uffy-TTF" panose="020B0603060100000000" pitchFamily="34" charset="0"/>
              </a:defRPr>
            </a:lvl1pPr>
          </a:lstStyle>
          <a:p>
            <a:pPr>
              <a:defRPr/>
            </a:pPr>
            <a:endParaRPr lang="en-GB" dirty="0">
              <a:latin typeface="Twinkl" pitchFamily="2"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DD3EF0-6C01-F443-920A-D8FF064B4E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Twinkl" pitchFamily="2" charset="0"/>
              </a:defRPr>
            </a:lvl1pPr>
          </a:lstStyle>
          <a:p>
            <a:pPr>
              <a:defRPr/>
            </a:pPr>
            <a:endParaRPr lang="en-GB" dirty="0"/>
          </a:p>
        </p:txBody>
      </p:sp>
      <p:sp>
        <p:nvSpPr>
          <p:cNvPr id="3" name="Date Placeholder 2">
            <a:extLst>
              <a:ext uri="{FF2B5EF4-FFF2-40B4-BE49-F238E27FC236}">
                <a16:creationId xmlns:a16="http://schemas.microsoft.com/office/drawing/2014/main" id="{921202BE-0465-5E4C-9982-D2A8D25F1CD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Twinkl" pitchFamily="2" charset="0"/>
              </a:defRPr>
            </a:lvl1pPr>
          </a:lstStyle>
          <a:p>
            <a:pPr>
              <a:defRPr/>
            </a:pPr>
            <a:fld id="{02AF1E81-E6EF-7C4C-A899-9FA388D750C6}" type="datetimeFigureOut">
              <a:rPr lang="en-GB" smtClean="0"/>
              <a:pPr>
                <a:defRPr/>
              </a:pPr>
              <a:t>05/12/2024</a:t>
            </a:fld>
            <a:endParaRPr lang="en-GB" dirty="0"/>
          </a:p>
        </p:txBody>
      </p:sp>
      <p:sp>
        <p:nvSpPr>
          <p:cNvPr id="4" name="Slide Image Placeholder 3">
            <a:extLst>
              <a:ext uri="{FF2B5EF4-FFF2-40B4-BE49-F238E27FC236}">
                <a16:creationId xmlns:a16="http://schemas.microsoft.com/office/drawing/2014/main" id="{1DCB8664-8D4A-164E-850F-1FF03E4100D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11EF9E27-DCBF-1347-B854-FA213E50484B}"/>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6" name="Footer Placeholder 5">
            <a:extLst>
              <a:ext uri="{FF2B5EF4-FFF2-40B4-BE49-F238E27FC236}">
                <a16:creationId xmlns:a16="http://schemas.microsoft.com/office/drawing/2014/main" id="{F2C841C3-67C9-9A44-B771-72465D6D7E6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winkl" pitchFamily="2" charset="0"/>
              </a:defRPr>
            </a:lvl1pPr>
          </a:lstStyle>
          <a:p>
            <a:pPr>
              <a:defRPr/>
            </a:pPr>
            <a:endParaRPr lang="en-GB" dirty="0"/>
          </a:p>
        </p:txBody>
      </p:sp>
      <p:sp>
        <p:nvSpPr>
          <p:cNvPr id="7" name="Slide Number Placeholder 6">
            <a:extLst>
              <a:ext uri="{FF2B5EF4-FFF2-40B4-BE49-F238E27FC236}">
                <a16:creationId xmlns:a16="http://schemas.microsoft.com/office/drawing/2014/main" id="{31CE9897-8E42-A246-8385-6741D2BE6A2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winkl" pitchFamily="2" charset="0"/>
              </a:defRPr>
            </a:lvl1pPr>
          </a:lstStyle>
          <a:p>
            <a:fld id="{DF017AEC-CCB8-0A4A-A54D-14B889BC90CA}" type="slidenum">
              <a:rPr lang="en-GB" altLang="en-US" smtClean="0"/>
              <a:pPr/>
              <a:t>‹#›</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winkl"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Twinkl"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Twinkl"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Twinkl"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Twinkl"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twinkl-phonics/level-3-twinkl-phonics"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twinkl.co.uk/resources/twinkl-phonics/level-3-twinkl-phonics"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hlinkClick r:id="rId3"/>
            <a:extLst>
              <a:ext uri="{FF2B5EF4-FFF2-40B4-BE49-F238E27FC236}">
                <a16:creationId xmlns:a16="http://schemas.microsoft.com/office/drawing/2014/main" id="{F624358B-A3BF-DF64-4693-4276A96326E5}"/>
              </a:ext>
            </a:extLst>
          </p:cNvPr>
          <p:cNvSpPr/>
          <p:nvPr userDrawn="1"/>
        </p:nvSpPr>
        <p:spPr>
          <a:xfrm>
            <a:off x="7529209" y="5846323"/>
            <a:ext cx="1449421" cy="1410511"/>
          </a:xfrm>
          <a:prstGeom prst="roundRect">
            <a:avLst>
              <a:gd name="adj" fmla="val 770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031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6CB4F81-7A8A-F341-96CC-DD2D42F5BBA0}"/>
              </a:ext>
            </a:extLst>
          </p:cNvPr>
          <p:cNvSpPr/>
          <p:nvPr/>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915708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id="{32F73EDD-CC08-C14F-82C7-E24F1E0A54C8}"/>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162143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59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9DDD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800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hlinkClick r:id="rId3"/>
            <a:extLst>
              <a:ext uri="{FF2B5EF4-FFF2-40B4-BE49-F238E27FC236}">
                <a16:creationId xmlns:a16="http://schemas.microsoft.com/office/drawing/2014/main" id="{ECDC83D8-5A33-D054-DB5C-3C76AC3947C5}"/>
              </a:ext>
            </a:extLst>
          </p:cNvPr>
          <p:cNvSpPr/>
          <p:nvPr userDrawn="1"/>
        </p:nvSpPr>
        <p:spPr>
          <a:xfrm>
            <a:off x="7529209" y="5846323"/>
            <a:ext cx="1449421" cy="1410511"/>
          </a:xfrm>
          <a:prstGeom prst="roundRect">
            <a:avLst>
              <a:gd name="adj" fmla="val 770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551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24B0C61-E480-D846-8CEE-822A73244B78}"/>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A0AA47A7-4C86-E640-966F-614F55803606}"/>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GB" altLang="en-US" dirty="0"/>
              <a:t>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08" r:id="rId4"/>
    <p:sldLayoutId id="2147483812" r:id="rId5"/>
    <p:sldLayoutId id="2147483813" r:id="rId6"/>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winkl" pitchFamily="2" charset="0"/>
          <a:cs typeface="Twinkl" pitchFamily="2"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winkl" pitchFamily="2" charset="0"/>
          <a:cs typeface="Twinkl" pitchFamily="2"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pitchFamily="2"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pitchFamily="2"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6.png"/><Relationship Id="rId10"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36.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2.tiff"/><Relationship Id="rId4" Type="http://schemas.openxmlformats.org/officeDocument/2006/relationships/image" Target="../media/image41.tiff"/></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7.png"/><Relationship Id="rId4" Type="http://schemas.openxmlformats.org/officeDocument/2006/relationships/image" Target="../media/image21.png"/><Relationship Id="rId9"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5.png"/><Relationship Id="rId4" Type="http://schemas.openxmlformats.org/officeDocument/2006/relationships/image" Target="../media/image21.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7.png"/><Relationship Id="rId10"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17413">
            <a:extLst>
              <a:ext uri="{FF2B5EF4-FFF2-40B4-BE49-F238E27FC236}">
                <a16:creationId xmlns:a16="http://schemas.microsoft.com/office/drawing/2014/main" id="{7B482A2D-3F09-BB42-9931-370642AA997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2754313" y="1450309"/>
            <a:ext cx="3635373" cy="39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Box 17418">
            <a:extLst>
              <a:ext uri="{FF2B5EF4-FFF2-40B4-BE49-F238E27FC236}">
                <a16:creationId xmlns:a16="http://schemas.microsoft.com/office/drawing/2014/main" id="{42F6B9EF-E7A8-1F43-B8FA-D926143736CB}"/>
              </a:ext>
            </a:extLst>
          </p:cNvPr>
          <p:cNvSpPr txBox="1">
            <a:spLocks noChangeArrowheads="1"/>
          </p:cNvSpPr>
          <p:nvPr/>
        </p:nvSpPr>
        <p:spPr bwMode="auto">
          <a:xfrm>
            <a:off x="2817490" y="1621824"/>
            <a:ext cx="34910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5400" b="1" dirty="0">
                <a:solidFill>
                  <a:schemeClr val="tx1"/>
                </a:solidFill>
              </a:rPr>
              <a:t>fight</a:t>
            </a:r>
          </a:p>
        </p:txBody>
      </p:sp>
      <p:grpSp>
        <p:nvGrpSpPr>
          <p:cNvPr id="27" name="FIGHT">
            <a:extLst>
              <a:ext uri="{FF2B5EF4-FFF2-40B4-BE49-F238E27FC236}">
                <a16:creationId xmlns:a16="http://schemas.microsoft.com/office/drawing/2014/main" id="{E4CAB4B3-F255-5A47-8E4E-D6B709CC81C1}"/>
              </a:ext>
            </a:extLst>
          </p:cNvPr>
          <p:cNvGrpSpPr>
            <a:grpSpLocks/>
          </p:cNvGrpSpPr>
          <p:nvPr/>
        </p:nvGrpSpPr>
        <p:grpSpPr bwMode="auto">
          <a:xfrm>
            <a:off x="611468" y="881366"/>
            <a:ext cx="1820301" cy="1758948"/>
            <a:chOff x="3662073" y="548680"/>
            <a:chExt cx="1819853" cy="1759056"/>
          </a:xfrm>
        </p:grpSpPr>
        <p:pic>
          <p:nvPicPr>
            <p:cNvPr id="21516" name="Picture 7">
              <a:extLst>
                <a:ext uri="{FF2B5EF4-FFF2-40B4-BE49-F238E27FC236}">
                  <a16:creationId xmlns:a16="http://schemas.microsoft.com/office/drawing/2014/main" id="{51C10E63-5816-0F4F-A3EC-DC9BCDF47F3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662073" y="548680"/>
              <a:ext cx="1819853" cy="175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21">
              <a:extLst>
                <a:ext uri="{FF2B5EF4-FFF2-40B4-BE49-F238E27FC236}">
                  <a16:creationId xmlns:a16="http://schemas.microsoft.com/office/drawing/2014/main" id="{A2BE1DDE-FD6B-F842-9B32-786EC7125EF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4078709" y="731453"/>
              <a:ext cx="986579" cy="9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a:extLst>
              <a:ext uri="{FF2B5EF4-FFF2-40B4-BE49-F238E27FC236}">
                <a16:creationId xmlns:a16="http://schemas.microsoft.com/office/drawing/2014/main" id="{414AF5A0-DB45-AA86-4DF5-6B39739E65A0}"/>
              </a:ext>
            </a:extLst>
          </p:cNvPr>
          <p:cNvGrpSpPr/>
          <p:nvPr/>
        </p:nvGrpSpPr>
        <p:grpSpPr>
          <a:xfrm>
            <a:off x="7768053" y="227397"/>
            <a:ext cx="1375947" cy="504056"/>
            <a:chOff x="8020930" y="1700808"/>
            <a:chExt cx="1419572" cy="504056"/>
          </a:xfrm>
          <a:solidFill>
            <a:srgbClr val="CC4894"/>
          </a:solidFill>
        </p:grpSpPr>
        <p:sp>
          <p:nvSpPr>
            <p:cNvPr id="3" name="Oval 2">
              <a:extLst>
                <a:ext uri="{FF2B5EF4-FFF2-40B4-BE49-F238E27FC236}">
                  <a16:creationId xmlns:a16="http://schemas.microsoft.com/office/drawing/2014/main" id="{6003415F-567A-6D3E-A7D8-572BBE58496B}"/>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a:extLst>
                <a:ext uri="{FF2B5EF4-FFF2-40B4-BE49-F238E27FC236}">
                  <a16:creationId xmlns:a16="http://schemas.microsoft.com/office/drawing/2014/main" id="{DCD37AEC-F31D-0289-8BB0-C08456AB4FDE}"/>
                </a:ext>
              </a:extLst>
            </p:cNvPr>
            <p:cNvSpPr/>
            <p:nvPr/>
          </p:nvSpPr>
          <p:spPr>
            <a:xfrm>
              <a:off x="8280920" y="1700808"/>
              <a:ext cx="115958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b="1" dirty="0">
                  <a:latin typeface="Twinkl" pitchFamily="2" charset="77"/>
                </a:rPr>
                <a:t>Practise</a:t>
              </a:r>
              <a:endParaRPr lang="en-GB" altLang="en-US" b="1" dirty="0">
                <a:solidFill>
                  <a:schemeClr val="bg1"/>
                </a:solidFill>
                <a:latin typeface="Twinkl" pitchFamily="2" charset="77"/>
              </a:endParaRPr>
            </a:p>
          </p:txBody>
        </p:sp>
      </p:grpSp>
      <p:grpSp>
        <p:nvGrpSpPr>
          <p:cNvPr id="12" name="Group 11">
            <a:extLst>
              <a:ext uri="{FF2B5EF4-FFF2-40B4-BE49-F238E27FC236}">
                <a16:creationId xmlns:a16="http://schemas.microsoft.com/office/drawing/2014/main" id="{A5E2E282-EF37-5DA7-FF36-3FA0944B374C}"/>
              </a:ext>
            </a:extLst>
          </p:cNvPr>
          <p:cNvGrpSpPr/>
          <p:nvPr/>
        </p:nvGrpSpPr>
        <p:grpSpPr>
          <a:xfrm>
            <a:off x="3855270" y="2532316"/>
            <a:ext cx="1416682" cy="108000"/>
            <a:chOff x="3662323" y="2532316"/>
            <a:chExt cx="1416682" cy="108000"/>
          </a:xfrm>
        </p:grpSpPr>
        <p:sp>
          <p:nvSpPr>
            <p:cNvPr id="5" name="Oval 4">
              <a:extLst>
                <a:ext uri="{FF2B5EF4-FFF2-40B4-BE49-F238E27FC236}">
                  <a16:creationId xmlns:a16="http://schemas.microsoft.com/office/drawing/2014/main" id="{206AA024-3632-A4FB-92F7-6BCA3B6BB6EA}"/>
                </a:ext>
              </a:extLst>
            </p:cNvPr>
            <p:cNvSpPr/>
            <p:nvPr/>
          </p:nvSpPr>
          <p:spPr>
            <a:xfrm>
              <a:off x="3662323" y="253231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a:extLst>
                <a:ext uri="{FF2B5EF4-FFF2-40B4-BE49-F238E27FC236}">
                  <a16:creationId xmlns:a16="http://schemas.microsoft.com/office/drawing/2014/main" id="{B863F758-A488-90D1-3E04-9B7C7CE329F6}"/>
                </a:ext>
              </a:extLst>
            </p:cNvPr>
            <p:cNvCxnSpPr>
              <a:cxnSpLocks/>
            </p:cNvCxnSpPr>
            <p:nvPr/>
          </p:nvCxnSpPr>
          <p:spPr>
            <a:xfrm>
              <a:off x="3946477" y="2586316"/>
              <a:ext cx="847162" cy="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5C31CF5-AEE2-002D-768F-B88B60C07410}"/>
                </a:ext>
              </a:extLst>
            </p:cNvPr>
            <p:cNvSpPr/>
            <p:nvPr/>
          </p:nvSpPr>
          <p:spPr>
            <a:xfrm>
              <a:off x="4971005" y="253231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SIGN">
            <a:extLst>
              <a:ext uri="{FF2B5EF4-FFF2-40B4-BE49-F238E27FC236}">
                <a16:creationId xmlns:a16="http://schemas.microsoft.com/office/drawing/2014/main" id="{116B447A-CE61-2213-CE97-F516FC52FD6F}"/>
              </a:ext>
            </a:extLst>
          </p:cNvPr>
          <p:cNvGrpSpPr>
            <a:grpSpLocks/>
          </p:cNvGrpSpPr>
          <p:nvPr/>
        </p:nvGrpSpPr>
        <p:grpSpPr bwMode="auto">
          <a:xfrm>
            <a:off x="6592410" y="881366"/>
            <a:ext cx="1820301" cy="1758948"/>
            <a:chOff x="3662073" y="548680"/>
            <a:chExt cx="1819853" cy="1759056"/>
          </a:xfrm>
        </p:grpSpPr>
        <p:pic>
          <p:nvPicPr>
            <p:cNvPr id="23" name="Picture 7">
              <a:extLst>
                <a:ext uri="{FF2B5EF4-FFF2-40B4-BE49-F238E27FC236}">
                  <a16:creationId xmlns:a16="http://schemas.microsoft.com/office/drawing/2014/main" id="{3C76FBD1-B293-2FA6-52F0-3BB535FC1E1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662073" y="548680"/>
              <a:ext cx="1819853" cy="17590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1">
              <a:extLst>
                <a:ext uri="{FF2B5EF4-FFF2-40B4-BE49-F238E27FC236}">
                  <a16:creationId xmlns:a16="http://schemas.microsoft.com/office/drawing/2014/main" id="{5ABE996E-17E8-F40E-434E-9C9BEF6B163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4338271" y="731453"/>
              <a:ext cx="467458" cy="9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SIGH">
            <a:extLst>
              <a:ext uri="{FF2B5EF4-FFF2-40B4-BE49-F238E27FC236}">
                <a16:creationId xmlns:a16="http://schemas.microsoft.com/office/drawing/2014/main" id="{1D33D540-0B04-DC81-AE84-EC88EA486C45}"/>
              </a:ext>
            </a:extLst>
          </p:cNvPr>
          <p:cNvGrpSpPr>
            <a:grpSpLocks/>
          </p:cNvGrpSpPr>
          <p:nvPr/>
        </p:nvGrpSpPr>
        <p:grpSpPr bwMode="auto">
          <a:xfrm>
            <a:off x="6592410" y="3507120"/>
            <a:ext cx="1820301" cy="1758948"/>
            <a:chOff x="3662073" y="548680"/>
            <a:chExt cx="1819853" cy="1759056"/>
          </a:xfrm>
        </p:grpSpPr>
        <p:pic>
          <p:nvPicPr>
            <p:cNvPr id="26" name="Picture 7">
              <a:extLst>
                <a:ext uri="{FF2B5EF4-FFF2-40B4-BE49-F238E27FC236}">
                  <a16:creationId xmlns:a16="http://schemas.microsoft.com/office/drawing/2014/main" id="{2CED2331-C5A6-0F5A-860A-472FDE6C8F4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662073" y="548680"/>
              <a:ext cx="1819853" cy="175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1">
              <a:extLst>
                <a:ext uri="{FF2B5EF4-FFF2-40B4-BE49-F238E27FC236}">
                  <a16:creationId xmlns:a16="http://schemas.microsoft.com/office/drawing/2014/main" id="{3550B6B1-CD94-07A6-B239-C61B4FE61CF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8313" r="-20840"/>
            <a:stretch/>
          </p:blipFill>
          <p:spPr bwMode="auto">
            <a:xfrm>
              <a:off x="4163097" y="687077"/>
              <a:ext cx="901952" cy="104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21">
            <a:extLst>
              <a:ext uri="{FF2B5EF4-FFF2-40B4-BE49-F238E27FC236}">
                <a16:creationId xmlns:a16="http://schemas.microsoft.com/office/drawing/2014/main" id="{950C01CA-22EB-AB35-B831-F86E29A62A2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3732245" y="2926537"/>
            <a:ext cx="1679510" cy="170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29">
            <a:extLst>
              <a:ext uri="{FF2B5EF4-FFF2-40B4-BE49-F238E27FC236}">
                <a16:creationId xmlns:a16="http://schemas.microsoft.com/office/drawing/2014/main" id="{47194332-30D4-578C-86CA-91B9591BD443}"/>
              </a:ext>
            </a:extLst>
          </p:cNvPr>
          <p:cNvGrpSpPr/>
          <p:nvPr/>
        </p:nvGrpSpPr>
        <p:grpSpPr>
          <a:xfrm>
            <a:off x="6914614" y="5505908"/>
            <a:ext cx="1545814" cy="666750"/>
            <a:chOff x="6914614" y="5505908"/>
            <a:chExt cx="1545814" cy="666750"/>
          </a:xfrm>
        </p:grpSpPr>
        <p:sp>
          <p:nvSpPr>
            <p:cNvPr id="31" name="Rectangle: Rounded Corners 18">
              <a:hlinkClick r:id="rId8" action="ppaction://hlinksldjump"/>
              <a:extLst>
                <a:ext uri="{FF2B5EF4-FFF2-40B4-BE49-F238E27FC236}">
                  <a16:creationId xmlns:a16="http://schemas.microsoft.com/office/drawing/2014/main" id="{0C363D91-4E3B-71D5-3D95-B8AB9C149C40}"/>
                </a:ext>
              </a:extLst>
            </p:cNvPr>
            <p:cNvSpPr/>
            <p:nvPr/>
          </p:nvSpPr>
          <p:spPr>
            <a:xfrm>
              <a:off x="6914614" y="5650938"/>
              <a:ext cx="1099786" cy="432048"/>
            </a:xfrm>
            <a:prstGeom prst="roundRect">
              <a:avLst>
                <a:gd name="adj" fmla="val 50000"/>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Next</a:t>
              </a:r>
            </a:p>
          </p:txBody>
        </p:sp>
        <p:pic>
          <p:nvPicPr>
            <p:cNvPr id="32" name="Picture 31">
              <a:hlinkClick r:id="rId8" action="ppaction://hlinksldjump"/>
              <a:extLst>
                <a:ext uri="{FF2B5EF4-FFF2-40B4-BE49-F238E27FC236}">
                  <a16:creationId xmlns:a16="http://schemas.microsoft.com/office/drawing/2014/main" id="{C81C6C58-1742-5B50-7891-0A9D51BB5AC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1533"/>
            <a:stretch/>
          </p:blipFill>
          <p:spPr bwMode="auto">
            <a:xfrm>
              <a:off x="7740349" y="5505908"/>
              <a:ext cx="720079" cy="666750"/>
            </a:xfrm>
            <a:prstGeom prst="ellipse">
              <a:avLst/>
            </a:prstGeom>
            <a:solidFill>
              <a:schemeClr val="bg1"/>
            </a:solidFill>
            <a:ln w="57150">
              <a:solidFill>
                <a:schemeClr val="accent3"/>
              </a:solidFill>
            </a:ln>
          </p:spPr>
        </p:pic>
      </p:grpSp>
      <p:grpSp>
        <p:nvGrpSpPr>
          <p:cNvPr id="6" name="TIGHTS">
            <a:extLst>
              <a:ext uri="{FF2B5EF4-FFF2-40B4-BE49-F238E27FC236}">
                <a16:creationId xmlns:a16="http://schemas.microsoft.com/office/drawing/2014/main" id="{C7C4964F-78B2-BE80-B3C0-1636EA72329B}"/>
              </a:ext>
            </a:extLst>
          </p:cNvPr>
          <p:cNvGrpSpPr>
            <a:grpSpLocks/>
          </p:cNvGrpSpPr>
          <p:nvPr/>
        </p:nvGrpSpPr>
        <p:grpSpPr bwMode="auto">
          <a:xfrm>
            <a:off x="611468" y="3507119"/>
            <a:ext cx="1820301" cy="1758949"/>
            <a:chOff x="3662073" y="548680"/>
            <a:chExt cx="1819853" cy="1759057"/>
          </a:xfrm>
        </p:grpSpPr>
        <p:pic>
          <p:nvPicPr>
            <p:cNvPr id="7" name="Picture 7">
              <a:extLst>
                <a:ext uri="{FF2B5EF4-FFF2-40B4-BE49-F238E27FC236}">
                  <a16:creationId xmlns:a16="http://schemas.microsoft.com/office/drawing/2014/main" id="{088711DF-0FAF-E12D-6B3C-2C6F88E96E5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662073" y="548680"/>
              <a:ext cx="1819853" cy="175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1">
              <a:extLst>
                <a:ext uri="{FF2B5EF4-FFF2-40B4-BE49-F238E27FC236}">
                  <a16:creationId xmlns:a16="http://schemas.microsoft.com/office/drawing/2014/main" id="{E8FDE598-FF0B-4F70-10F0-25BC37D77CB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p:blipFill>
          <p:spPr bwMode="auto">
            <a:xfrm>
              <a:off x="4306165" y="731453"/>
              <a:ext cx="431024" cy="9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928605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childTnLst>
                          </p:cTn>
                        </p:par>
                      </p:childTnLst>
                    </p:cTn>
                  </p:par>
                </p:childTnLst>
              </p:cTn>
              <p:nextCondLst>
                <p:cond evt="onClick" delay="0">
                  <p:tgtEl>
                    <p:spTgt spid="22"/>
                  </p:tgtEl>
                </p:cond>
              </p:nextCondLst>
            </p:seq>
            <p:seq concurrent="1" nextAc="seek">
              <p:cTn id="11" restart="whenNotActive" fill="hold" evtFilter="cancelBubble" nodeType="interactiveSeq">
                <p:stCondLst>
                  <p:cond evt="onClick" delay="0">
                    <p:tgtEl>
                      <p:spTgt spid="25"/>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25"/>
                                        </p:tgtEl>
                                        <p:attrNameLst>
                                          <p:attrName>r</p:attrName>
                                        </p:attrNameLst>
                                      </p:cBhvr>
                                    </p:animRot>
                                    <p:animRot by="-240000">
                                      <p:cBhvr>
                                        <p:cTn id="16" dur="200" fill="hold">
                                          <p:stCondLst>
                                            <p:cond delay="200"/>
                                          </p:stCondLst>
                                        </p:cTn>
                                        <p:tgtEl>
                                          <p:spTgt spid="25"/>
                                        </p:tgtEl>
                                        <p:attrNameLst>
                                          <p:attrName>r</p:attrName>
                                        </p:attrNameLst>
                                      </p:cBhvr>
                                    </p:animRot>
                                    <p:animRot by="240000">
                                      <p:cBhvr>
                                        <p:cTn id="17" dur="200" fill="hold">
                                          <p:stCondLst>
                                            <p:cond delay="400"/>
                                          </p:stCondLst>
                                        </p:cTn>
                                        <p:tgtEl>
                                          <p:spTgt spid="25"/>
                                        </p:tgtEl>
                                        <p:attrNameLst>
                                          <p:attrName>r</p:attrName>
                                        </p:attrNameLst>
                                      </p:cBhvr>
                                    </p:animRot>
                                    <p:animRot by="-240000">
                                      <p:cBhvr>
                                        <p:cTn id="18" dur="200" fill="hold">
                                          <p:stCondLst>
                                            <p:cond delay="600"/>
                                          </p:stCondLst>
                                        </p:cTn>
                                        <p:tgtEl>
                                          <p:spTgt spid="25"/>
                                        </p:tgtEl>
                                        <p:attrNameLst>
                                          <p:attrName>r</p:attrName>
                                        </p:attrNameLst>
                                      </p:cBhvr>
                                    </p:animRot>
                                    <p:animRot by="120000">
                                      <p:cBhvr>
                                        <p:cTn id="19" dur="200" fill="hold">
                                          <p:stCondLst>
                                            <p:cond delay="800"/>
                                          </p:stCondLst>
                                        </p:cTn>
                                        <p:tgtEl>
                                          <p:spTgt spid="25"/>
                                        </p:tgtEl>
                                        <p:attrNameLst>
                                          <p:attrName>r</p:attrName>
                                        </p:attrNameLst>
                                      </p:cBhvr>
                                    </p:animRot>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6"/>
                                        </p:tgtEl>
                                        <p:attrNameLst>
                                          <p:attrName>r</p:attrName>
                                        </p:attrNameLst>
                                      </p:cBhvr>
                                    </p:animRot>
                                    <p:animRot by="-240000">
                                      <p:cBhvr>
                                        <p:cTn id="25" dur="200" fill="hold">
                                          <p:stCondLst>
                                            <p:cond delay="200"/>
                                          </p:stCondLst>
                                        </p:cTn>
                                        <p:tgtEl>
                                          <p:spTgt spid="6"/>
                                        </p:tgtEl>
                                        <p:attrNameLst>
                                          <p:attrName>r</p:attrName>
                                        </p:attrNameLst>
                                      </p:cBhvr>
                                    </p:animRot>
                                    <p:animRot by="240000">
                                      <p:cBhvr>
                                        <p:cTn id="26" dur="200" fill="hold">
                                          <p:stCondLst>
                                            <p:cond delay="400"/>
                                          </p:stCondLst>
                                        </p:cTn>
                                        <p:tgtEl>
                                          <p:spTgt spid="6"/>
                                        </p:tgtEl>
                                        <p:attrNameLst>
                                          <p:attrName>r</p:attrName>
                                        </p:attrNameLst>
                                      </p:cBhvr>
                                    </p:animRot>
                                    <p:animRot by="-240000">
                                      <p:cBhvr>
                                        <p:cTn id="27" dur="200" fill="hold">
                                          <p:stCondLst>
                                            <p:cond delay="600"/>
                                          </p:stCondLst>
                                        </p:cTn>
                                        <p:tgtEl>
                                          <p:spTgt spid="6"/>
                                        </p:tgtEl>
                                        <p:attrNameLst>
                                          <p:attrName>r</p:attrName>
                                        </p:attrNameLst>
                                      </p:cBhvr>
                                    </p:animRot>
                                    <p:animRot by="120000">
                                      <p:cBhvr>
                                        <p:cTn id="28" dur="200" fill="hold">
                                          <p:stCondLst>
                                            <p:cond delay="800"/>
                                          </p:stCondLst>
                                        </p:cTn>
                                        <p:tgtEl>
                                          <p:spTgt spid="6"/>
                                        </p:tgtEl>
                                        <p:attrNameLst>
                                          <p:attrName>r</p:attrName>
                                        </p:attrNameLst>
                                      </p:cBhvr>
                                    </p:animRo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27"/>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withEffect">
                                  <p:stCondLst>
                                    <p:cond delay="0"/>
                                  </p:stCondLst>
                                  <p:childTnLst>
                                    <p:animEffect transition="out" filter="fade">
                                      <p:cBhvr>
                                        <p:cTn id="33" dur="500"/>
                                        <p:tgtEl>
                                          <p:spTgt spid="27"/>
                                        </p:tgtEl>
                                      </p:cBhvr>
                                    </p:animEffect>
                                    <p:set>
                                      <p:cBhvr>
                                        <p:cTn id="34" dur="1" fill="hold">
                                          <p:stCondLst>
                                            <p:cond delay="499"/>
                                          </p:stCondLst>
                                        </p:cTn>
                                        <p:tgtEl>
                                          <p:spTgt spid="27"/>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childTnLst>
              </p:cTn>
              <p:nextCondLst>
                <p:cond evt="onClick" delay="0">
                  <p:tgtEl>
                    <p:spTgt spid="2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17413">
            <a:extLst>
              <a:ext uri="{FF2B5EF4-FFF2-40B4-BE49-F238E27FC236}">
                <a16:creationId xmlns:a16="http://schemas.microsoft.com/office/drawing/2014/main" id="{7B482A2D-3F09-BB42-9931-370642AA997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2754313" y="1450309"/>
            <a:ext cx="3635373" cy="395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Box 17418">
            <a:extLst>
              <a:ext uri="{FF2B5EF4-FFF2-40B4-BE49-F238E27FC236}">
                <a16:creationId xmlns:a16="http://schemas.microsoft.com/office/drawing/2014/main" id="{42F6B9EF-E7A8-1F43-B8FA-D926143736CB}"/>
              </a:ext>
            </a:extLst>
          </p:cNvPr>
          <p:cNvSpPr txBox="1">
            <a:spLocks noChangeArrowheads="1"/>
          </p:cNvSpPr>
          <p:nvPr/>
        </p:nvSpPr>
        <p:spPr bwMode="auto">
          <a:xfrm>
            <a:off x="2817490" y="1621824"/>
            <a:ext cx="34910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5400" b="1" dirty="0">
                <a:solidFill>
                  <a:schemeClr val="tx1"/>
                </a:solidFill>
              </a:rPr>
              <a:t>sighing</a:t>
            </a:r>
          </a:p>
        </p:txBody>
      </p:sp>
      <p:grpSp>
        <p:nvGrpSpPr>
          <p:cNvPr id="27" name="FIGHT">
            <a:extLst>
              <a:ext uri="{FF2B5EF4-FFF2-40B4-BE49-F238E27FC236}">
                <a16:creationId xmlns:a16="http://schemas.microsoft.com/office/drawing/2014/main" id="{E4CAB4B3-F255-5A47-8E4E-D6B709CC81C1}"/>
              </a:ext>
            </a:extLst>
          </p:cNvPr>
          <p:cNvGrpSpPr>
            <a:grpSpLocks/>
          </p:cNvGrpSpPr>
          <p:nvPr/>
        </p:nvGrpSpPr>
        <p:grpSpPr bwMode="auto">
          <a:xfrm>
            <a:off x="611468" y="881366"/>
            <a:ext cx="1820300" cy="1758948"/>
            <a:chOff x="3662073" y="548680"/>
            <a:chExt cx="1819852" cy="1759056"/>
          </a:xfrm>
        </p:grpSpPr>
        <p:pic>
          <p:nvPicPr>
            <p:cNvPr id="21516" name="Picture 7">
              <a:extLst>
                <a:ext uri="{FF2B5EF4-FFF2-40B4-BE49-F238E27FC236}">
                  <a16:creationId xmlns:a16="http://schemas.microsoft.com/office/drawing/2014/main" id="{51C10E63-5816-0F4F-A3EC-DC9BCDF47F3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662073" y="548680"/>
              <a:ext cx="1819852" cy="17590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21">
              <a:extLst>
                <a:ext uri="{FF2B5EF4-FFF2-40B4-BE49-F238E27FC236}">
                  <a16:creationId xmlns:a16="http://schemas.microsoft.com/office/drawing/2014/main" id="{A2BE1DDE-FD6B-F842-9B32-786EC7125EF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4228470" y="731453"/>
              <a:ext cx="687058" cy="9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a:extLst>
              <a:ext uri="{FF2B5EF4-FFF2-40B4-BE49-F238E27FC236}">
                <a16:creationId xmlns:a16="http://schemas.microsoft.com/office/drawing/2014/main" id="{414AF5A0-DB45-AA86-4DF5-6B39739E65A0}"/>
              </a:ext>
            </a:extLst>
          </p:cNvPr>
          <p:cNvGrpSpPr/>
          <p:nvPr/>
        </p:nvGrpSpPr>
        <p:grpSpPr>
          <a:xfrm>
            <a:off x="7768053" y="227397"/>
            <a:ext cx="1375947" cy="504056"/>
            <a:chOff x="8020930" y="1700808"/>
            <a:chExt cx="1419572" cy="504056"/>
          </a:xfrm>
          <a:solidFill>
            <a:srgbClr val="CC4894"/>
          </a:solidFill>
        </p:grpSpPr>
        <p:sp>
          <p:nvSpPr>
            <p:cNvPr id="3" name="Oval 2">
              <a:extLst>
                <a:ext uri="{FF2B5EF4-FFF2-40B4-BE49-F238E27FC236}">
                  <a16:creationId xmlns:a16="http://schemas.microsoft.com/office/drawing/2014/main" id="{6003415F-567A-6D3E-A7D8-572BBE58496B}"/>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a:extLst>
                <a:ext uri="{FF2B5EF4-FFF2-40B4-BE49-F238E27FC236}">
                  <a16:creationId xmlns:a16="http://schemas.microsoft.com/office/drawing/2014/main" id="{DCD37AEC-F31D-0289-8BB0-C08456AB4FDE}"/>
                </a:ext>
              </a:extLst>
            </p:cNvPr>
            <p:cNvSpPr/>
            <p:nvPr/>
          </p:nvSpPr>
          <p:spPr>
            <a:xfrm>
              <a:off x="8280920" y="1700808"/>
              <a:ext cx="115958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b="1" dirty="0">
                  <a:latin typeface="Twinkl" pitchFamily="2" charset="77"/>
                </a:rPr>
                <a:t>Practise</a:t>
              </a:r>
              <a:endParaRPr lang="en-GB" altLang="en-US" b="1" dirty="0">
                <a:solidFill>
                  <a:schemeClr val="bg1"/>
                </a:solidFill>
                <a:latin typeface="Twinkl" pitchFamily="2" charset="77"/>
              </a:endParaRPr>
            </a:p>
          </p:txBody>
        </p:sp>
      </p:grpSp>
      <p:grpSp>
        <p:nvGrpSpPr>
          <p:cNvPr id="12" name="Group 11">
            <a:extLst>
              <a:ext uri="{FF2B5EF4-FFF2-40B4-BE49-F238E27FC236}">
                <a16:creationId xmlns:a16="http://schemas.microsoft.com/office/drawing/2014/main" id="{A5E2E282-EF37-5DA7-FF36-3FA0944B374C}"/>
              </a:ext>
            </a:extLst>
          </p:cNvPr>
          <p:cNvGrpSpPr/>
          <p:nvPr/>
        </p:nvGrpSpPr>
        <p:grpSpPr>
          <a:xfrm>
            <a:off x="3519378" y="2532316"/>
            <a:ext cx="2088320" cy="108000"/>
            <a:chOff x="3326431" y="2532316"/>
            <a:chExt cx="2088320" cy="108000"/>
          </a:xfrm>
        </p:grpSpPr>
        <p:sp>
          <p:nvSpPr>
            <p:cNvPr id="5" name="Oval 4">
              <a:extLst>
                <a:ext uri="{FF2B5EF4-FFF2-40B4-BE49-F238E27FC236}">
                  <a16:creationId xmlns:a16="http://schemas.microsoft.com/office/drawing/2014/main" id="{206AA024-3632-A4FB-92F7-6BCA3B6BB6EA}"/>
                </a:ext>
              </a:extLst>
            </p:cNvPr>
            <p:cNvSpPr/>
            <p:nvPr/>
          </p:nvSpPr>
          <p:spPr>
            <a:xfrm>
              <a:off x="3326431" y="253231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a:extLst>
                <a:ext uri="{FF2B5EF4-FFF2-40B4-BE49-F238E27FC236}">
                  <a16:creationId xmlns:a16="http://schemas.microsoft.com/office/drawing/2014/main" id="{B863F758-A488-90D1-3E04-9B7C7CE329F6}"/>
                </a:ext>
              </a:extLst>
            </p:cNvPr>
            <p:cNvCxnSpPr>
              <a:cxnSpLocks/>
            </p:cNvCxnSpPr>
            <p:nvPr/>
          </p:nvCxnSpPr>
          <p:spPr>
            <a:xfrm>
              <a:off x="3610574" y="2586316"/>
              <a:ext cx="847162" cy="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5C31CF5-AEE2-002D-768F-B88B60C07410}"/>
                </a:ext>
              </a:extLst>
            </p:cNvPr>
            <p:cNvSpPr/>
            <p:nvPr/>
          </p:nvSpPr>
          <p:spPr>
            <a:xfrm>
              <a:off x="4552460" y="253231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a:extLst>
                <a:ext uri="{FF2B5EF4-FFF2-40B4-BE49-F238E27FC236}">
                  <a16:creationId xmlns:a16="http://schemas.microsoft.com/office/drawing/2014/main" id="{CE0C7ADE-54E1-8CDF-128D-AA3C48F2753D}"/>
                </a:ext>
              </a:extLst>
            </p:cNvPr>
            <p:cNvCxnSpPr>
              <a:cxnSpLocks/>
            </p:cNvCxnSpPr>
            <p:nvPr/>
          </p:nvCxnSpPr>
          <p:spPr>
            <a:xfrm>
              <a:off x="4795562" y="2586316"/>
              <a:ext cx="619189" cy="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SIGN">
            <a:extLst>
              <a:ext uri="{FF2B5EF4-FFF2-40B4-BE49-F238E27FC236}">
                <a16:creationId xmlns:a16="http://schemas.microsoft.com/office/drawing/2014/main" id="{116B447A-CE61-2213-CE97-F516FC52FD6F}"/>
              </a:ext>
            </a:extLst>
          </p:cNvPr>
          <p:cNvGrpSpPr>
            <a:grpSpLocks/>
          </p:cNvGrpSpPr>
          <p:nvPr/>
        </p:nvGrpSpPr>
        <p:grpSpPr bwMode="auto">
          <a:xfrm>
            <a:off x="6592410" y="881366"/>
            <a:ext cx="1820300" cy="1758948"/>
            <a:chOff x="3662073" y="548680"/>
            <a:chExt cx="1819852" cy="1759056"/>
          </a:xfrm>
        </p:grpSpPr>
        <p:pic>
          <p:nvPicPr>
            <p:cNvPr id="23" name="Picture 7">
              <a:extLst>
                <a:ext uri="{FF2B5EF4-FFF2-40B4-BE49-F238E27FC236}">
                  <a16:creationId xmlns:a16="http://schemas.microsoft.com/office/drawing/2014/main" id="{3C76FBD1-B293-2FA6-52F0-3BB535FC1E1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662073" y="548680"/>
              <a:ext cx="1819852" cy="17590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1">
              <a:extLst>
                <a:ext uri="{FF2B5EF4-FFF2-40B4-BE49-F238E27FC236}">
                  <a16:creationId xmlns:a16="http://schemas.microsoft.com/office/drawing/2014/main" id="{5ABE996E-17E8-F40E-434E-9C9BEF6B163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4338271" y="731453"/>
              <a:ext cx="467458" cy="9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SIGH">
            <a:extLst>
              <a:ext uri="{FF2B5EF4-FFF2-40B4-BE49-F238E27FC236}">
                <a16:creationId xmlns:a16="http://schemas.microsoft.com/office/drawing/2014/main" id="{1D33D540-0B04-DC81-AE84-EC88EA486C45}"/>
              </a:ext>
            </a:extLst>
          </p:cNvPr>
          <p:cNvGrpSpPr>
            <a:grpSpLocks/>
          </p:cNvGrpSpPr>
          <p:nvPr/>
        </p:nvGrpSpPr>
        <p:grpSpPr bwMode="auto">
          <a:xfrm>
            <a:off x="6592410" y="3507120"/>
            <a:ext cx="1820300" cy="1758948"/>
            <a:chOff x="3662073" y="548680"/>
            <a:chExt cx="1819852" cy="1759056"/>
          </a:xfrm>
        </p:grpSpPr>
        <p:pic>
          <p:nvPicPr>
            <p:cNvPr id="26" name="Picture 7">
              <a:extLst>
                <a:ext uri="{FF2B5EF4-FFF2-40B4-BE49-F238E27FC236}">
                  <a16:creationId xmlns:a16="http://schemas.microsoft.com/office/drawing/2014/main" id="{2CED2331-C5A6-0F5A-860A-472FDE6C8F4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662073" y="548680"/>
              <a:ext cx="1819852" cy="175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1">
              <a:extLst>
                <a:ext uri="{FF2B5EF4-FFF2-40B4-BE49-F238E27FC236}">
                  <a16:creationId xmlns:a16="http://schemas.microsoft.com/office/drawing/2014/main" id="{3550B6B1-CD94-07A6-B239-C61B4FE61CF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8313" r="-20840"/>
            <a:stretch/>
          </p:blipFill>
          <p:spPr bwMode="auto">
            <a:xfrm>
              <a:off x="4163097" y="687077"/>
              <a:ext cx="901952" cy="104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21">
            <a:extLst>
              <a:ext uri="{FF2B5EF4-FFF2-40B4-BE49-F238E27FC236}">
                <a16:creationId xmlns:a16="http://schemas.microsoft.com/office/drawing/2014/main" id="{950C01CA-22EB-AB35-B831-F86E29A62A27}"/>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34806" t="-4167" r="-26649"/>
          <a:stretch/>
        </p:blipFill>
        <p:spPr bwMode="auto">
          <a:xfrm>
            <a:off x="3614666" y="2831278"/>
            <a:ext cx="1917588" cy="1858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29">
            <a:extLst>
              <a:ext uri="{FF2B5EF4-FFF2-40B4-BE49-F238E27FC236}">
                <a16:creationId xmlns:a16="http://schemas.microsoft.com/office/drawing/2014/main" id="{47194332-30D4-578C-86CA-91B9591BD443}"/>
              </a:ext>
            </a:extLst>
          </p:cNvPr>
          <p:cNvGrpSpPr/>
          <p:nvPr/>
        </p:nvGrpSpPr>
        <p:grpSpPr>
          <a:xfrm>
            <a:off x="6914614" y="5505908"/>
            <a:ext cx="1545814" cy="666750"/>
            <a:chOff x="6914614" y="5505908"/>
            <a:chExt cx="1545814" cy="666750"/>
          </a:xfrm>
        </p:grpSpPr>
        <p:sp>
          <p:nvSpPr>
            <p:cNvPr id="31" name="Rectangle: Rounded Corners 18">
              <a:hlinkClick r:id="" action="ppaction://noaction"/>
              <a:extLst>
                <a:ext uri="{FF2B5EF4-FFF2-40B4-BE49-F238E27FC236}">
                  <a16:creationId xmlns:a16="http://schemas.microsoft.com/office/drawing/2014/main" id="{0C363D91-4E3B-71D5-3D95-B8AB9C149C40}"/>
                </a:ext>
              </a:extLst>
            </p:cNvPr>
            <p:cNvSpPr/>
            <p:nvPr/>
          </p:nvSpPr>
          <p:spPr>
            <a:xfrm>
              <a:off x="6914614" y="5650938"/>
              <a:ext cx="1099786" cy="432048"/>
            </a:xfrm>
            <a:prstGeom prst="roundRect">
              <a:avLst>
                <a:gd name="adj" fmla="val 50000"/>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Finish</a:t>
              </a:r>
            </a:p>
          </p:txBody>
        </p:sp>
        <p:pic>
          <p:nvPicPr>
            <p:cNvPr id="32" name="Picture 31">
              <a:hlinkClick r:id="" action="ppaction://noaction"/>
              <a:extLst>
                <a:ext uri="{FF2B5EF4-FFF2-40B4-BE49-F238E27FC236}">
                  <a16:creationId xmlns:a16="http://schemas.microsoft.com/office/drawing/2014/main" id="{C81C6C58-1742-5B50-7891-0A9D51BB5AC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533"/>
            <a:stretch/>
          </p:blipFill>
          <p:spPr bwMode="auto">
            <a:xfrm>
              <a:off x="7740349" y="5505908"/>
              <a:ext cx="720079" cy="666750"/>
            </a:xfrm>
            <a:prstGeom prst="ellipse">
              <a:avLst/>
            </a:prstGeom>
            <a:solidFill>
              <a:schemeClr val="bg1"/>
            </a:solidFill>
            <a:ln w="57150">
              <a:solidFill>
                <a:schemeClr val="accent3"/>
              </a:solidFill>
            </a:ln>
          </p:spPr>
        </p:pic>
      </p:grpSp>
      <p:grpSp>
        <p:nvGrpSpPr>
          <p:cNvPr id="6" name="TIGHTS">
            <a:extLst>
              <a:ext uri="{FF2B5EF4-FFF2-40B4-BE49-F238E27FC236}">
                <a16:creationId xmlns:a16="http://schemas.microsoft.com/office/drawing/2014/main" id="{C7C4964F-78B2-BE80-B3C0-1636EA72329B}"/>
              </a:ext>
            </a:extLst>
          </p:cNvPr>
          <p:cNvGrpSpPr>
            <a:grpSpLocks/>
          </p:cNvGrpSpPr>
          <p:nvPr/>
        </p:nvGrpSpPr>
        <p:grpSpPr bwMode="auto">
          <a:xfrm>
            <a:off x="611468" y="3507119"/>
            <a:ext cx="1820301" cy="1758948"/>
            <a:chOff x="3662073" y="548680"/>
            <a:chExt cx="1819853" cy="1759056"/>
          </a:xfrm>
        </p:grpSpPr>
        <p:pic>
          <p:nvPicPr>
            <p:cNvPr id="7" name="Picture 7">
              <a:extLst>
                <a:ext uri="{FF2B5EF4-FFF2-40B4-BE49-F238E27FC236}">
                  <a16:creationId xmlns:a16="http://schemas.microsoft.com/office/drawing/2014/main" id="{088711DF-0FAF-E12D-6B3C-2C6F88E96E5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662073" y="548680"/>
              <a:ext cx="1819853" cy="175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1">
              <a:extLst>
                <a:ext uri="{FF2B5EF4-FFF2-40B4-BE49-F238E27FC236}">
                  <a16:creationId xmlns:a16="http://schemas.microsoft.com/office/drawing/2014/main" id="{E8FDE598-FF0B-4F70-10F0-25BC37D77CB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p:blipFill>
          <p:spPr bwMode="auto">
            <a:xfrm>
              <a:off x="4306165" y="731453"/>
              <a:ext cx="431024" cy="9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103454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childTnLst>
                          </p:cTn>
                        </p:par>
                      </p:childTnLst>
                    </p:cTn>
                  </p:par>
                </p:childTnLst>
              </p:cTn>
              <p:nextCondLst>
                <p:cond evt="onClick" delay="0">
                  <p:tgtEl>
                    <p:spTgt spid="22"/>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27"/>
                                        </p:tgtEl>
                                        <p:attrNameLst>
                                          <p:attrName>r</p:attrName>
                                        </p:attrNameLst>
                                      </p:cBhvr>
                                    </p:animRot>
                                    <p:animRot by="-240000">
                                      <p:cBhvr>
                                        <p:cTn id="25" dur="200" fill="hold">
                                          <p:stCondLst>
                                            <p:cond delay="200"/>
                                          </p:stCondLst>
                                        </p:cTn>
                                        <p:tgtEl>
                                          <p:spTgt spid="27"/>
                                        </p:tgtEl>
                                        <p:attrNameLst>
                                          <p:attrName>r</p:attrName>
                                        </p:attrNameLst>
                                      </p:cBhvr>
                                    </p:animRot>
                                    <p:animRot by="240000">
                                      <p:cBhvr>
                                        <p:cTn id="26" dur="200" fill="hold">
                                          <p:stCondLst>
                                            <p:cond delay="400"/>
                                          </p:stCondLst>
                                        </p:cTn>
                                        <p:tgtEl>
                                          <p:spTgt spid="27"/>
                                        </p:tgtEl>
                                        <p:attrNameLst>
                                          <p:attrName>r</p:attrName>
                                        </p:attrNameLst>
                                      </p:cBhvr>
                                    </p:animRot>
                                    <p:animRot by="-240000">
                                      <p:cBhvr>
                                        <p:cTn id="27" dur="200" fill="hold">
                                          <p:stCondLst>
                                            <p:cond delay="600"/>
                                          </p:stCondLst>
                                        </p:cTn>
                                        <p:tgtEl>
                                          <p:spTgt spid="27"/>
                                        </p:tgtEl>
                                        <p:attrNameLst>
                                          <p:attrName>r</p:attrName>
                                        </p:attrNameLst>
                                      </p:cBhvr>
                                    </p:animRot>
                                    <p:animRot by="120000">
                                      <p:cBhvr>
                                        <p:cTn id="28" dur="200" fill="hold">
                                          <p:stCondLst>
                                            <p:cond delay="800"/>
                                          </p:stCondLst>
                                        </p:cTn>
                                        <p:tgtEl>
                                          <p:spTgt spid="27"/>
                                        </p:tgtEl>
                                        <p:attrNameLst>
                                          <p:attrName>r</p:attrName>
                                        </p:attrNameLst>
                                      </p:cBhvr>
                                    </p:animRot>
                                  </p:childTnLst>
                                </p:cTn>
                              </p:par>
                            </p:childTnLst>
                          </p:cTn>
                        </p:par>
                      </p:childTnLst>
                    </p:cTn>
                  </p:par>
                </p:childTnLst>
              </p:cTn>
              <p:nextCondLst>
                <p:cond evt="onClick" delay="0">
                  <p:tgtEl>
                    <p:spTgt spid="27"/>
                  </p:tgtEl>
                </p:cond>
              </p:nextCondLst>
            </p:seq>
            <p:seq concurrent="1" nextAc="seek">
              <p:cTn id="29" restart="whenNotActive" fill="hold" evtFilter="cancelBubble" nodeType="interactiveSeq">
                <p:stCondLst>
                  <p:cond evt="onClick" delay="0">
                    <p:tgtEl>
                      <p:spTgt spid="2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childTnLst>
              </p:cTn>
              <p:nextCondLst>
                <p:cond evt="onClick" delay="0">
                  <p:tgtEl>
                    <p:spTgt spid="2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D762CDA-CD05-CB41-9F72-4E448ED41326}"/>
              </a:ext>
            </a:extLst>
          </p:cNvPr>
          <p:cNvSpPr>
            <a:spLocks noGrp="1"/>
          </p:cNvSpPr>
          <p:nvPr>
            <p:ph type="title"/>
          </p:nvPr>
        </p:nvSpPr>
        <p:spPr>
          <a:xfrm>
            <a:off x="457200" y="479425"/>
            <a:ext cx="8220075" cy="993775"/>
          </a:xfrm>
        </p:spPr>
        <p:txBody>
          <a:bodyPr/>
          <a:lstStyle/>
          <a:p>
            <a:pPr eaLnBrk="1" hangingPunct="1"/>
            <a:r>
              <a:rPr lang="en-GB" altLang="en-US" dirty="0"/>
              <a:t>Sentence Time</a:t>
            </a:r>
          </a:p>
        </p:txBody>
      </p:sp>
      <p:grpSp>
        <p:nvGrpSpPr>
          <p:cNvPr id="6" name="Group 5">
            <a:extLst>
              <a:ext uri="{FF2B5EF4-FFF2-40B4-BE49-F238E27FC236}">
                <a16:creationId xmlns:a16="http://schemas.microsoft.com/office/drawing/2014/main" id="{8EE8055B-8605-7747-919F-20C7D3F8D819}"/>
              </a:ext>
            </a:extLst>
          </p:cNvPr>
          <p:cNvGrpSpPr/>
          <p:nvPr/>
        </p:nvGrpSpPr>
        <p:grpSpPr>
          <a:xfrm>
            <a:off x="8045972" y="227397"/>
            <a:ext cx="1098028" cy="504056"/>
            <a:chOff x="8045972" y="1700808"/>
            <a:chExt cx="1098028" cy="504056"/>
          </a:xfrm>
          <a:solidFill>
            <a:srgbClr val="CC4894"/>
          </a:solidFill>
        </p:grpSpPr>
        <p:sp>
          <p:nvSpPr>
            <p:cNvPr id="5" name="Oval 4">
              <a:extLst>
                <a:ext uri="{FF2B5EF4-FFF2-40B4-BE49-F238E27FC236}">
                  <a16:creationId xmlns:a16="http://schemas.microsoft.com/office/drawing/2014/main" id="{37265B08-6E89-CF46-BEA5-B4D1AD191105}"/>
                </a:ext>
              </a:extLst>
            </p:cNvPr>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a:extLst>
                <a:ext uri="{FF2B5EF4-FFF2-40B4-BE49-F238E27FC236}">
                  <a16:creationId xmlns:a16="http://schemas.microsoft.com/office/drawing/2014/main" id="{0F2E23EA-9E8B-A54F-BE25-6F9C27F5FBC5}"/>
                </a:ext>
              </a:extLst>
            </p:cNvPr>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sp>
        <p:nvSpPr>
          <p:cNvPr id="7" name="Rectangle: Rounded Corners 6">
            <a:extLst>
              <a:ext uri="{FF2B5EF4-FFF2-40B4-BE49-F238E27FC236}">
                <a16:creationId xmlns:a16="http://schemas.microsoft.com/office/drawing/2014/main" id="{40EB2096-88AF-3440-8030-7601B9B91A91}"/>
              </a:ext>
            </a:extLst>
          </p:cNvPr>
          <p:cNvSpPr/>
          <p:nvPr/>
        </p:nvSpPr>
        <p:spPr>
          <a:xfrm>
            <a:off x="809625" y="1473200"/>
            <a:ext cx="7515225" cy="803275"/>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0" i="0" u="none" strike="noStrike" dirty="0">
                <a:solidFill>
                  <a:srgbClr val="1C1C1C"/>
                </a:solidFill>
                <a:effectLst/>
              </a:rPr>
              <a:t>What does the knight need Kit and Sam to do? Read the sentence then click ‘Show’ to reveal the answer!</a:t>
            </a:r>
            <a:endParaRPr lang="en-GB" sz="2000" dirty="0">
              <a:solidFill>
                <a:schemeClr val="tx1"/>
              </a:solidFill>
            </a:endParaRPr>
          </a:p>
        </p:txBody>
      </p:sp>
      <p:pic>
        <p:nvPicPr>
          <p:cNvPr id="28677" name="Picture 7">
            <a:extLst>
              <a:ext uri="{FF2B5EF4-FFF2-40B4-BE49-F238E27FC236}">
                <a16:creationId xmlns:a16="http://schemas.microsoft.com/office/drawing/2014/main" id="{F37DE619-486A-214F-9F1A-36DA7FE0C2B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3340226" y="1957317"/>
            <a:ext cx="2463550" cy="460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Kit's teaching tip">
            <a:extLst>
              <a:ext uri="{FF2B5EF4-FFF2-40B4-BE49-F238E27FC236}">
                <a16:creationId xmlns:a16="http://schemas.microsoft.com/office/drawing/2014/main" id="{348460BA-F621-C595-C7D3-75B9CDC49669}"/>
              </a:ext>
            </a:extLst>
          </p:cNvPr>
          <p:cNvGrpSpPr>
            <a:grpSpLocks/>
          </p:cNvGrpSpPr>
          <p:nvPr/>
        </p:nvGrpSpPr>
        <p:grpSpPr>
          <a:xfrm>
            <a:off x="648142" y="5196948"/>
            <a:ext cx="4579841" cy="1008112"/>
            <a:chOff x="687898" y="5157192"/>
            <a:chExt cx="4579841" cy="1008112"/>
          </a:xfrm>
        </p:grpSpPr>
        <p:sp>
          <p:nvSpPr>
            <p:cNvPr id="3" name="Rectangle: Rounded Corners 9">
              <a:extLst>
                <a:ext uri="{FF2B5EF4-FFF2-40B4-BE49-F238E27FC236}">
                  <a16:creationId xmlns:a16="http://schemas.microsoft.com/office/drawing/2014/main" id="{2513F03A-FFF3-1446-2913-65B4DBB4A5CD}"/>
                </a:ext>
              </a:extLst>
            </p:cNvPr>
            <p:cNvSpPr>
              <a:spLocks/>
            </p:cNvSpPr>
            <p:nvPr/>
          </p:nvSpPr>
          <p:spPr>
            <a:xfrm>
              <a:off x="1263690" y="5517232"/>
              <a:ext cx="4004049" cy="432048"/>
            </a:xfrm>
            <a:prstGeom prst="roundRect">
              <a:avLst>
                <a:gd name="adj" fmla="val 50000"/>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a:t>  Click me for Kit’s teaching tips!</a:t>
              </a:r>
            </a:p>
          </p:txBody>
        </p:sp>
        <p:pic>
          <p:nvPicPr>
            <p:cNvPr id="8" name="Picture 7">
              <a:extLst>
                <a:ext uri="{FF2B5EF4-FFF2-40B4-BE49-F238E27FC236}">
                  <a16:creationId xmlns:a16="http://schemas.microsoft.com/office/drawing/2014/main" id="{7D6437A9-483A-A12E-0C11-414EA46C05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332" t="-16084" r="-15476"/>
            <a:stretch/>
          </p:blipFill>
          <p:spPr>
            <a:xfrm>
              <a:off x="687898" y="5157192"/>
              <a:ext cx="1006678" cy="1008112"/>
            </a:xfrm>
            <a:prstGeom prst="ellipse">
              <a:avLst/>
            </a:prstGeom>
            <a:solidFill>
              <a:schemeClr val="bg1"/>
            </a:solidFill>
            <a:ln w="57150">
              <a:solidFill>
                <a:schemeClr val="accent3"/>
              </a:solidFill>
            </a:ln>
          </p:spPr>
        </p:pic>
      </p:grpSp>
      <p:sp>
        <p:nvSpPr>
          <p:cNvPr id="9" name="Kit's teaching bubble">
            <a:extLst>
              <a:ext uri="{FF2B5EF4-FFF2-40B4-BE49-F238E27FC236}">
                <a16:creationId xmlns:a16="http://schemas.microsoft.com/office/drawing/2014/main" id="{FACDA1A7-00BF-CF83-438E-9EE31869E199}"/>
              </a:ext>
            </a:extLst>
          </p:cNvPr>
          <p:cNvSpPr/>
          <p:nvPr/>
        </p:nvSpPr>
        <p:spPr>
          <a:xfrm>
            <a:off x="1306695" y="4100401"/>
            <a:ext cx="5417029" cy="1008112"/>
          </a:xfrm>
          <a:prstGeom prst="wedgeRoundRectCallout">
            <a:avLst>
              <a:gd name="adj1" fmla="val -47259"/>
              <a:gd name="adj2" fmla="val 109475"/>
              <a:gd name="adj3" fmla="val 16667"/>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Click ‘Sound Buttons On/Off’ to select whether you want to show sound buttons under the sentence.</a:t>
            </a:r>
          </a:p>
        </p:txBody>
      </p:sp>
      <p:sp>
        <p:nvSpPr>
          <p:cNvPr id="10" name="Close bubble">
            <a:extLst>
              <a:ext uri="{FF2B5EF4-FFF2-40B4-BE49-F238E27FC236}">
                <a16:creationId xmlns:a16="http://schemas.microsoft.com/office/drawing/2014/main" id="{5CBA947A-4B92-71DF-5193-7EFCC27B7F10}"/>
              </a:ext>
            </a:extLst>
          </p:cNvPr>
          <p:cNvSpPr/>
          <p:nvPr/>
        </p:nvSpPr>
        <p:spPr>
          <a:xfrm>
            <a:off x="6515718" y="4023028"/>
            <a:ext cx="284162" cy="2841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09D0D79-7F88-2845-8AD3-D7865DF042C5}"/>
              </a:ext>
            </a:extLst>
          </p:cNvPr>
          <p:cNvGrpSpPr>
            <a:grpSpLocks/>
          </p:cNvGrpSpPr>
          <p:nvPr/>
        </p:nvGrpSpPr>
        <p:grpSpPr bwMode="auto">
          <a:xfrm>
            <a:off x="719138" y="825328"/>
            <a:ext cx="7705725" cy="912812"/>
            <a:chOff x="719572" y="4128429"/>
            <a:chExt cx="7704856" cy="912737"/>
          </a:xfrm>
        </p:grpSpPr>
        <p:sp>
          <p:nvSpPr>
            <p:cNvPr id="46" name="Rectangle: Rounded Corners 45">
              <a:extLst>
                <a:ext uri="{FF2B5EF4-FFF2-40B4-BE49-F238E27FC236}">
                  <a16:creationId xmlns:a16="http://schemas.microsoft.com/office/drawing/2014/main" id="{060FEAA0-D3BE-EA44-9D78-1A5BAE765139}"/>
                </a:ext>
              </a:extLst>
            </p:cNvPr>
            <p:cNvSpPr/>
            <p:nvPr/>
          </p:nvSpPr>
          <p:spPr>
            <a:xfrm>
              <a:off x="1079893" y="4128429"/>
              <a:ext cx="6984212" cy="912737"/>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400" dirty="0">
                <a:solidFill>
                  <a:schemeClr val="tx1"/>
                </a:solidFill>
              </a:endParaRPr>
            </a:p>
          </p:txBody>
        </p:sp>
        <p:sp>
          <p:nvSpPr>
            <p:cNvPr id="20" name="Speech Bubble">
              <a:extLst>
                <a:ext uri="{FF2B5EF4-FFF2-40B4-BE49-F238E27FC236}">
                  <a16:creationId xmlns:a16="http://schemas.microsoft.com/office/drawing/2014/main" id="{D1C86F7B-56E0-D746-A4FB-C3629550E29F}"/>
                </a:ext>
              </a:extLst>
            </p:cNvPr>
            <p:cNvSpPr/>
            <p:nvPr/>
          </p:nvSpPr>
          <p:spPr>
            <a:xfrm>
              <a:off x="719572" y="4252270"/>
              <a:ext cx="7704856" cy="632911"/>
            </a:xfrm>
            <a:prstGeom prst="wedgeRoundRectCallout">
              <a:avLst>
                <a:gd name="adj1" fmla="val -49935"/>
                <a:gd name="adj2" fmla="val 2040"/>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sz="2800" b="0" i="0" u="none" strike="noStrike" dirty="0">
                  <a:solidFill>
                    <a:srgbClr val="000000"/>
                  </a:solidFill>
                  <a:effectLst/>
                </a:rPr>
                <a:t>Go to the right and fight the bad king.</a:t>
              </a:r>
              <a:endParaRPr lang="en-GB" sz="4800" dirty="0">
                <a:solidFill>
                  <a:schemeClr val="tx1"/>
                </a:solidFill>
              </a:endParaRPr>
            </a:p>
          </p:txBody>
        </p:sp>
      </p:grpSp>
      <p:grpSp>
        <p:nvGrpSpPr>
          <p:cNvPr id="37" name="Group 36">
            <a:extLst>
              <a:ext uri="{FF2B5EF4-FFF2-40B4-BE49-F238E27FC236}">
                <a16:creationId xmlns:a16="http://schemas.microsoft.com/office/drawing/2014/main" id="{E2F2559B-E37A-034B-A4CB-738C45396FAD}"/>
              </a:ext>
            </a:extLst>
          </p:cNvPr>
          <p:cNvGrpSpPr/>
          <p:nvPr/>
        </p:nvGrpSpPr>
        <p:grpSpPr>
          <a:xfrm>
            <a:off x="8045972" y="227397"/>
            <a:ext cx="1098028" cy="504056"/>
            <a:chOff x="8045972" y="1700808"/>
            <a:chExt cx="1098028" cy="504056"/>
          </a:xfrm>
          <a:solidFill>
            <a:srgbClr val="CC4894"/>
          </a:solidFill>
        </p:grpSpPr>
        <p:sp>
          <p:nvSpPr>
            <p:cNvPr id="38" name="Oval 37">
              <a:extLst>
                <a:ext uri="{FF2B5EF4-FFF2-40B4-BE49-F238E27FC236}">
                  <a16:creationId xmlns:a16="http://schemas.microsoft.com/office/drawing/2014/main" id="{09FBB744-FC59-4049-9435-911EEED42317}"/>
                </a:ext>
              </a:extLst>
            </p:cNvPr>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Rectangle 38">
              <a:extLst>
                <a:ext uri="{FF2B5EF4-FFF2-40B4-BE49-F238E27FC236}">
                  <a16:creationId xmlns:a16="http://schemas.microsoft.com/office/drawing/2014/main" id="{DABE2533-56B8-FD45-9535-5EE386E4A851}"/>
                </a:ext>
              </a:extLst>
            </p:cNvPr>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pic>
        <p:nvPicPr>
          <p:cNvPr id="6" name="Picture 5">
            <a:extLst>
              <a:ext uri="{FF2B5EF4-FFF2-40B4-BE49-F238E27FC236}">
                <a16:creationId xmlns:a16="http://schemas.microsoft.com/office/drawing/2014/main" id="{015D658D-8C9A-7549-9B83-8B4D1FED00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1098028" y="1899307"/>
            <a:ext cx="6947944" cy="3446492"/>
          </a:xfrm>
          <a:prstGeom prst="roundRect">
            <a:avLst>
              <a:gd name="adj" fmla="val 4395"/>
            </a:avLst>
          </a:prstGeom>
        </p:spPr>
      </p:pic>
      <p:pic>
        <p:nvPicPr>
          <p:cNvPr id="29703" name="Picture 8">
            <a:extLst>
              <a:ext uri="{FF2B5EF4-FFF2-40B4-BE49-F238E27FC236}">
                <a16:creationId xmlns:a16="http://schemas.microsoft.com/office/drawing/2014/main" id="{6AE8C2FE-4A57-5E4D-9426-7C2EE5BFAEF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35600" y="2025099"/>
            <a:ext cx="1233939" cy="31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27">
            <a:extLst>
              <a:ext uri="{FF2B5EF4-FFF2-40B4-BE49-F238E27FC236}">
                <a16:creationId xmlns:a16="http://schemas.microsoft.com/office/drawing/2014/main" id="{76467800-8CCA-6946-ABFE-F9B98B66B09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2193901" y="2916765"/>
            <a:ext cx="1014868" cy="230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30">
            <a:extLst>
              <a:ext uri="{FF2B5EF4-FFF2-40B4-BE49-F238E27FC236}">
                <a16:creationId xmlns:a16="http://schemas.microsoft.com/office/drawing/2014/main" id="{DB94957F-9640-7A4A-9335-030FFCDDC25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3759755" y="2906719"/>
            <a:ext cx="951388" cy="23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Group 34">
            <a:extLst>
              <a:ext uri="{FF2B5EF4-FFF2-40B4-BE49-F238E27FC236}">
                <a16:creationId xmlns:a16="http://schemas.microsoft.com/office/drawing/2014/main" id="{883D2FD3-7E6E-B8F5-04B0-E50F01BAA7A1}"/>
              </a:ext>
            </a:extLst>
          </p:cNvPr>
          <p:cNvGrpSpPr/>
          <p:nvPr/>
        </p:nvGrpSpPr>
        <p:grpSpPr>
          <a:xfrm>
            <a:off x="3127842" y="1510142"/>
            <a:ext cx="4330522" cy="72000"/>
            <a:chOff x="3127842" y="1510142"/>
            <a:chExt cx="4330522" cy="72000"/>
          </a:xfrm>
        </p:grpSpPr>
        <p:sp>
          <p:nvSpPr>
            <p:cNvPr id="5" name="Oval 4">
              <a:extLst>
                <a:ext uri="{FF2B5EF4-FFF2-40B4-BE49-F238E27FC236}">
                  <a16:creationId xmlns:a16="http://schemas.microsoft.com/office/drawing/2014/main" id="{DA003784-B8BF-2089-1E70-4531CB32DECC}"/>
                </a:ext>
              </a:extLst>
            </p:cNvPr>
            <p:cNvSpPr/>
            <p:nvPr/>
          </p:nvSpPr>
          <p:spPr>
            <a:xfrm>
              <a:off x="3127842" y="151014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289B58FD-1695-D8EF-7009-8C9C85BB90CD}"/>
                </a:ext>
              </a:extLst>
            </p:cNvPr>
            <p:cNvSpPr/>
            <p:nvPr/>
          </p:nvSpPr>
          <p:spPr>
            <a:xfrm>
              <a:off x="3785067" y="151014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5CDA1EC1-05CB-9C06-96C9-1D6085CC7DC9}"/>
                </a:ext>
              </a:extLst>
            </p:cNvPr>
            <p:cNvCxnSpPr/>
            <p:nvPr/>
          </p:nvCxnSpPr>
          <p:spPr>
            <a:xfrm>
              <a:off x="3293269" y="1546142"/>
              <a:ext cx="385762"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F1411394-D97C-068C-9F71-BC9D44C7EAC6}"/>
                </a:ext>
              </a:extLst>
            </p:cNvPr>
            <p:cNvSpPr/>
            <p:nvPr/>
          </p:nvSpPr>
          <p:spPr>
            <a:xfrm>
              <a:off x="4056096" y="151014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0D5CF542-D3D3-BC20-395F-402FBA6579F1}"/>
                </a:ext>
              </a:extLst>
            </p:cNvPr>
            <p:cNvSpPr/>
            <p:nvPr/>
          </p:nvSpPr>
          <p:spPr>
            <a:xfrm>
              <a:off x="4245441" y="151014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6387A680-B42C-1AE0-3BD1-F152AFE44A8F}"/>
                </a:ext>
              </a:extLst>
            </p:cNvPr>
            <p:cNvSpPr/>
            <p:nvPr/>
          </p:nvSpPr>
          <p:spPr>
            <a:xfrm>
              <a:off x="4453260" y="151014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04159813-4FA3-5AEE-B9D5-30DBFAE733E1}"/>
                </a:ext>
              </a:extLst>
            </p:cNvPr>
            <p:cNvSpPr/>
            <p:nvPr/>
          </p:nvSpPr>
          <p:spPr>
            <a:xfrm>
              <a:off x="4707260" y="151014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9CA8A80D-C3B8-1F66-4822-EA743CDBACB2}"/>
                </a:ext>
              </a:extLst>
            </p:cNvPr>
            <p:cNvSpPr/>
            <p:nvPr/>
          </p:nvSpPr>
          <p:spPr>
            <a:xfrm>
              <a:off x="5364485" y="151014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D83566F7-67B1-60E7-4BC4-02164294F0A0}"/>
                </a:ext>
              </a:extLst>
            </p:cNvPr>
            <p:cNvCxnSpPr/>
            <p:nvPr/>
          </p:nvCxnSpPr>
          <p:spPr>
            <a:xfrm>
              <a:off x="4872687" y="1546142"/>
              <a:ext cx="385762"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83701BCA-16C2-114C-2495-805F5829386A}"/>
                </a:ext>
              </a:extLst>
            </p:cNvPr>
            <p:cNvSpPr/>
            <p:nvPr/>
          </p:nvSpPr>
          <p:spPr>
            <a:xfrm>
              <a:off x="6186521" y="151014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489247E9-7DA9-A608-B9D3-DBD6A881E21E}"/>
                </a:ext>
              </a:extLst>
            </p:cNvPr>
            <p:cNvSpPr/>
            <p:nvPr/>
          </p:nvSpPr>
          <p:spPr>
            <a:xfrm>
              <a:off x="6412812" y="151014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96EA0F81-0B48-D95E-69A3-555FB9B99F5C}"/>
                </a:ext>
              </a:extLst>
            </p:cNvPr>
            <p:cNvSpPr/>
            <p:nvPr/>
          </p:nvSpPr>
          <p:spPr>
            <a:xfrm>
              <a:off x="6597539" y="151014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4DA03431-0DA6-3AC3-5E53-ABEDE3B34DB4}"/>
                </a:ext>
              </a:extLst>
            </p:cNvPr>
            <p:cNvSpPr/>
            <p:nvPr/>
          </p:nvSpPr>
          <p:spPr>
            <a:xfrm>
              <a:off x="6891660" y="151014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38F96165-78D7-96D0-CFF1-5451E2DF1C86}"/>
                </a:ext>
              </a:extLst>
            </p:cNvPr>
            <p:cNvSpPr/>
            <p:nvPr/>
          </p:nvSpPr>
          <p:spPr>
            <a:xfrm>
              <a:off x="7022906" y="151014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Connector 32">
              <a:extLst>
                <a:ext uri="{FF2B5EF4-FFF2-40B4-BE49-F238E27FC236}">
                  <a16:creationId xmlns:a16="http://schemas.microsoft.com/office/drawing/2014/main" id="{25E2E51D-A008-3A53-7A97-AD2B29EE37EF}"/>
                </a:ext>
              </a:extLst>
            </p:cNvPr>
            <p:cNvCxnSpPr>
              <a:cxnSpLocks/>
            </p:cNvCxnSpPr>
            <p:nvPr/>
          </p:nvCxnSpPr>
          <p:spPr>
            <a:xfrm>
              <a:off x="7172542" y="1546142"/>
              <a:ext cx="285822"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Sound Buttons">
            <a:extLst>
              <a:ext uri="{FF2B5EF4-FFF2-40B4-BE49-F238E27FC236}">
                <a16:creationId xmlns:a16="http://schemas.microsoft.com/office/drawing/2014/main" id="{58DCB4E1-39C4-4773-CB57-D129503B3940}"/>
              </a:ext>
            </a:extLst>
          </p:cNvPr>
          <p:cNvSpPr/>
          <p:nvPr/>
        </p:nvSpPr>
        <p:spPr>
          <a:xfrm>
            <a:off x="626457" y="5651186"/>
            <a:ext cx="2644775" cy="431800"/>
          </a:xfrm>
          <a:prstGeom prst="roundRect">
            <a:avLst>
              <a:gd name="adj" fmla="val 50000"/>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Sound Buttons On/Off</a:t>
            </a:r>
          </a:p>
        </p:txBody>
      </p:sp>
      <p:grpSp>
        <p:nvGrpSpPr>
          <p:cNvPr id="40" name="show">
            <a:extLst>
              <a:ext uri="{FF2B5EF4-FFF2-40B4-BE49-F238E27FC236}">
                <a16:creationId xmlns:a16="http://schemas.microsoft.com/office/drawing/2014/main" id="{7AEE0877-82CB-8D73-9FD2-B0F1CF87CE4C}"/>
              </a:ext>
            </a:extLst>
          </p:cNvPr>
          <p:cNvGrpSpPr/>
          <p:nvPr/>
        </p:nvGrpSpPr>
        <p:grpSpPr>
          <a:xfrm>
            <a:off x="6914614" y="5505908"/>
            <a:ext cx="1545814" cy="666750"/>
            <a:chOff x="6914614" y="5505908"/>
            <a:chExt cx="1545814" cy="666750"/>
          </a:xfrm>
        </p:grpSpPr>
        <p:sp>
          <p:nvSpPr>
            <p:cNvPr id="41" name="Rectangle: Rounded Corners 18">
              <a:extLst>
                <a:ext uri="{FF2B5EF4-FFF2-40B4-BE49-F238E27FC236}">
                  <a16:creationId xmlns:a16="http://schemas.microsoft.com/office/drawing/2014/main" id="{1014AD9C-4DD8-69EF-FD45-BA28A6469C9B}"/>
                </a:ext>
              </a:extLst>
            </p:cNvPr>
            <p:cNvSpPr/>
            <p:nvPr/>
          </p:nvSpPr>
          <p:spPr>
            <a:xfrm>
              <a:off x="6914614" y="5650938"/>
              <a:ext cx="1099786" cy="432048"/>
            </a:xfrm>
            <a:prstGeom prst="roundRect">
              <a:avLst>
                <a:gd name="adj" fmla="val 50000"/>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Show</a:t>
              </a:r>
            </a:p>
          </p:txBody>
        </p:sp>
        <p:pic>
          <p:nvPicPr>
            <p:cNvPr id="43" name="Picture 42">
              <a:extLst>
                <a:ext uri="{FF2B5EF4-FFF2-40B4-BE49-F238E27FC236}">
                  <a16:creationId xmlns:a16="http://schemas.microsoft.com/office/drawing/2014/main" id="{79C8C4F3-3072-30DF-BAAF-C341B41187A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533"/>
            <a:stretch/>
          </p:blipFill>
          <p:spPr bwMode="auto">
            <a:xfrm>
              <a:off x="7740349" y="5505908"/>
              <a:ext cx="720079" cy="666750"/>
            </a:xfrm>
            <a:prstGeom prst="ellipse">
              <a:avLst/>
            </a:prstGeom>
            <a:solidFill>
              <a:schemeClr val="bg1"/>
            </a:solidFill>
            <a:ln w="57150">
              <a:solidFill>
                <a:schemeClr val="accent3"/>
              </a:solidFill>
            </a:ln>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05"/>
                                        </p:tgtEl>
                                        <p:attrNameLst>
                                          <p:attrName>style.visibility</p:attrName>
                                        </p:attrNameLst>
                                      </p:cBhvr>
                                      <p:to>
                                        <p:strVal val="visible"/>
                                      </p:to>
                                    </p:set>
                                    <p:animEffect transition="in" filter="fade">
                                      <p:cBhvr>
                                        <p:cTn id="7" dur="500"/>
                                        <p:tgtEl>
                                          <p:spTgt spid="29705"/>
                                        </p:tgtEl>
                                      </p:cBhvr>
                                    </p:animEffect>
                                  </p:childTnLst>
                                </p:cTn>
                              </p:par>
                              <p:par>
                                <p:cTn id="8" presetID="10" presetClass="entr" presetSubtype="0" fill="hold" nodeType="withEffect">
                                  <p:stCondLst>
                                    <p:cond delay="0"/>
                                  </p:stCondLst>
                                  <p:childTnLst>
                                    <p:set>
                                      <p:cBhvr>
                                        <p:cTn id="9" dur="1" fill="hold">
                                          <p:stCondLst>
                                            <p:cond delay="0"/>
                                          </p:stCondLst>
                                        </p:cTn>
                                        <p:tgtEl>
                                          <p:spTgt spid="29703"/>
                                        </p:tgtEl>
                                        <p:attrNameLst>
                                          <p:attrName>style.visibility</p:attrName>
                                        </p:attrNameLst>
                                      </p:cBhvr>
                                      <p:to>
                                        <p:strVal val="visible"/>
                                      </p:to>
                                    </p:set>
                                    <p:animEffect transition="in" filter="fade">
                                      <p:cBhvr>
                                        <p:cTn id="10" dur="500"/>
                                        <p:tgtEl>
                                          <p:spTgt spid="29703"/>
                                        </p:tgtEl>
                                      </p:cBhvr>
                                    </p:animEffect>
                                  </p:childTnLst>
                                </p:cTn>
                              </p:par>
                              <p:par>
                                <p:cTn id="11" presetID="10" presetClass="entr" presetSubtype="0" fill="hold" nodeType="withEffect">
                                  <p:stCondLst>
                                    <p:cond delay="0"/>
                                  </p:stCondLst>
                                  <p:childTnLst>
                                    <p:set>
                                      <p:cBhvr>
                                        <p:cTn id="12" dur="1" fill="hold">
                                          <p:stCondLst>
                                            <p:cond delay="0"/>
                                          </p:stCondLst>
                                        </p:cTn>
                                        <p:tgtEl>
                                          <p:spTgt spid="29704"/>
                                        </p:tgtEl>
                                        <p:attrNameLst>
                                          <p:attrName>style.visibility</p:attrName>
                                        </p:attrNameLst>
                                      </p:cBhvr>
                                      <p:to>
                                        <p:strVal val="visible"/>
                                      </p:to>
                                    </p:set>
                                    <p:animEffect transition="in" filter="fade">
                                      <p:cBhvr>
                                        <p:cTn id="13" dur="500"/>
                                        <p:tgtEl>
                                          <p:spTgt spid="2970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nextCondLst>
                <p:cond evt="onClick" delay="0">
                  <p:tgtEl>
                    <p:spTgt spid="40"/>
                  </p:tgtEl>
                </p:cond>
              </p:nextCondLst>
            </p:seq>
            <p:seq concurrent="1" nextAc="seek">
              <p:cTn id="17" restart="whenNotActive" fill="hold" evtFilter="cancelBubble" nodeType="interactiveSeq">
                <p:stCondLst>
                  <p:cond evt="onClick" delay="0">
                    <p:tgtEl>
                      <p:spTgt spid="36"/>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5"/>
                                        </p:tgtEl>
                                      </p:cBhvr>
                                    </p:animEffect>
                                    <p:set>
                                      <p:cBhvr>
                                        <p:cTn id="2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FCB8275-5645-DF40-A32E-B65985D7D7FA}"/>
              </a:ext>
            </a:extLst>
          </p:cNvPr>
          <p:cNvSpPr>
            <a:spLocks/>
          </p:cNvSpPr>
          <p:nvPr/>
        </p:nvSpPr>
        <p:spPr bwMode="auto">
          <a:xfrm>
            <a:off x="457200" y="479425"/>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eaLnBrk="1" hangingPunct="1">
              <a:spcBef>
                <a:spcPct val="0"/>
              </a:spcBef>
              <a:buFontTx/>
              <a:buNone/>
            </a:pPr>
            <a:r>
              <a:rPr lang="en-GB" altLang="en-US" sz="4000" b="1" dirty="0">
                <a:latin typeface="Twinkl" pitchFamily="2" charset="0"/>
              </a:rPr>
              <a:t>Today, we have learnt…</a:t>
            </a:r>
          </a:p>
        </p:txBody>
      </p:sp>
      <p:sp>
        <p:nvSpPr>
          <p:cNvPr id="6" name="TextBox 5">
            <a:extLst>
              <a:ext uri="{FF2B5EF4-FFF2-40B4-BE49-F238E27FC236}">
                <a16:creationId xmlns:a16="http://schemas.microsoft.com/office/drawing/2014/main" id="{0473FC07-54FB-594C-BCCF-70EB47ADFD30}"/>
              </a:ext>
            </a:extLst>
          </p:cNvPr>
          <p:cNvSpPr txBox="1">
            <a:spLocks noChangeArrowheads="1"/>
          </p:cNvSpPr>
          <p:nvPr/>
        </p:nvSpPr>
        <p:spPr bwMode="auto">
          <a:xfrm>
            <a:off x="1116013" y="1530350"/>
            <a:ext cx="6667500"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23900" b="1" dirty="0" err="1">
                <a:solidFill>
                  <a:schemeClr val="tx1"/>
                </a:solidFill>
              </a:rPr>
              <a:t>igh</a:t>
            </a:r>
            <a:endParaRPr lang="en-GB" altLang="en-US" sz="23900" b="1" dirty="0">
              <a:solidFill>
                <a:schemeClr val="tx1"/>
              </a:solidFill>
            </a:endParaRPr>
          </a:p>
        </p:txBody>
      </p:sp>
      <p:pic>
        <p:nvPicPr>
          <p:cNvPr id="31748" name="Picture 6">
            <a:extLst>
              <a:ext uri="{FF2B5EF4-FFF2-40B4-BE49-F238E27FC236}">
                <a16:creationId xmlns:a16="http://schemas.microsoft.com/office/drawing/2014/main" id="{57020B5B-14E9-A647-962B-B67DE29F955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65913" y="1335088"/>
            <a:ext cx="186690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a:extLst>
              <a:ext uri="{FF2B5EF4-FFF2-40B4-BE49-F238E27FC236}">
                <a16:creationId xmlns:a16="http://schemas.microsoft.com/office/drawing/2014/main" id="{C3F179C1-A43B-6A4A-AB2D-CC616E5C6A2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9913" y="1473200"/>
            <a:ext cx="1481137"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Kit's teachings">
            <a:extLst>
              <a:ext uri="{FF2B5EF4-FFF2-40B4-BE49-F238E27FC236}">
                <a16:creationId xmlns:a16="http://schemas.microsoft.com/office/drawing/2014/main" id="{7B24F63A-C039-F386-1418-4D09791A87F7}"/>
              </a:ext>
            </a:extLst>
          </p:cNvPr>
          <p:cNvGrpSpPr/>
          <p:nvPr/>
        </p:nvGrpSpPr>
        <p:grpSpPr>
          <a:xfrm>
            <a:off x="697229" y="5157192"/>
            <a:ext cx="4633308" cy="1008112"/>
            <a:chOff x="687898" y="5157192"/>
            <a:chExt cx="4633308" cy="1008112"/>
          </a:xfrm>
        </p:grpSpPr>
        <p:sp>
          <p:nvSpPr>
            <p:cNvPr id="3" name="Rectangle: Rounded Corners 9">
              <a:extLst>
                <a:ext uri="{FF2B5EF4-FFF2-40B4-BE49-F238E27FC236}">
                  <a16:creationId xmlns:a16="http://schemas.microsoft.com/office/drawing/2014/main" id="{0E414063-6462-1FE0-E131-763EAA0BC0E4}"/>
                </a:ext>
              </a:extLst>
            </p:cNvPr>
            <p:cNvSpPr/>
            <p:nvPr/>
          </p:nvSpPr>
          <p:spPr>
            <a:xfrm>
              <a:off x="1475656" y="5517232"/>
              <a:ext cx="3845550" cy="432048"/>
            </a:xfrm>
            <a:prstGeom prst="roundRect">
              <a:avLst>
                <a:gd name="adj" fmla="val 50000"/>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a:t>  Click me for Kit’s teaching tips!</a:t>
              </a:r>
            </a:p>
          </p:txBody>
        </p:sp>
        <p:pic>
          <p:nvPicPr>
            <p:cNvPr id="4" name="Picture 3">
              <a:extLst>
                <a:ext uri="{FF2B5EF4-FFF2-40B4-BE49-F238E27FC236}">
                  <a16:creationId xmlns:a16="http://schemas.microsoft.com/office/drawing/2014/main" id="{5157D0E2-BF96-B1BD-BF6C-EEF629AB4FC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332" t="-16084" r="-15476"/>
            <a:stretch/>
          </p:blipFill>
          <p:spPr>
            <a:xfrm>
              <a:off x="687898" y="5157192"/>
              <a:ext cx="1006678" cy="1008112"/>
            </a:xfrm>
            <a:prstGeom prst="ellipse">
              <a:avLst/>
            </a:prstGeom>
            <a:solidFill>
              <a:schemeClr val="bg1"/>
            </a:solidFill>
            <a:ln w="57150">
              <a:solidFill>
                <a:schemeClr val="accent3"/>
              </a:solidFill>
            </a:ln>
          </p:spPr>
        </p:pic>
      </p:grpSp>
      <p:sp>
        <p:nvSpPr>
          <p:cNvPr id="5" name="Kit's teaching bubble">
            <a:extLst>
              <a:ext uri="{FF2B5EF4-FFF2-40B4-BE49-F238E27FC236}">
                <a16:creationId xmlns:a16="http://schemas.microsoft.com/office/drawing/2014/main" id="{BAF90E49-291B-DC5E-FF48-9B0565F01E97}"/>
              </a:ext>
            </a:extLst>
          </p:cNvPr>
          <p:cNvSpPr/>
          <p:nvPr/>
        </p:nvSpPr>
        <p:spPr>
          <a:xfrm>
            <a:off x="1403648" y="4065488"/>
            <a:ext cx="4831782" cy="1008112"/>
          </a:xfrm>
          <a:prstGeom prst="wedgeRoundRectCallout">
            <a:avLst>
              <a:gd name="adj1" fmla="val -50011"/>
              <a:gd name="adj2" fmla="val 116376"/>
              <a:gd name="adj3" fmla="val 16667"/>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Now ask the children to add this sound to the growing sounds display and look out for it on their sound mats. </a:t>
            </a:r>
          </a:p>
        </p:txBody>
      </p:sp>
      <p:sp>
        <p:nvSpPr>
          <p:cNvPr id="7" name="Close bubble">
            <a:extLst>
              <a:ext uri="{FF2B5EF4-FFF2-40B4-BE49-F238E27FC236}">
                <a16:creationId xmlns:a16="http://schemas.microsoft.com/office/drawing/2014/main" id="{5AB652AF-DF71-E75F-DE52-E61C87390523}"/>
              </a:ext>
            </a:extLst>
          </p:cNvPr>
          <p:cNvSpPr/>
          <p:nvPr/>
        </p:nvSpPr>
        <p:spPr>
          <a:xfrm>
            <a:off x="6024428" y="3981896"/>
            <a:ext cx="284162" cy="2841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nextCondLst>
                <p:cond evt="onClick" delay="0">
                  <p:tgtEl>
                    <p:spTgt spid="2"/>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p:bldP spid="6" grpId="1"/>
      <p:bldP spid="5" grpId="0" animBg="1"/>
      <p:bldP spid="5" grpId="1" animBg="1"/>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IT">
            <a:extLst>
              <a:ext uri="{FF2B5EF4-FFF2-40B4-BE49-F238E27FC236}">
                <a16:creationId xmlns:a16="http://schemas.microsoft.com/office/drawing/2014/main" id="{26B86400-8578-7D30-347A-7AC6FBD84B9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237562" y="1101011"/>
            <a:ext cx="2286488" cy="7451318"/>
          </a:xfrm>
          <a:prstGeom prst="rect">
            <a:avLst/>
          </a:prstGeom>
        </p:spPr>
      </p:pic>
      <p:grpSp>
        <p:nvGrpSpPr>
          <p:cNvPr id="3" name="TEACH">
            <a:extLst>
              <a:ext uri="{FF2B5EF4-FFF2-40B4-BE49-F238E27FC236}">
                <a16:creationId xmlns:a16="http://schemas.microsoft.com/office/drawing/2014/main" id="{7A1A2D5B-C74E-F3FD-BD28-030945BE134F}"/>
              </a:ext>
            </a:extLst>
          </p:cNvPr>
          <p:cNvGrpSpPr/>
          <p:nvPr/>
        </p:nvGrpSpPr>
        <p:grpSpPr>
          <a:xfrm>
            <a:off x="8020050" y="227397"/>
            <a:ext cx="1123947" cy="504056"/>
            <a:chOff x="8020930" y="1700808"/>
            <a:chExt cx="1159582" cy="504056"/>
          </a:xfrm>
          <a:solidFill>
            <a:srgbClr val="CB4793"/>
          </a:solidFill>
        </p:grpSpPr>
        <p:sp>
          <p:nvSpPr>
            <p:cNvPr id="4" name="Oval 3">
              <a:extLst>
                <a:ext uri="{FF2B5EF4-FFF2-40B4-BE49-F238E27FC236}">
                  <a16:creationId xmlns:a16="http://schemas.microsoft.com/office/drawing/2014/main" id="{A76FB474-E279-8DF7-2895-4A335DCCF35A}"/>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a:extLst>
                <a:ext uri="{FF2B5EF4-FFF2-40B4-BE49-F238E27FC236}">
                  <a16:creationId xmlns:a16="http://schemas.microsoft.com/office/drawing/2014/main" id="{EE102BAE-6B55-1A22-D392-36C143727E1B}"/>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grpSp>
        <p:nvGrpSpPr>
          <p:cNvPr id="15" name="SPEECH BUBBLE TOP">
            <a:extLst>
              <a:ext uri="{FF2B5EF4-FFF2-40B4-BE49-F238E27FC236}">
                <a16:creationId xmlns:a16="http://schemas.microsoft.com/office/drawing/2014/main" id="{7EDFC921-9C12-A969-5F78-2DC59BD3F168}"/>
              </a:ext>
            </a:extLst>
          </p:cNvPr>
          <p:cNvGrpSpPr/>
          <p:nvPr/>
        </p:nvGrpSpPr>
        <p:grpSpPr>
          <a:xfrm>
            <a:off x="977593" y="652940"/>
            <a:ext cx="4973873" cy="1524744"/>
            <a:chOff x="1163688" y="923528"/>
            <a:chExt cx="4973873" cy="1524744"/>
          </a:xfrm>
        </p:grpSpPr>
        <p:sp>
          <p:nvSpPr>
            <p:cNvPr id="13" name="Speech Bubble TOP">
              <a:extLst>
                <a:ext uri="{FF2B5EF4-FFF2-40B4-BE49-F238E27FC236}">
                  <a16:creationId xmlns:a16="http://schemas.microsoft.com/office/drawing/2014/main" id="{90F37803-857B-EBD7-F4C3-7E8717C3429A}"/>
                </a:ext>
              </a:extLst>
            </p:cNvPr>
            <p:cNvSpPr/>
            <p:nvPr/>
          </p:nvSpPr>
          <p:spPr>
            <a:xfrm>
              <a:off x="1163688" y="923528"/>
              <a:ext cx="4973873" cy="1524744"/>
            </a:xfrm>
            <a:prstGeom prst="wedgeRoundRectCallout">
              <a:avLst>
                <a:gd name="adj1" fmla="val 45925"/>
                <a:gd name="adj2" fmla="val 79118"/>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a:extLst>
                <a:ext uri="{FF2B5EF4-FFF2-40B4-BE49-F238E27FC236}">
                  <a16:creationId xmlns:a16="http://schemas.microsoft.com/office/drawing/2014/main" id="{4DF302EB-B93A-83DC-72F4-F3729C2A35D2}"/>
                </a:ext>
              </a:extLst>
            </p:cNvPr>
            <p:cNvSpPr txBox="1"/>
            <p:nvPr/>
          </p:nvSpPr>
          <p:spPr>
            <a:xfrm>
              <a:off x="1163689" y="1156996"/>
              <a:ext cx="4773874" cy="954107"/>
            </a:xfrm>
            <a:prstGeom prst="rect">
              <a:avLst/>
            </a:prstGeom>
            <a:noFill/>
          </p:spPr>
          <p:txBody>
            <a:bodyPr wrap="square" rtlCol="0">
              <a:spAutoFit/>
            </a:bodyPr>
            <a:lstStyle/>
            <a:p>
              <a:pPr algn="ctr"/>
              <a:r>
                <a:rPr lang="en-GB" sz="2800" dirty="0">
                  <a:solidFill>
                    <a:srgbClr val="1C1C1C"/>
                  </a:solidFill>
                  <a:highlight>
                    <a:srgbClr val="FFFFFF"/>
                  </a:highlight>
                  <a:latin typeface="+mn-lt"/>
                </a:rPr>
                <a:t>Let’s recap our new tricky words</a:t>
              </a:r>
              <a:r>
                <a:rPr lang="en-GB" sz="2800" b="0" i="0" u="none" strike="noStrike" dirty="0">
                  <a:solidFill>
                    <a:srgbClr val="1C1C1C"/>
                  </a:solidFill>
                  <a:effectLst/>
                  <a:highlight>
                    <a:srgbClr val="FFFFFF"/>
                  </a:highlight>
                  <a:latin typeface="+mn-lt"/>
                </a:rPr>
                <a:t>:</a:t>
              </a:r>
              <a:endParaRPr lang="en-GB" sz="2800" dirty="0">
                <a:latin typeface="+mn-lt"/>
              </a:endParaRPr>
            </a:p>
          </p:txBody>
        </p:sp>
      </p:grpSp>
      <p:grpSp>
        <p:nvGrpSpPr>
          <p:cNvPr id="2" name="SPEECH BUBBLE TOP">
            <a:extLst>
              <a:ext uri="{FF2B5EF4-FFF2-40B4-BE49-F238E27FC236}">
                <a16:creationId xmlns:a16="http://schemas.microsoft.com/office/drawing/2014/main" id="{E8957DCD-D148-3766-84BC-F3686AB9C586}"/>
              </a:ext>
            </a:extLst>
          </p:cNvPr>
          <p:cNvGrpSpPr/>
          <p:nvPr/>
        </p:nvGrpSpPr>
        <p:grpSpPr>
          <a:xfrm>
            <a:off x="977593" y="2429263"/>
            <a:ext cx="3694406" cy="1524744"/>
            <a:chOff x="1163688" y="923528"/>
            <a:chExt cx="4973873" cy="1524744"/>
          </a:xfrm>
        </p:grpSpPr>
        <p:sp>
          <p:nvSpPr>
            <p:cNvPr id="6" name="Speech Bubble TOP">
              <a:extLst>
                <a:ext uri="{FF2B5EF4-FFF2-40B4-BE49-F238E27FC236}">
                  <a16:creationId xmlns:a16="http://schemas.microsoft.com/office/drawing/2014/main" id="{16EF5171-EC6F-3DE6-5B8A-C034C3E04EDB}"/>
                </a:ext>
              </a:extLst>
            </p:cNvPr>
            <p:cNvSpPr/>
            <p:nvPr/>
          </p:nvSpPr>
          <p:spPr>
            <a:xfrm>
              <a:off x="1163688" y="923528"/>
              <a:ext cx="4973873" cy="1524744"/>
            </a:xfrm>
            <a:prstGeom prst="wedgeRoundRectCallout">
              <a:avLst>
                <a:gd name="adj1" fmla="val 45925"/>
                <a:gd name="adj2" fmla="val 79118"/>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a:extLst>
                <a:ext uri="{FF2B5EF4-FFF2-40B4-BE49-F238E27FC236}">
                  <a16:creationId xmlns:a16="http://schemas.microsoft.com/office/drawing/2014/main" id="{07ABE307-6460-22DF-6055-93EF2D025E80}"/>
                </a:ext>
              </a:extLst>
            </p:cNvPr>
            <p:cNvSpPr txBox="1"/>
            <p:nvPr/>
          </p:nvSpPr>
          <p:spPr>
            <a:xfrm>
              <a:off x="1163689" y="1156996"/>
              <a:ext cx="4773874" cy="1107996"/>
            </a:xfrm>
            <a:prstGeom prst="rect">
              <a:avLst/>
            </a:prstGeom>
            <a:noFill/>
          </p:spPr>
          <p:txBody>
            <a:bodyPr wrap="square" rtlCol="0">
              <a:spAutoFit/>
            </a:bodyPr>
            <a:lstStyle/>
            <a:p>
              <a:pPr algn="ctr"/>
              <a:r>
                <a:rPr lang="en-GB" sz="6600" dirty="0">
                  <a:solidFill>
                    <a:srgbClr val="FF0000"/>
                  </a:solidFill>
                  <a:highlight>
                    <a:srgbClr val="FFFFFF"/>
                  </a:highlight>
                  <a:latin typeface="+mn-lt"/>
                </a:rPr>
                <a:t>live</a:t>
              </a:r>
              <a:endParaRPr lang="en-GB" sz="6600" dirty="0">
                <a:solidFill>
                  <a:srgbClr val="FF0000"/>
                </a:solidFill>
                <a:latin typeface="+mn-lt"/>
              </a:endParaRPr>
            </a:p>
          </p:txBody>
        </p:sp>
      </p:grpSp>
      <p:grpSp>
        <p:nvGrpSpPr>
          <p:cNvPr id="20" name="SPEECH BUBBLE TOP">
            <a:extLst>
              <a:ext uri="{FF2B5EF4-FFF2-40B4-BE49-F238E27FC236}">
                <a16:creationId xmlns:a16="http://schemas.microsoft.com/office/drawing/2014/main" id="{12A22A16-47F8-F596-91B4-A549A8A7FB0A}"/>
              </a:ext>
            </a:extLst>
          </p:cNvPr>
          <p:cNvGrpSpPr/>
          <p:nvPr/>
        </p:nvGrpSpPr>
        <p:grpSpPr>
          <a:xfrm>
            <a:off x="871276" y="4552350"/>
            <a:ext cx="3873444" cy="1524744"/>
            <a:chOff x="1163688" y="923528"/>
            <a:chExt cx="4973873" cy="1524744"/>
          </a:xfrm>
        </p:grpSpPr>
        <p:sp>
          <p:nvSpPr>
            <p:cNvPr id="21" name="Speech Bubble TOP">
              <a:extLst>
                <a:ext uri="{FF2B5EF4-FFF2-40B4-BE49-F238E27FC236}">
                  <a16:creationId xmlns:a16="http://schemas.microsoft.com/office/drawing/2014/main" id="{72D500E3-B347-D2CC-524A-1ABE593250D3}"/>
                </a:ext>
              </a:extLst>
            </p:cNvPr>
            <p:cNvSpPr/>
            <p:nvPr/>
          </p:nvSpPr>
          <p:spPr>
            <a:xfrm>
              <a:off x="1163688" y="923528"/>
              <a:ext cx="4973873" cy="1524744"/>
            </a:xfrm>
            <a:prstGeom prst="wedgeRoundRectCallout">
              <a:avLst>
                <a:gd name="adj1" fmla="val 45925"/>
                <a:gd name="adj2" fmla="val 79118"/>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a:extLst>
                <a:ext uri="{FF2B5EF4-FFF2-40B4-BE49-F238E27FC236}">
                  <a16:creationId xmlns:a16="http://schemas.microsoft.com/office/drawing/2014/main" id="{2701E4D1-FFCC-2738-64CE-4E8A186307DA}"/>
                </a:ext>
              </a:extLst>
            </p:cNvPr>
            <p:cNvSpPr txBox="1"/>
            <p:nvPr/>
          </p:nvSpPr>
          <p:spPr>
            <a:xfrm>
              <a:off x="1163689" y="1156996"/>
              <a:ext cx="4773874" cy="1107996"/>
            </a:xfrm>
            <a:prstGeom prst="rect">
              <a:avLst/>
            </a:prstGeom>
            <a:noFill/>
          </p:spPr>
          <p:txBody>
            <a:bodyPr wrap="square" rtlCol="0">
              <a:spAutoFit/>
            </a:bodyPr>
            <a:lstStyle/>
            <a:p>
              <a:pPr algn="ctr"/>
              <a:r>
                <a:rPr lang="en-GB" sz="6600" dirty="0">
                  <a:solidFill>
                    <a:srgbClr val="FF0000"/>
                  </a:solidFill>
                  <a:highlight>
                    <a:srgbClr val="FFFFFF"/>
                  </a:highlight>
                  <a:latin typeface="+mn-lt"/>
                </a:rPr>
                <a:t>give</a:t>
              </a:r>
              <a:endParaRPr lang="en-GB" sz="6600" dirty="0">
                <a:solidFill>
                  <a:srgbClr val="FF0000"/>
                </a:solidFill>
                <a:latin typeface="+mn-lt"/>
              </a:endParaRPr>
            </a:p>
          </p:txBody>
        </p:sp>
      </p:grpSp>
    </p:spTree>
    <p:extLst>
      <p:ext uri="{BB962C8B-B14F-4D97-AF65-F5344CB8AC3E}">
        <p14:creationId xmlns:p14="http://schemas.microsoft.com/office/powerpoint/2010/main" val="156263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2AE59B-264E-0342-ACEE-473139A5714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3087415" y="1475571"/>
            <a:ext cx="2302633" cy="276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AB908F93-FE5C-4D48-802E-D2544C978C26}"/>
              </a:ext>
            </a:extLst>
          </p:cNvPr>
          <p:cNvGrpSpPr/>
          <p:nvPr/>
        </p:nvGrpSpPr>
        <p:grpSpPr>
          <a:xfrm>
            <a:off x="8020050" y="227397"/>
            <a:ext cx="1123947" cy="504056"/>
            <a:chOff x="8020930" y="1700808"/>
            <a:chExt cx="1159582" cy="504056"/>
          </a:xfrm>
          <a:solidFill>
            <a:srgbClr val="F08115"/>
          </a:solidFill>
        </p:grpSpPr>
        <p:sp>
          <p:nvSpPr>
            <p:cNvPr id="5" name="Oval 4">
              <a:extLst>
                <a:ext uri="{FF2B5EF4-FFF2-40B4-BE49-F238E27FC236}">
                  <a16:creationId xmlns:a16="http://schemas.microsoft.com/office/drawing/2014/main" id="{0721722C-80D4-C246-BA3B-0BE5DFDA8F0C}"/>
                </a:ext>
              </a:extLst>
            </p:cNvPr>
            <p:cNvSpPr/>
            <p:nvPr/>
          </p:nvSpPr>
          <p:spPr>
            <a:xfrm>
              <a:off x="8020930" y="1700808"/>
              <a:ext cx="519979" cy="504056"/>
            </a:xfrm>
            <a:prstGeom prst="ellipse">
              <a:avLst/>
            </a:prstGeom>
            <a:solidFill>
              <a:srgbClr val="CC48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a:extLst>
                <a:ext uri="{FF2B5EF4-FFF2-40B4-BE49-F238E27FC236}">
                  <a16:creationId xmlns:a16="http://schemas.microsoft.com/office/drawing/2014/main" id="{FF741F59-C891-B741-A6D4-3ACBD2E2513A}"/>
                </a:ext>
              </a:extLst>
            </p:cNvPr>
            <p:cNvSpPr/>
            <p:nvPr/>
          </p:nvSpPr>
          <p:spPr>
            <a:xfrm>
              <a:off x="8280920" y="1700808"/>
              <a:ext cx="899592" cy="504056"/>
            </a:xfrm>
            <a:prstGeom prst="rect">
              <a:avLst/>
            </a:prstGeom>
            <a:solidFill>
              <a:srgbClr val="CC489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10" name="TextBox 9">
            <a:extLst>
              <a:ext uri="{FF2B5EF4-FFF2-40B4-BE49-F238E27FC236}">
                <a16:creationId xmlns:a16="http://schemas.microsoft.com/office/drawing/2014/main" id="{6F8297B4-C708-3849-9C77-DAB8D3E94736}"/>
              </a:ext>
            </a:extLst>
          </p:cNvPr>
          <p:cNvSpPr txBox="1"/>
          <p:nvPr/>
        </p:nvSpPr>
        <p:spPr>
          <a:xfrm>
            <a:off x="-1429937" y="1046907"/>
            <a:ext cx="1440160" cy="3170099"/>
          </a:xfrm>
          <a:prstGeom prst="rect">
            <a:avLst/>
          </a:prstGeom>
          <a:noFill/>
        </p:spPr>
        <p:txBody>
          <a:bodyPr>
            <a:spAutoFit/>
          </a:bodyPr>
          <a:lstStyle/>
          <a:p>
            <a:pPr algn="ctr">
              <a:defRPr/>
            </a:pPr>
            <a:r>
              <a:rPr lang="en-GB" sz="20000" b="1" dirty="0" err="1">
                <a:ln w="57150">
                  <a:solidFill>
                    <a:schemeClr val="tx1"/>
                  </a:solidFill>
                </a:ln>
                <a:solidFill>
                  <a:schemeClr val="bg1"/>
                </a:solidFill>
                <a:latin typeface="Twinkl" pitchFamily="2" charset="0"/>
              </a:rPr>
              <a:t>i</a:t>
            </a:r>
            <a:endParaRPr lang="en-GB" sz="20000" b="1" dirty="0">
              <a:ln w="57150">
                <a:solidFill>
                  <a:schemeClr val="tx1"/>
                </a:solidFill>
              </a:ln>
              <a:solidFill>
                <a:schemeClr val="bg1"/>
              </a:solidFill>
              <a:latin typeface="Twinkl" pitchFamily="2" charset="0"/>
            </a:endParaRPr>
          </a:p>
        </p:txBody>
      </p:sp>
      <p:sp>
        <p:nvSpPr>
          <p:cNvPr id="8" name="TextBox 7">
            <a:extLst>
              <a:ext uri="{FF2B5EF4-FFF2-40B4-BE49-F238E27FC236}">
                <a16:creationId xmlns:a16="http://schemas.microsoft.com/office/drawing/2014/main" id="{FB81A2E7-BCE8-7043-AC1E-26818AFBFE39}"/>
              </a:ext>
            </a:extLst>
          </p:cNvPr>
          <p:cNvSpPr txBox="1"/>
          <p:nvPr/>
        </p:nvSpPr>
        <p:spPr>
          <a:xfrm>
            <a:off x="9253645" y="1046907"/>
            <a:ext cx="1440160" cy="3170099"/>
          </a:xfrm>
          <a:prstGeom prst="rect">
            <a:avLst/>
          </a:prstGeom>
          <a:noFill/>
        </p:spPr>
        <p:txBody>
          <a:bodyPr>
            <a:spAutoFit/>
          </a:bodyPr>
          <a:lstStyle/>
          <a:p>
            <a:pPr algn="ctr">
              <a:defRPr/>
            </a:pPr>
            <a:r>
              <a:rPr lang="en-GB" sz="20000" b="1" dirty="0">
                <a:ln w="57150">
                  <a:solidFill>
                    <a:schemeClr val="tx1"/>
                  </a:solidFill>
                </a:ln>
                <a:solidFill>
                  <a:schemeClr val="bg1"/>
                </a:solidFill>
                <a:latin typeface="Twinkl" pitchFamily="2" charset="0"/>
              </a:rPr>
              <a:t>h</a:t>
            </a:r>
          </a:p>
        </p:txBody>
      </p:sp>
      <p:sp>
        <p:nvSpPr>
          <p:cNvPr id="19" name="TextBox 18">
            <a:extLst>
              <a:ext uri="{FF2B5EF4-FFF2-40B4-BE49-F238E27FC236}">
                <a16:creationId xmlns:a16="http://schemas.microsoft.com/office/drawing/2014/main" id="{019D76AB-35F6-4A41-ACE3-383D8EA3E5F1}"/>
              </a:ext>
            </a:extLst>
          </p:cNvPr>
          <p:cNvSpPr txBox="1"/>
          <p:nvPr/>
        </p:nvSpPr>
        <p:spPr>
          <a:xfrm>
            <a:off x="3568913" y="-3560348"/>
            <a:ext cx="1440160" cy="3170099"/>
          </a:xfrm>
          <a:prstGeom prst="rect">
            <a:avLst/>
          </a:prstGeom>
          <a:noFill/>
        </p:spPr>
        <p:txBody>
          <a:bodyPr>
            <a:spAutoFit/>
          </a:bodyPr>
          <a:lstStyle/>
          <a:p>
            <a:pPr algn="ctr">
              <a:defRPr/>
            </a:pPr>
            <a:r>
              <a:rPr lang="en-GB" sz="20000" b="1" dirty="0">
                <a:ln w="57150">
                  <a:solidFill>
                    <a:schemeClr val="tx1"/>
                  </a:solidFill>
                </a:ln>
                <a:solidFill>
                  <a:schemeClr val="bg1"/>
                </a:solidFill>
                <a:latin typeface="Twinkl" pitchFamily="2" charset="0"/>
              </a:rPr>
              <a:t>g</a:t>
            </a:r>
          </a:p>
        </p:txBody>
      </p:sp>
      <p:sp>
        <p:nvSpPr>
          <p:cNvPr id="11" name="Rectangle: Rounded Corners 10">
            <a:extLst>
              <a:ext uri="{FF2B5EF4-FFF2-40B4-BE49-F238E27FC236}">
                <a16:creationId xmlns:a16="http://schemas.microsoft.com/office/drawing/2014/main" id="{004F2788-4779-B743-ACAF-DB0AF5CA70D8}"/>
              </a:ext>
            </a:extLst>
          </p:cNvPr>
          <p:cNvSpPr/>
          <p:nvPr/>
        </p:nvSpPr>
        <p:spPr>
          <a:xfrm>
            <a:off x="1726933" y="563393"/>
            <a:ext cx="6042025" cy="692150"/>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err="1">
                <a:solidFill>
                  <a:schemeClr val="tx1"/>
                </a:solidFill>
              </a:rPr>
              <a:t>i</a:t>
            </a:r>
            <a:r>
              <a:rPr lang="en-GB" dirty="0">
                <a:solidFill>
                  <a:schemeClr val="tx1"/>
                </a:solidFill>
              </a:rPr>
              <a:t>, </a:t>
            </a:r>
            <a:r>
              <a:rPr lang="en-GB" b="1" dirty="0">
                <a:solidFill>
                  <a:schemeClr val="tx1"/>
                </a:solidFill>
              </a:rPr>
              <a:t>g</a:t>
            </a:r>
            <a:r>
              <a:rPr lang="en-GB" dirty="0">
                <a:solidFill>
                  <a:schemeClr val="tx1"/>
                </a:solidFill>
              </a:rPr>
              <a:t> and </a:t>
            </a:r>
            <a:r>
              <a:rPr lang="en-GB" b="1" dirty="0">
                <a:solidFill>
                  <a:schemeClr val="tx1"/>
                </a:solidFill>
              </a:rPr>
              <a:t>h</a:t>
            </a:r>
            <a:r>
              <a:rPr lang="en-GB" dirty="0">
                <a:solidFill>
                  <a:schemeClr val="tx1"/>
                </a:solidFill>
              </a:rPr>
              <a:t> are a team. They say /</a:t>
            </a:r>
            <a:r>
              <a:rPr lang="en-GB" dirty="0" err="1">
                <a:solidFill>
                  <a:schemeClr val="tx1"/>
                </a:solidFill>
              </a:rPr>
              <a:t>igh</a:t>
            </a:r>
            <a:r>
              <a:rPr lang="en-GB" dirty="0">
                <a:solidFill>
                  <a:schemeClr val="tx1"/>
                </a:solidFill>
              </a:rPr>
              <a:t>/.</a:t>
            </a:r>
          </a:p>
        </p:txBody>
      </p:sp>
      <p:pic>
        <p:nvPicPr>
          <p:cNvPr id="7" name="IE (IGH &amp; I-E)">
            <a:hlinkClick r:id="" action="ppaction://media"/>
            <a:extLst>
              <a:ext uri="{FF2B5EF4-FFF2-40B4-BE49-F238E27FC236}">
                <a16:creationId xmlns:a16="http://schemas.microsoft.com/office/drawing/2014/main" id="{8B27D095-34F0-7348-A3A4-F3A96B2CCFBC}"/>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4267200" y="7112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PLAY">
            <a:extLst>
              <a:ext uri="{FF2B5EF4-FFF2-40B4-BE49-F238E27FC236}">
                <a16:creationId xmlns:a16="http://schemas.microsoft.com/office/drawing/2014/main" id="{3D61C33A-B4CE-90D0-F459-5BC60F28880B}"/>
              </a:ext>
            </a:extLst>
          </p:cNvPr>
          <p:cNvGrpSpPr/>
          <p:nvPr/>
        </p:nvGrpSpPr>
        <p:grpSpPr>
          <a:xfrm>
            <a:off x="6887910" y="5498554"/>
            <a:ext cx="1545814" cy="666750"/>
            <a:chOff x="6914614" y="5505908"/>
            <a:chExt cx="1545814" cy="666750"/>
          </a:xfrm>
        </p:grpSpPr>
        <p:sp>
          <p:nvSpPr>
            <p:cNvPr id="9" name="Rectangle: Rounded Corners 18">
              <a:extLst>
                <a:ext uri="{FF2B5EF4-FFF2-40B4-BE49-F238E27FC236}">
                  <a16:creationId xmlns:a16="http://schemas.microsoft.com/office/drawing/2014/main" id="{7DFE6F5E-0467-ED23-64C5-68A88A648ED0}"/>
                </a:ext>
              </a:extLst>
            </p:cNvPr>
            <p:cNvSpPr/>
            <p:nvPr/>
          </p:nvSpPr>
          <p:spPr>
            <a:xfrm>
              <a:off x="6914614" y="5650938"/>
              <a:ext cx="1099786" cy="432048"/>
            </a:xfrm>
            <a:prstGeom prst="roundRect">
              <a:avLst>
                <a:gd name="adj" fmla="val 50000"/>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Play</a:t>
              </a:r>
            </a:p>
          </p:txBody>
        </p:sp>
        <p:pic>
          <p:nvPicPr>
            <p:cNvPr id="12" name="Picture 11">
              <a:extLst>
                <a:ext uri="{FF2B5EF4-FFF2-40B4-BE49-F238E27FC236}">
                  <a16:creationId xmlns:a16="http://schemas.microsoft.com/office/drawing/2014/main" id="{3595AE73-4441-D547-E83A-3561DC70B44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533"/>
            <a:stretch/>
          </p:blipFill>
          <p:spPr bwMode="auto">
            <a:xfrm>
              <a:off x="7740349" y="5505908"/>
              <a:ext cx="720079" cy="666750"/>
            </a:xfrm>
            <a:prstGeom prst="ellipse">
              <a:avLst/>
            </a:prstGeom>
            <a:solidFill>
              <a:schemeClr val="bg1"/>
            </a:solidFill>
            <a:ln w="57150">
              <a:solidFill>
                <a:schemeClr val="accent3"/>
              </a:solidFill>
            </a:ln>
          </p:spPr>
        </p:pic>
      </p:grpSp>
      <p:grpSp>
        <p:nvGrpSpPr>
          <p:cNvPr id="13" name="Kit's teachings">
            <a:extLst>
              <a:ext uri="{FF2B5EF4-FFF2-40B4-BE49-F238E27FC236}">
                <a16:creationId xmlns:a16="http://schemas.microsoft.com/office/drawing/2014/main" id="{4335A19A-3CB6-9E8E-6101-4D3BB2C572FC}"/>
              </a:ext>
            </a:extLst>
          </p:cNvPr>
          <p:cNvGrpSpPr/>
          <p:nvPr/>
        </p:nvGrpSpPr>
        <p:grpSpPr>
          <a:xfrm>
            <a:off x="687898" y="5157192"/>
            <a:ext cx="4621858" cy="1008112"/>
            <a:chOff x="687898" y="5157192"/>
            <a:chExt cx="4621858" cy="1008112"/>
          </a:xfrm>
        </p:grpSpPr>
        <p:sp>
          <p:nvSpPr>
            <p:cNvPr id="14" name="Rectangle: Rounded Corners 9">
              <a:extLst>
                <a:ext uri="{FF2B5EF4-FFF2-40B4-BE49-F238E27FC236}">
                  <a16:creationId xmlns:a16="http://schemas.microsoft.com/office/drawing/2014/main" id="{E00DB944-3235-7083-C458-382D730F47BA}"/>
                </a:ext>
              </a:extLst>
            </p:cNvPr>
            <p:cNvSpPr/>
            <p:nvPr/>
          </p:nvSpPr>
          <p:spPr>
            <a:xfrm>
              <a:off x="1475656" y="5517232"/>
              <a:ext cx="3834100" cy="432048"/>
            </a:xfrm>
            <a:prstGeom prst="roundRect">
              <a:avLst>
                <a:gd name="adj" fmla="val 50000"/>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a:t>  Click me for Kit’s teaching tips!</a:t>
              </a:r>
            </a:p>
          </p:txBody>
        </p:sp>
        <p:pic>
          <p:nvPicPr>
            <p:cNvPr id="15" name="Picture 14">
              <a:extLst>
                <a:ext uri="{FF2B5EF4-FFF2-40B4-BE49-F238E27FC236}">
                  <a16:creationId xmlns:a16="http://schemas.microsoft.com/office/drawing/2014/main" id="{488A5E13-FAB8-4281-C839-C46BF6FA424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8332" t="-16084" r="-15476"/>
            <a:stretch/>
          </p:blipFill>
          <p:spPr>
            <a:xfrm>
              <a:off x="687898" y="5157192"/>
              <a:ext cx="1006678" cy="1008112"/>
            </a:xfrm>
            <a:prstGeom prst="ellipse">
              <a:avLst/>
            </a:prstGeom>
            <a:solidFill>
              <a:schemeClr val="bg1"/>
            </a:solidFill>
            <a:ln w="57150">
              <a:solidFill>
                <a:schemeClr val="accent3"/>
              </a:solidFill>
            </a:ln>
          </p:spPr>
        </p:pic>
      </p:grpSp>
      <p:sp>
        <p:nvSpPr>
          <p:cNvPr id="18" name="Kit's teaching bubble">
            <a:extLst>
              <a:ext uri="{FF2B5EF4-FFF2-40B4-BE49-F238E27FC236}">
                <a16:creationId xmlns:a16="http://schemas.microsoft.com/office/drawing/2014/main" id="{E14DFE49-E76B-FFEF-E289-B648127E027F}"/>
              </a:ext>
            </a:extLst>
          </p:cNvPr>
          <p:cNvSpPr/>
          <p:nvPr/>
        </p:nvSpPr>
        <p:spPr>
          <a:xfrm>
            <a:off x="1232897" y="3818905"/>
            <a:ext cx="6310904" cy="1463625"/>
          </a:xfrm>
          <a:prstGeom prst="wedgeRoundRectCallout">
            <a:avLst>
              <a:gd name="adj1" fmla="val -50011"/>
              <a:gd name="adj2" fmla="val 87742"/>
              <a:gd name="adj3" fmla="val 16667"/>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t>
            </a:r>
            <a:r>
              <a:rPr lang="en-GB" dirty="0" err="1">
                <a:solidFill>
                  <a:schemeClr val="tx1"/>
                </a:solidFill>
              </a:rPr>
              <a:t>igh</a:t>
            </a:r>
            <a:r>
              <a:rPr lang="en-GB" dirty="0">
                <a:solidFill>
                  <a:schemeClr val="tx1"/>
                </a:solidFill>
              </a:rPr>
              <a:t>’ is a vowel trigraph. Vowel trigraphs are three letters that make one sound, where at least one is a vowel. '</a:t>
            </a:r>
            <a:r>
              <a:rPr lang="en-GB" dirty="0" err="1">
                <a:solidFill>
                  <a:schemeClr val="tx1"/>
                </a:solidFill>
              </a:rPr>
              <a:t>igh</a:t>
            </a:r>
            <a:r>
              <a:rPr lang="en-GB" dirty="0">
                <a:solidFill>
                  <a:schemeClr val="tx1"/>
                </a:solidFill>
              </a:rPr>
              <a:t>' is usually used when the /</a:t>
            </a:r>
            <a:r>
              <a:rPr lang="en-GB" dirty="0" err="1">
                <a:solidFill>
                  <a:schemeClr val="tx1"/>
                </a:solidFill>
              </a:rPr>
              <a:t>igh</a:t>
            </a:r>
            <a:r>
              <a:rPr lang="en-GB" dirty="0">
                <a:solidFill>
                  <a:schemeClr val="tx1"/>
                </a:solidFill>
              </a:rPr>
              <a:t>/ sound is in the middle of a word. Sometimes it is used at the end of a word.</a:t>
            </a:r>
          </a:p>
        </p:txBody>
      </p:sp>
      <p:sp>
        <p:nvSpPr>
          <p:cNvPr id="20" name="Close bubble">
            <a:extLst>
              <a:ext uri="{FF2B5EF4-FFF2-40B4-BE49-F238E27FC236}">
                <a16:creationId xmlns:a16="http://schemas.microsoft.com/office/drawing/2014/main" id="{A37EBF4F-F19D-C233-CFEF-1F4688E27CDA}"/>
              </a:ext>
            </a:extLst>
          </p:cNvPr>
          <p:cNvSpPr/>
          <p:nvPr/>
        </p:nvSpPr>
        <p:spPr>
          <a:xfrm>
            <a:off x="7308680" y="3729233"/>
            <a:ext cx="284162" cy="2841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withEffect">
                                  <p:stCondLst>
                                    <p:cond delay="1000"/>
                                  </p:stCondLst>
                                  <p:childTnLst>
                                    <p:animMotion origin="layout" path="M 4.16667E-6 -4.81481E-6 L 0.36215 -0.00231 " pathEditMode="relative" rAng="0" ptsTypes="AA">
                                      <p:cBhvr>
                                        <p:cTn id="6" dur="2000" fill="hold"/>
                                        <p:tgtEl>
                                          <p:spTgt spid="10"/>
                                        </p:tgtEl>
                                        <p:attrNameLst>
                                          <p:attrName>ppt_x</p:attrName>
                                          <p:attrName>ppt_y</p:attrName>
                                        </p:attrNameLst>
                                      </p:cBhvr>
                                      <p:rCtr x="18108" y="-116"/>
                                    </p:animMotion>
                                  </p:childTnLst>
                                </p:cTn>
                              </p:par>
                            </p:childTnLst>
                          </p:cTn>
                        </p:par>
                        <p:par>
                          <p:cTn id="7" fill="hold" nodeType="afterGroup">
                            <p:stCondLst>
                              <p:cond delay="3000"/>
                            </p:stCondLst>
                            <p:childTnLst>
                              <p:par>
                                <p:cTn id="8" presetID="42" presetClass="path" presetSubtype="0" accel="50000" decel="50000" fill="hold" nodeType="afterEffect">
                                  <p:stCondLst>
                                    <p:cond delay="0"/>
                                  </p:stCondLst>
                                  <p:childTnLst>
                                    <p:animMotion origin="layout" path="M -0.00225 2.96296E-6 L -0.00225 0.6324 " pathEditMode="relative" rAng="0" ptsTypes="AA">
                                      <p:cBhvr>
                                        <p:cTn id="9" dur="2000" fill="hold"/>
                                        <p:tgtEl>
                                          <p:spTgt spid="19"/>
                                        </p:tgtEl>
                                        <p:attrNameLst>
                                          <p:attrName>ppt_x</p:attrName>
                                          <p:attrName>ppt_y</p:attrName>
                                        </p:attrNameLst>
                                      </p:cBhvr>
                                      <p:rCtr x="0" y="31620"/>
                                    </p:animMotion>
                                  </p:childTnLst>
                                </p:cTn>
                              </p:par>
                            </p:childTnLst>
                          </p:cTn>
                        </p:par>
                        <p:par>
                          <p:cTn id="10" fill="hold" nodeType="afterGroup">
                            <p:stCondLst>
                              <p:cond delay="5000"/>
                            </p:stCondLst>
                            <p:childTnLst>
                              <p:par>
                                <p:cTn id="11" presetID="42" presetClass="path" presetSubtype="0" accel="50000" decel="50000" fill="hold" nodeType="afterEffect">
                                  <p:stCondLst>
                                    <p:cond delay="0"/>
                                  </p:stCondLst>
                                  <p:childTnLst>
                                    <p:animMotion origin="layout" path="M 5E-6 -4.81481E-6 L -0.41737 -0.00138 " pathEditMode="relative" rAng="0" ptsTypes="AA">
                                      <p:cBhvr>
                                        <p:cTn id="12" dur="2000" fill="hold"/>
                                        <p:tgtEl>
                                          <p:spTgt spid="8"/>
                                        </p:tgtEl>
                                        <p:attrNameLst>
                                          <p:attrName>ppt_x</p:attrName>
                                          <p:attrName>ppt_y</p:attrName>
                                        </p:attrNameLst>
                                      </p:cBhvr>
                                      <p:rCtr x="-20868" y="-69"/>
                                    </p:animMotion>
                                  </p:childTnLst>
                                </p:cTn>
                              </p:par>
                            </p:childTnLst>
                          </p:cTn>
                        </p:par>
                        <p:par>
                          <p:cTn id="13" fill="hold" nodeType="afterGroup">
                            <p:stCondLst>
                              <p:cond delay="7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75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7"/>
                </p:tgtEl>
              </p:cMediaNode>
            </p:audio>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734" fill="hold"/>
                                        <p:tgtEl>
                                          <p:spTgt spid="7"/>
                                        </p:tgtEl>
                                      </p:cBhvr>
                                    </p:cmd>
                                  </p:childTnLst>
                                </p:cTn>
                              </p:par>
                            </p:childTnLst>
                          </p:cTn>
                        </p:par>
                      </p:childTnLst>
                    </p:cTn>
                  </p:par>
                </p:childTnLst>
              </p:cTn>
              <p:nextCondLst>
                <p:cond evt="onClick" delay="0">
                  <p:tgtEl>
                    <p:spTgt spid="2"/>
                  </p:tgtEl>
                </p:cond>
              </p:nextCondLst>
            </p:seq>
            <p:seq concurrent="1" nextAc="seek">
              <p:cTn id="27" restart="whenNotActive" fill="hold" evtFilter="cancelBubble" nodeType="interactiveSeq">
                <p:stCondLst>
                  <p:cond evt="onClick" delay="0">
                    <p:tgtEl>
                      <p:spTgt spid="13"/>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nextCondLst>
                <p:cond evt="onClick" delay="0">
                  <p:tgtEl>
                    <p:spTgt spid="13"/>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8" grpId="0" animBg="1"/>
      <p:bldP spid="18" grpId="1" animBg="1"/>
      <p:bldP spid="20" grpId="0" animBg="1"/>
      <p:bldP spid="2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8C8139F-81CA-F342-A142-3627E0E1F3DC}"/>
              </a:ext>
            </a:extLst>
          </p:cNvPr>
          <p:cNvGrpSpPr/>
          <p:nvPr/>
        </p:nvGrpSpPr>
        <p:grpSpPr>
          <a:xfrm>
            <a:off x="8020050" y="227397"/>
            <a:ext cx="1123947" cy="504056"/>
            <a:chOff x="8020930" y="1700808"/>
            <a:chExt cx="1159582" cy="504056"/>
          </a:xfrm>
          <a:solidFill>
            <a:srgbClr val="CC4894"/>
          </a:solidFill>
        </p:grpSpPr>
        <p:sp>
          <p:nvSpPr>
            <p:cNvPr id="5" name="Oval 4">
              <a:extLst>
                <a:ext uri="{FF2B5EF4-FFF2-40B4-BE49-F238E27FC236}">
                  <a16:creationId xmlns:a16="http://schemas.microsoft.com/office/drawing/2014/main" id="{34F45A61-A516-E248-A2F4-BAF8DBE8FCFB}"/>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a:extLst>
                <a:ext uri="{FF2B5EF4-FFF2-40B4-BE49-F238E27FC236}">
                  <a16:creationId xmlns:a16="http://schemas.microsoft.com/office/drawing/2014/main" id="{726375FB-4A56-D74D-ACE4-D84234B93636}"/>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grpSp>
        <p:nvGrpSpPr>
          <p:cNvPr id="17" name="House button">
            <a:extLst>
              <a:ext uri="{FF2B5EF4-FFF2-40B4-BE49-F238E27FC236}">
                <a16:creationId xmlns:a16="http://schemas.microsoft.com/office/drawing/2014/main" id="{E1D5BE21-F80C-D845-3A80-ACCDD9C10B3D}"/>
              </a:ext>
            </a:extLst>
          </p:cNvPr>
          <p:cNvGrpSpPr>
            <a:grpSpLocks/>
          </p:cNvGrpSpPr>
          <p:nvPr/>
        </p:nvGrpSpPr>
        <p:grpSpPr bwMode="auto">
          <a:xfrm>
            <a:off x="2771775" y="909638"/>
            <a:ext cx="3960813" cy="4967287"/>
            <a:chOff x="7380312" y="909142"/>
            <a:chExt cx="3960440" cy="4968552"/>
          </a:xfrm>
        </p:grpSpPr>
        <p:sp>
          <p:nvSpPr>
            <p:cNvPr id="18" name="Rectangle: Rounded Corners 7">
              <a:extLst>
                <a:ext uri="{FF2B5EF4-FFF2-40B4-BE49-F238E27FC236}">
                  <a16:creationId xmlns:a16="http://schemas.microsoft.com/office/drawing/2014/main" id="{3672632F-2749-2AEA-ECDA-44394731C932}"/>
                </a:ext>
              </a:extLst>
            </p:cNvPr>
            <p:cNvSpPr/>
            <p:nvPr/>
          </p:nvSpPr>
          <p:spPr>
            <a:xfrm>
              <a:off x="7380312" y="909142"/>
              <a:ext cx="3960440" cy="4968552"/>
            </a:xfrm>
            <a:prstGeom prst="roundRect">
              <a:avLst>
                <a:gd name="adj" fmla="val 985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9" name="Picture 8">
              <a:extLst>
                <a:ext uri="{FF2B5EF4-FFF2-40B4-BE49-F238E27FC236}">
                  <a16:creationId xmlns:a16="http://schemas.microsoft.com/office/drawing/2014/main" id="{BF49ECA4-B953-B740-45DF-594CC7C049A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7850380" y="1625937"/>
              <a:ext cx="2920746" cy="351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Rectangle: Rounded Corners 11">
            <a:extLst>
              <a:ext uri="{FF2B5EF4-FFF2-40B4-BE49-F238E27FC236}">
                <a16:creationId xmlns:a16="http://schemas.microsoft.com/office/drawing/2014/main" id="{A95D0F9C-EBB7-B93D-9E02-7435055D5C3A}"/>
              </a:ext>
            </a:extLst>
          </p:cNvPr>
          <p:cNvSpPr/>
          <p:nvPr/>
        </p:nvSpPr>
        <p:spPr>
          <a:xfrm>
            <a:off x="2555875" y="685800"/>
            <a:ext cx="4392613" cy="5434013"/>
          </a:xfrm>
          <a:prstGeom prst="roundRect">
            <a:avLst>
              <a:gd name="adj" fmla="val 13040"/>
            </a:avLst>
          </a:prstGeom>
          <a:noFill/>
          <a:ln w="76200">
            <a:solidFill>
              <a:srgbClr val="CC4894">
                <a:alpha val="45882"/>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1" name="textbox qu">
            <a:extLst>
              <a:ext uri="{FF2B5EF4-FFF2-40B4-BE49-F238E27FC236}">
                <a16:creationId xmlns:a16="http://schemas.microsoft.com/office/drawing/2014/main" id="{E91E7F43-8ACF-E6AD-1DD8-1B9F6027E041}"/>
              </a:ext>
            </a:extLst>
          </p:cNvPr>
          <p:cNvGrpSpPr/>
          <p:nvPr/>
        </p:nvGrpSpPr>
        <p:grpSpPr>
          <a:xfrm>
            <a:off x="2497255" y="909637"/>
            <a:ext cx="4410287" cy="4967287"/>
            <a:chOff x="2492445" y="909638"/>
            <a:chExt cx="4410287" cy="4967287"/>
          </a:xfrm>
        </p:grpSpPr>
        <p:sp>
          <p:nvSpPr>
            <p:cNvPr id="22" name="f button">
              <a:hlinkClick r:id="" action="ppaction://noaction">
                <a:snd r:embed="rId3" name="H.wav"/>
              </a:hlinkClick>
              <a:extLst>
                <a:ext uri="{FF2B5EF4-FFF2-40B4-BE49-F238E27FC236}">
                  <a16:creationId xmlns:a16="http://schemas.microsoft.com/office/drawing/2014/main" id="{54B0F92B-8A95-603B-94F3-937F93124A22}"/>
                </a:ext>
              </a:extLst>
            </p:cNvPr>
            <p:cNvSpPr/>
            <p:nvPr/>
          </p:nvSpPr>
          <p:spPr>
            <a:xfrm>
              <a:off x="2771800" y="909638"/>
              <a:ext cx="3960813" cy="4967287"/>
            </a:xfrm>
            <a:prstGeom prst="roundRect">
              <a:avLst>
                <a:gd name="adj" fmla="val 985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bIns="46800" anchor="t" anchorCtr="1"/>
            <a:lstStyle/>
            <a:p>
              <a:pPr algn="ctr">
                <a:defRPr/>
              </a:pPr>
              <a:endParaRPr lang="en-GB" sz="30000" dirty="0">
                <a:solidFill>
                  <a:schemeClr val="tx1"/>
                </a:solidFill>
              </a:endParaRPr>
            </a:p>
          </p:txBody>
        </p:sp>
        <p:sp>
          <p:nvSpPr>
            <p:cNvPr id="23" name="TextBox 22">
              <a:extLst>
                <a:ext uri="{FF2B5EF4-FFF2-40B4-BE49-F238E27FC236}">
                  <a16:creationId xmlns:a16="http://schemas.microsoft.com/office/drawing/2014/main" id="{ED983C62-6843-4AF6-F300-45F605F83D8F}"/>
                </a:ext>
              </a:extLst>
            </p:cNvPr>
            <p:cNvSpPr txBox="1"/>
            <p:nvPr/>
          </p:nvSpPr>
          <p:spPr>
            <a:xfrm>
              <a:off x="2492445" y="1796329"/>
              <a:ext cx="4410287" cy="3170099"/>
            </a:xfrm>
            <a:prstGeom prst="rect">
              <a:avLst/>
            </a:prstGeom>
            <a:noFill/>
          </p:spPr>
          <p:txBody>
            <a:bodyPr wrap="square" rtlCol="0">
              <a:spAutoFit/>
            </a:bodyPr>
            <a:lstStyle/>
            <a:p>
              <a:pPr algn="ctr"/>
              <a:r>
                <a:rPr lang="en-GB" altLang="en-US" sz="20000" dirty="0" err="1">
                  <a:solidFill>
                    <a:schemeClr val="tx1"/>
                  </a:solidFill>
                </a:rPr>
                <a:t>igh</a:t>
              </a:r>
              <a:endParaRPr lang="en-GB" altLang="en-US" sz="20000"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par>
                          <p:cTn id="8" fill="hold">
                            <p:stCondLst>
                              <p:cond delay="1000"/>
                            </p:stCondLst>
                            <p:childTnLst>
                              <p:par>
                                <p:cTn id="9" presetID="26" presetClass="emph" presetSubtype="0" fill="hold" grpId="1" nodeType="afterEffect">
                                  <p:stCondLst>
                                    <p:cond delay="0"/>
                                  </p:stCondLst>
                                  <p:childTnLst>
                                    <p:animEffect transition="out" filter="fade">
                                      <p:cBhvr>
                                        <p:cTn id="10" dur="750" tmFilter="0, 0; .2, .5; .8, .5; 1, 0"/>
                                        <p:tgtEl>
                                          <p:spTgt spid="20"/>
                                        </p:tgtEl>
                                      </p:cBhvr>
                                    </p:animEffect>
                                    <p:animScale>
                                      <p:cBhvr>
                                        <p:cTn id="11" dur="375" autoRev="1" fill="hold"/>
                                        <p:tgtEl>
                                          <p:spTgt spid="20"/>
                                        </p:tgtEl>
                                      </p:cBhvr>
                                      <p:by x="105000" y="105000"/>
                                    </p:animScale>
                                  </p:childTnLst>
                                </p:cTn>
                              </p:par>
                            </p:childTnLst>
                          </p:cTn>
                        </p:par>
                        <p:par>
                          <p:cTn id="12" fill="hold">
                            <p:stCondLst>
                              <p:cond delay="1750"/>
                            </p:stCondLst>
                            <p:childTnLst>
                              <p:par>
                                <p:cTn id="13" presetID="26" presetClass="emph" presetSubtype="0" fill="hold" grpId="3" nodeType="afterEffect">
                                  <p:stCondLst>
                                    <p:cond delay="0"/>
                                  </p:stCondLst>
                                  <p:childTnLst>
                                    <p:animEffect transition="out" filter="fade">
                                      <p:cBhvr>
                                        <p:cTn id="14" dur="750" tmFilter="0, 0; .2, .5; .8, .5; 1, 0"/>
                                        <p:tgtEl>
                                          <p:spTgt spid="20"/>
                                        </p:tgtEl>
                                      </p:cBhvr>
                                    </p:animEffect>
                                    <p:animScale>
                                      <p:cBhvr>
                                        <p:cTn id="15" dur="375" autoRev="1" fill="hold"/>
                                        <p:tgtEl>
                                          <p:spTgt spid="20"/>
                                        </p:tgtEl>
                                      </p:cBhvr>
                                      <p:by x="105000" y="105000"/>
                                    </p:animScale>
                                  </p:childTnLst>
                                </p:cTn>
                              </p:par>
                            </p:childTnLst>
                          </p:cTn>
                        </p:par>
                        <p:par>
                          <p:cTn id="16" fill="hold">
                            <p:stCondLst>
                              <p:cond delay="2500"/>
                            </p:stCondLst>
                            <p:childTnLst>
                              <p:par>
                                <p:cTn id="17" presetID="26" presetClass="emph" presetSubtype="0" fill="hold" grpId="4" nodeType="afterEffect">
                                  <p:stCondLst>
                                    <p:cond delay="0"/>
                                  </p:stCondLst>
                                  <p:childTnLst>
                                    <p:animEffect transition="out" filter="fade">
                                      <p:cBhvr>
                                        <p:cTn id="18" dur="750" tmFilter="0, 0; .2, .5; .8, .5; 1, 0"/>
                                        <p:tgtEl>
                                          <p:spTgt spid="20"/>
                                        </p:tgtEl>
                                      </p:cBhvr>
                                    </p:animEffect>
                                    <p:animScale>
                                      <p:cBhvr>
                                        <p:cTn id="19" dur="375" autoRev="1" fill="hold"/>
                                        <p:tgtEl>
                                          <p:spTgt spid="20"/>
                                        </p:tgtEl>
                                      </p:cBhvr>
                                      <p:by x="105000" y="105000"/>
                                    </p:animScale>
                                  </p:childTnLst>
                                </p:cTn>
                              </p:par>
                            </p:childTnLst>
                          </p:cTn>
                        </p:par>
                        <p:par>
                          <p:cTn id="20" fill="hold">
                            <p:stCondLst>
                              <p:cond delay="3250"/>
                            </p:stCondLst>
                            <p:childTnLst>
                              <p:par>
                                <p:cTn id="21" presetID="10" presetClass="exit" presetSubtype="0" fill="hold" grpId="2" nodeType="afterEffect">
                                  <p:stCondLst>
                                    <p:cond delay="0"/>
                                  </p:stCondLst>
                                  <p:childTnLst>
                                    <p:animEffect transition="out" filter="fade">
                                      <p:cBhvr>
                                        <p:cTn id="22" dur="1250"/>
                                        <p:tgtEl>
                                          <p:spTgt spid="20"/>
                                        </p:tgtEl>
                                      </p:cBhvr>
                                    </p:animEffect>
                                    <p:set>
                                      <p:cBhvr>
                                        <p:cTn id="23" dur="1" fill="hold">
                                          <p:stCondLst>
                                            <p:cond delay="124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45" presetClass="exit" presetSubtype="0" fill="hold" nodeType="clickEffect">
                                  <p:stCondLst>
                                    <p:cond delay="0"/>
                                  </p:stCondLst>
                                  <p:childTnLst>
                                    <p:animEffect transition="out" filter="fade">
                                      <p:cBhvr>
                                        <p:cTn id="28" dur="2000"/>
                                        <p:tgtEl>
                                          <p:spTgt spid="21"/>
                                        </p:tgtEl>
                                      </p:cBhvr>
                                    </p:animEffect>
                                    <p:anim calcmode="lin" valueType="num">
                                      <p:cBhvr>
                                        <p:cTn id="29" dur="2000"/>
                                        <p:tgtEl>
                                          <p:spTgt spid="2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0" dur="2000"/>
                                        <p:tgtEl>
                                          <p:spTgt spid="21"/>
                                        </p:tgtEl>
                                        <p:attrNameLst>
                                          <p:attrName>ppt_h</p:attrName>
                                        </p:attrNameLst>
                                      </p:cBhvr>
                                      <p:tavLst>
                                        <p:tav tm="0">
                                          <p:val>
                                            <p:strVal val="ppt_h"/>
                                          </p:val>
                                        </p:tav>
                                        <p:tav tm="100000">
                                          <p:val>
                                            <p:strVal val="ppt_h"/>
                                          </p:val>
                                        </p:tav>
                                      </p:tavLst>
                                    </p:anim>
                                    <p:set>
                                      <p:cBhvr>
                                        <p:cTn id="31" dur="1" fill="hold">
                                          <p:stCondLst>
                                            <p:cond delay="1999"/>
                                          </p:stCondLst>
                                        </p:cTn>
                                        <p:tgtEl>
                                          <p:spTgt spid="21"/>
                                        </p:tgtEl>
                                        <p:attrNameLst>
                                          <p:attrName>style.visibility</p:attrName>
                                        </p:attrNameLst>
                                      </p:cBhvr>
                                      <p:to>
                                        <p:strVal val="hidden"/>
                                      </p:to>
                                    </p:set>
                                  </p:childTnLst>
                                </p:cTn>
                              </p:par>
                            </p:childTnLst>
                          </p:cTn>
                        </p:par>
                        <p:par>
                          <p:cTn id="32" fill="hold">
                            <p:stCondLst>
                              <p:cond delay="2000"/>
                            </p:stCondLst>
                            <p:childTnLst>
                              <p:par>
                                <p:cTn id="33" presetID="45"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000"/>
                                        <p:tgtEl>
                                          <p:spTgt spid="17"/>
                                        </p:tgtEl>
                                      </p:cBhvr>
                                    </p:animEffect>
                                    <p:anim calcmode="lin" valueType="num">
                                      <p:cBhvr>
                                        <p:cTn id="36" dur="2000" fill="hold"/>
                                        <p:tgtEl>
                                          <p:spTgt spid="17"/>
                                        </p:tgtEl>
                                        <p:attrNameLst>
                                          <p:attrName>ppt_w</p:attrName>
                                        </p:attrNameLst>
                                      </p:cBhvr>
                                      <p:tavLst>
                                        <p:tav tm="0" fmla="#ppt_w*sin(2.5*pi*$)">
                                          <p:val>
                                            <p:fltVal val="0"/>
                                          </p:val>
                                        </p:tav>
                                        <p:tav tm="100000">
                                          <p:val>
                                            <p:fltVal val="1"/>
                                          </p:val>
                                        </p:tav>
                                      </p:tavLst>
                                    </p:anim>
                                    <p:anim calcmode="lin" valueType="num">
                                      <p:cBhvr>
                                        <p:cTn id="37"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45" presetClass="exit" presetSubtype="0" fill="hold" nodeType="afterEffect">
                                  <p:stCondLst>
                                    <p:cond delay="0"/>
                                  </p:stCondLst>
                                  <p:childTnLst>
                                    <p:animEffect transition="out" filter="fade">
                                      <p:cBhvr>
                                        <p:cTn id="42" dur="2000"/>
                                        <p:tgtEl>
                                          <p:spTgt spid="17"/>
                                        </p:tgtEl>
                                      </p:cBhvr>
                                    </p:animEffect>
                                    <p:anim calcmode="lin" valueType="num">
                                      <p:cBhvr>
                                        <p:cTn id="43" dur="200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4" dur="2000"/>
                                        <p:tgtEl>
                                          <p:spTgt spid="17"/>
                                        </p:tgtEl>
                                        <p:attrNameLst>
                                          <p:attrName>ppt_h</p:attrName>
                                        </p:attrNameLst>
                                      </p:cBhvr>
                                      <p:tavLst>
                                        <p:tav tm="0">
                                          <p:val>
                                            <p:strVal val="ppt_h"/>
                                          </p:val>
                                        </p:tav>
                                        <p:tav tm="100000">
                                          <p:val>
                                            <p:strVal val="ppt_h"/>
                                          </p:val>
                                        </p:tav>
                                      </p:tavLst>
                                    </p:anim>
                                    <p:set>
                                      <p:cBhvr>
                                        <p:cTn id="45" dur="1" fill="hold">
                                          <p:stCondLst>
                                            <p:cond delay="1999"/>
                                          </p:stCondLst>
                                        </p:cTn>
                                        <p:tgtEl>
                                          <p:spTgt spid="17"/>
                                        </p:tgtEl>
                                        <p:attrNameLst>
                                          <p:attrName>style.visibility</p:attrName>
                                        </p:attrNameLst>
                                      </p:cBhvr>
                                      <p:to>
                                        <p:strVal val="hidden"/>
                                      </p:to>
                                    </p:set>
                                  </p:childTnLst>
                                </p:cTn>
                              </p:par>
                            </p:childTnLst>
                          </p:cTn>
                        </p:par>
                        <p:par>
                          <p:cTn id="46" fill="hold">
                            <p:stCondLst>
                              <p:cond delay="2000"/>
                            </p:stCondLst>
                            <p:childTnLst>
                              <p:par>
                                <p:cTn id="47" presetID="45"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2000"/>
                                        <p:tgtEl>
                                          <p:spTgt spid="21"/>
                                        </p:tgtEl>
                                      </p:cBhvr>
                                    </p:animEffect>
                                    <p:anim calcmode="lin" valueType="num">
                                      <p:cBhvr>
                                        <p:cTn id="50" dur="2000" fill="hold"/>
                                        <p:tgtEl>
                                          <p:spTgt spid="21"/>
                                        </p:tgtEl>
                                        <p:attrNameLst>
                                          <p:attrName>ppt_w</p:attrName>
                                        </p:attrNameLst>
                                      </p:cBhvr>
                                      <p:tavLst>
                                        <p:tav tm="0" fmla="#ppt_w*sin(2.5*pi*$)">
                                          <p:val>
                                            <p:fltVal val="0"/>
                                          </p:val>
                                        </p:tav>
                                        <p:tav tm="100000">
                                          <p:val>
                                            <p:fltVal val="1"/>
                                          </p:val>
                                        </p:tav>
                                      </p:tavLst>
                                    </p:anim>
                                    <p:anim calcmode="lin" valueType="num">
                                      <p:cBhvr>
                                        <p:cTn id="51"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7"/>
                  </p:tgtEl>
                </p:cond>
              </p:nextCondLst>
            </p:seq>
          </p:childTnLst>
        </p:cTn>
      </p:par>
    </p:tnLst>
    <p:bldLst>
      <p:bldP spid="20" grpId="0" animBg="1"/>
      <p:bldP spid="20" grpId="1" animBg="1"/>
      <p:bldP spid="20" grpId="2" animBg="1"/>
      <p:bldP spid="20" grpId="3" animBg="1"/>
      <p:bldP spid="20" grpId="4"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448E252-03C3-FB42-AE55-7122510F3A63}"/>
              </a:ext>
            </a:extLst>
          </p:cNvPr>
          <p:cNvSpPr>
            <a:spLocks noGrp="1"/>
          </p:cNvSpPr>
          <p:nvPr>
            <p:ph type="title"/>
          </p:nvPr>
        </p:nvSpPr>
        <p:spPr>
          <a:xfrm>
            <a:off x="457200" y="479425"/>
            <a:ext cx="8220075" cy="993775"/>
          </a:xfrm>
        </p:spPr>
        <p:txBody>
          <a:bodyPr/>
          <a:lstStyle/>
          <a:p>
            <a:pPr eaLnBrk="1" hangingPunct="1"/>
            <a:r>
              <a:rPr lang="en-GB" altLang="en-US" dirty="0"/>
              <a:t>Muddled Shields</a:t>
            </a:r>
          </a:p>
        </p:txBody>
      </p:sp>
      <p:sp>
        <p:nvSpPr>
          <p:cNvPr id="14" name="Rectangle: Rounded Corners 13">
            <a:extLst>
              <a:ext uri="{FF2B5EF4-FFF2-40B4-BE49-F238E27FC236}">
                <a16:creationId xmlns:a16="http://schemas.microsoft.com/office/drawing/2014/main" id="{289989D9-9FB7-7640-899E-825EB7BBF8F7}"/>
              </a:ext>
            </a:extLst>
          </p:cNvPr>
          <p:cNvSpPr/>
          <p:nvPr/>
        </p:nvSpPr>
        <p:spPr>
          <a:xfrm>
            <a:off x="638175" y="1473199"/>
            <a:ext cx="7867650" cy="1364593"/>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0" i="0" u="none" strike="noStrike" dirty="0">
                <a:solidFill>
                  <a:srgbClr val="1C1C1C"/>
                </a:solidFill>
                <a:effectLst/>
              </a:rPr>
              <a:t>Kit and Sam have found a stall where they can make their own shields. Can you help them put the right parts together by reading the word on the shield and clicking on the picture to match?</a:t>
            </a:r>
            <a:endParaRPr lang="en-GB" sz="2000" dirty="0">
              <a:solidFill>
                <a:schemeClr val="tx1"/>
              </a:solidFill>
            </a:endParaRPr>
          </a:p>
        </p:txBody>
      </p:sp>
      <p:pic>
        <p:nvPicPr>
          <p:cNvPr id="20485" name="Picture 6">
            <a:extLst>
              <a:ext uri="{FF2B5EF4-FFF2-40B4-BE49-F238E27FC236}">
                <a16:creationId xmlns:a16="http://schemas.microsoft.com/office/drawing/2014/main" id="{EE0C6E36-A79F-2844-B923-C055E4E708D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3265714" y="2785777"/>
            <a:ext cx="2621710" cy="27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0">
            <a:extLst>
              <a:ext uri="{FF2B5EF4-FFF2-40B4-BE49-F238E27FC236}">
                <a16:creationId xmlns:a16="http://schemas.microsoft.com/office/drawing/2014/main" id="{B4F78378-96AF-EE4F-B8FC-EF08A2EBF83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32018" y="3385937"/>
            <a:ext cx="1089104" cy="105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Kit's teachings">
            <a:extLst>
              <a:ext uri="{FF2B5EF4-FFF2-40B4-BE49-F238E27FC236}">
                <a16:creationId xmlns:a16="http://schemas.microsoft.com/office/drawing/2014/main" id="{B36F1C12-3F86-B0F2-FF93-9459B3304E30}"/>
              </a:ext>
            </a:extLst>
          </p:cNvPr>
          <p:cNvGrpSpPr/>
          <p:nvPr/>
        </p:nvGrpSpPr>
        <p:grpSpPr>
          <a:xfrm>
            <a:off x="588508" y="5259290"/>
            <a:ext cx="5376018" cy="1008112"/>
            <a:chOff x="886636" y="5157192"/>
            <a:chExt cx="5177280" cy="1008112"/>
          </a:xfrm>
        </p:grpSpPr>
        <p:sp>
          <p:nvSpPr>
            <p:cNvPr id="3" name="Rectangle: Rounded Corners 9">
              <a:extLst>
                <a:ext uri="{FF2B5EF4-FFF2-40B4-BE49-F238E27FC236}">
                  <a16:creationId xmlns:a16="http://schemas.microsoft.com/office/drawing/2014/main" id="{363387BE-85C3-CDBA-DF92-8AA27F2DD97A}"/>
                </a:ext>
              </a:extLst>
            </p:cNvPr>
            <p:cNvSpPr/>
            <p:nvPr/>
          </p:nvSpPr>
          <p:spPr>
            <a:xfrm>
              <a:off x="1475656" y="5517232"/>
              <a:ext cx="4588260" cy="432048"/>
            </a:xfrm>
            <a:prstGeom prst="roundRect">
              <a:avLst>
                <a:gd name="adj" fmla="val 50000"/>
              </a:avLst>
            </a:prstGeom>
            <a:solidFill>
              <a:srgbClr val="3B68B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a:latin typeface="Twinkl" pitchFamily="2" charset="77"/>
                </a:rPr>
                <a:t>  Click me for Robot Rick’s learning tips!</a:t>
              </a:r>
            </a:p>
          </p:txBody>
        </p:sp>
        <p:pic>
          <p:nvPicPr>
            <p:cNvPr id="4" name="Picture 3">
              <a:extLst>
                <a:ext uri="{FF2B5EF4-FFF2-40B4-BE49-F238E27FC236}">
                  <a16:creationId xmlns:a16="http://schemas.microsoft.com/office/drawing/2014/main" id="{8BC25BA1-B7BE-7532-B759-7E0EE7C5004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6636" y="5157192"/>
              <a:ext cx="969464" cy="1008112"/>
            </a:xfrm>
            <a:prstGeom prst="ellipse">
              <a:avLst/>
            </a:prstGeom>
            <a:solidFill>
              <a:schemeClr val="bg1"/>
            </a:solidFill>
            <a:ln w="57150">
              <a:solidFill>
                <a:srgbClr val="3B68B0"/>
              </a:solidFill>
            </a:ln>
          </p:spPr>
        </p:pic>
      </p:grpSp>
      <p:sp>
        <p:nvSpPr>
          <p:cNvPr id="5" name="Kit's teaching bubble">
            <a:extLst>
              <a:ext uri="{FF2B5EF4-FFF2-40B4-BE49-F238E27FC236}">
                <a16:creationId xmlns:a16="http://schemas.microsoft.com/office/drawing/2014/main" id="{4785F1E6-C30A-73CA-C1A7-DE6D2EFD9223}"/>
              </a:ext>
            </a:extLst>
          </p:cNvPr>
          <p:cNvSpPr/>
          <p:nvPr/>
        </p:nvSpPr>
        <p:spPr>
          <a:xfrm>
            <a:off x="1357710" y="4177678"/>
            <a:ext cx="3920329" cy="1122364"/>
          </a:xfrm>
          <a:prstGeom prst="wedgeRoundRectCallout">
            <a:avLst>
              <a:gd name="adj1" fmla="val -51424"/>
              <a:gd name="adj2" fmla="val 95359"/>
              <a:gd name="adj3" fmla="val 16667"/>
            </a:avLst>
          </a:prstGeom>
          <a:solidFill>
            <a:schemeClr val="bg1"/>
          </a:solidFill>
          <a:ln w="28575">
            <a:solidFill>
              <a:srgbClr val="3B68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Remember to use the sound buttons to robot-talk the word and then blend to read the whole word.</a:t>
            </a:r>
            <a:endParaRPr lang="en-GB" dirty="0">
              <a:solidFill>
                <a:schemeClr val="tx1"/>
              </a:solidFill>
              <a:latin typeface="Twinkl" pitchFamily="50" charset="0"/>
            </a:endParaRPr>
          </a:p>
        </p:txBody>
      </p:sp>
      <p:sp>
        <p:nvSpPr>
          <p:cNvPr id="6" name="Close bubble">
            <a:extLst>
              <a:ext uri="{FF2B5EF4-FFF2-40B4-BE49-F238E27FC236}">
                <a16:creationId xmlns:a16="http://schemas.microsoft.com/office/drawing/2014/main" id="{118AC985-1A9B-0E77-69BB-F536F239F059}"/>
              </a:ext>
            </a:extLst>
          </p:cNvPr>
          <p:cNvSpPr/>
          <p:nvPr/>
        </p:nvSpPr>
        <p:spPr>
          <a:xfrm>
            <a:off x="5057178" y="4132846"/>
            <a:ext cx="284162" cy="284163"/>
          </a:xfrm>
          <a:prstGeom prst="ellipse">
            <a:avLst/>
          </a:prstGeom>
          <a:solidFill>
            <a:srgbClr val="3B68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grpSp>
        <p:nvGrpSpPr>
          <p:cNvPr id="7" name="Group 6">
            <a:extLst>
              <a:ext uri="{FF2B5EF4-FFF2-40B4-BE49-F238E27FC236}">
                <a16:creationId xmlns:a16="http://schemas.microsoft.com/office/drawing/2014/main" id="{4744E1C5-5FA2-6A9B-DF63-9DBDAD6D733E}"/>
              </a:ext>
            </a:extLst>
          </p:cNvPr>
          <p:cNvGrpSpPr/>
          <p:nvPr/>
        </p:nvGrpSpPr>
        <p:grpSpPr>
          <a:xfrm>
            <a:off x="7768053" y="227397"/>
            <a:ext cx="1375947" cy="504056"/>
            <a:chOff x="8020930" y="1700808"/>
            <a:chExt cx="1419572" cy="504056"/>
          </a:xfrm>
          <a:solidFill>
            <a:srgbClr val="CC4894"/>
          </a:solidFill>
        </p:grpSpPr>
        <p:sp>
          <p:nvSpPr>
            <p:cNvPr id="8" name="Oval 7">
              <a:extLst>
                <a:ext uri="{FF2B5EF4-FFF2-40B4-BE49-F238E27FC236}">
                  <a16:creationId xmlns:a16="http://schemas.microsoft.com/office/drawing/2014/main" id="{3168F96E-9884-05D2-9B4F-55AC031BD421}"/>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ectangle 11">
              <a:extLst>
                <a:ext uri="{FF2B5EF4-FFF2-40B4-BE49-F238E27FC236}">
                  <a16:creationId xmlns:a16="http://schemas.microsoft.com/office/drawing/2014/main" id="{0F849B13-C9B4-E2BE-0968-8EBDD02660E7}"/>
                </a:ext>
              </a:extLst>
            </p:cNvPr>
            <p:cNvSpPr/>
            <p:nvPr/>
          </p:nvSpPr>
          <p:spPr>
            <a:xfrm>
              <a:off x="8280920" y="1700808"/>
              <a:ext cx="115958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b="1" dirty="0">
                  <a:latin typeface="Twinkl" pitchFamily="2" charset="77"/>
                </a:rPr>
                <a:t>Practise</a:t>
              </a:r>
              <a:endParaRPr lang="en-GB" altLang="en-US" b="1" dirty="0">
                <a:solidFill>
                  <a:schemeClr val="bg1"/>
                </a:solidFill>
                <a:latin typeface="Twinkl" pitchFamily="2" charset="77"/>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 grpId="0" animBg="1"/>
      <p:bldP spid="5" grpId="1" animBg="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17413">
            <a:extLst>
              <a:ext uri="{FF2B5EF4-FFF2-40B4-BE49-F238E27FC236}">
                <a16:creationId xmlns:a16="http://schemas.microsoft.com/office/drawing/2014/main" id="{7B482A2D-3F09-BB42-9931-370642AA997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54313" y="1450182"/>
            <a:ext cx="3635375" cy="395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Box 17418">
            <a:extLst>
              <a:ext uri="{FF2B5EF4-FFF2-40B4-BE49-F238E27FC236}">
                <a16:creationId xmlns:a16="http://schemas.microsoft.com/office/drawing/2014/main" id="{42F6B9EF-E7A8-1F43-B8FA-D926143736CB}"/>
              </a:ext>
            </a:extLst>
          </p:cNvPr>
          <p:cNvSpPr txBox="1">
            <a:spLocks noChangeArrowheads="1"/>
          </p:cNvSpPr>
          <p:nvPr/>
        </p:nvSpPr>
        <p:spPr bwMode="auto">
          <a:xfrm>
            <a:off x="3468688" y="1621824"/>
            <a:ext cx="2206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5400" b="1" dirty="0">
                <a:solidFill>
                  <a:schemeClr val="tx1"/>
                </a:solidFill>
              </a:rPr>
              <a:t>night</a:t>
            </a:r>
          </a:p>
        </p:txBody>
      </p:sp>
      <p:grpSp>
        <p:nvGrpSpPr>
          <p:cNvPr id="27" name="NIGHT">
            <a:extLst>
              <a:ext uri="{FF2B5EF4-FFF2-40B4-BE49-F238E27FC236}">
                <a16:creationId xmlns:a16="http://schemas.microsoft.com/office/drawing/2014/main" id="{E4CAB4B3-F255-5A47-8E4E-D6B709CC81C1}"/>
              </a:ext>
            </a:extLst>
          </p:cNvPr>
          <p:cNvGrpSpPr>
            <a:grpSpLocks/>
          </p:cNvGrpSpPr>
          <p:nvPr/>
        </p:nvGrpSpPr>
        <p:grpSpPr bwMode="auto">
          <a:xfrm>
            <a:off x="611188" y="881366"/>
            <a:ext cx="1820862" cy="1758950"/>
            <a:chOff x="3661793" y="548680"/>
            <a:chExt cx="1820414" cy="1759058"/>
          </a:xfrm>
        </p:grpSpPr>
        <p:pic>
          <p:nvPicPr>
            <p:cNvPr id="21516" name="Picture 7">
              <a:extLst>
                <a:ext uri="{FF2B5EF4-FFF2-40B4-BE49-F238E27FC236}">
                  <a16:creationId xmlns:a16="http://schemas.microsoft.com/office/drawing/2014/main" id="{51C10E63-5816-0F4F-A3EC-DC9BCDF47F3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61793" y="548680"/>
              <a:ext cx="1820414" cy="17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21">
              <a:extLst>
                <a:ext uri="{FF2B5EF4-FFF2-40B4-BE49-F238E27FC236}">
                  <a16:creationId xmlns:a16="http://schemas.microsoft.com/office/drawing/2014/main" id="{A2BE1DDE-FD6B-F842-9B32-786EC7125EF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47698" y="731453"/>
              <a:ext cx="1048603" cy="9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a:extLst>
              <a:ext uri="{FF2B5EF4-FFF2-40B4-BE49-F238E27FC236}">
                <a16:creationId xmlns:a16="http://schemas.microsoft.com/office/drawing/2014/main" id="{414AF5A0-DB45-AA86-4DF5-6B39739E65A0}"/>
              </a:ext>
            </a:extLst>
          </p:cNvPr>
          <p:cNvGrpSpPr/>
          <p:nvPr/>
        </p:nvGrpSpPr>
        <p:grpSpPr>
          <a:xfrm>
            <a:off x="7768053" y="227397"/>
            <a:ext cx="1375947" cy="504056"/>
            <a:chOff x="8020930" y="1700808"/>
            <a:chExt cx="1419572" cy="504056"/>
          </a:xfrm>
          <a:solidFill>
            <a:srgbClr val="CC4894"/>
          </a:solidFill>
        </p:grpSpPr>
        <p:sp>
          <p:nvSpPr>
            <p:cNvPr id="3" name="Oval 2">
              <a:extLst>
                <a:ext uri="{FF2B5EF4-FFF2-40B4-BE49-F238E27FC236}">
                  <a16:creationId xmlns:a16="http://schemas.microsoft.com/office/drawing/2014/main" id="{6003415F-567A-6D3E-A7D8-572BBE58496B}"/>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a:extLst>
                <a:ext uri="{FF2B5EF4-FFF2-40B4-BE49-F238E27FC236}">
                  <a16:creationId xmlns:a16="http://schemas.microsoft.com/office/drawing/2014/main" id="{DCD37AEC-F31D-0289-8BB0-C08456AB4FDE}"/>
                </a:ext>
              </a:extLst>
            </p:cNvPr>
            <p:cNvSpPr/>
            <p:nvPr/>
          </p:nvSpPr>
          <p:spPr>
            <a:xfrm>
              <a:off x="8280920" y="1700808"/>
              <a:ext cx="115958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b="1" dirty="0">
                  <a:latin typeface="Twinkl" pitchFamily="2" charset="77"/>
                </a:rPr>
                <a:t>Practise</a:t>
              </a:r>
              <a:endParaRPr lang="en-GB" altLang="en-US" b="1" dirty="0">
                <a:solidFill>
                  <a:schemeClr val="bg1"/>
                </a:solidFill>
                <a:latin typeface="Twinkl" pitchFamily="2" charset="77"/>
              </a:endParaRPr>
            </a:p>
          </p:txBody>
        </p:sp>
      </p:grpSp>
      <p:grpSp>
        <p:nvGrpSpPr>
          <p:cNvPr id="12" name="Group 11">
            <a:extLst>
              <a:ext uri="{FF2B5EF4-FFF2-40B4-BE49-F238E27FC236}">
                <a16:creationId xmlns:a16="http://schemas.microsoft.com/office/drawing/2014/main" id="{A5E2E282-EF37-5DA7-FF36-3FA0944B374C}"/>
              </a:ext>
            </a:extLst>
          </p:cNvPr>
          <p:cNvGrpSpPr/>
          <p:nvPr/>
        </p:nvGrpSpPr>
        <p:grpSpPr>
          <a:xfrm>
            <a:off x="3867186" y="2532316"/>
            <a:ext cx="1476778" cy="108000"/>
            <a:chOff x="3867186" y="2532316"/>
            <a:chExt cx="1476778" cy="108000"/>
          </a:xfrm>
        </p:grpSpPr>
        <p:sp>
          <p:nvSpPr>
            <p:cNvPr id="5" name="Oval 4">
              <a:extLst>
                <a:ext uri="{FF2B5EF4-FFF2-40B4-BE49-F238E27FC236}">
                  <a16:creationId xmlns:a16="http://schemas.microsoft.com/office/drawing/2014/main" id="{206AA024-3632-A4FB-92F7-6BCA3B6BB6EA}"/>
                </a:ext>
              </a:extLst>
            </p:cNvPr>
            <p:cNvSpPr/>
            <p:nvPr/>
          </p:nvSpPr>
          <p:spPr>
            <a:xfrm>
              <a:off x="3867186" y="253231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B863F758-A488-90D1-3E04-9B7C7CE329F6}"/>
                </a:ext>
              </a:extLst>
            </p:cNvPr>
            <p:cNvCxnSpPr>
              <a:cxnSpLocks/>
            </p:cNvCxnSpPr>
            <p:nvPr/>
          </p:nvCxnSpPr>
          <p:spPr>
            <a:xfrm>
              <a:off x="4217897" y="2586316"/>
              <a:ext cx="847162" cy="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7249D3D-FF88-4B3F-E032-C2EB0BDD8686}"/>
                </a:ext>
              </a:extLst>
            </p:cNvPr>
            <p:cNvSpPr/>
            <p:nvPr/>
          </p:nvSpPr>
          <p:spPr>
            <a:xfrm>
              <a:off x="5235964" y="253231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LAMP">
            <a:extLst>
              <a:ext uri="{FF2B5EF4-FFF2-40B4-BE49-F238E27FC236}">
                <a16:creationId xmlns:a16="http://schemas.microsoft.com/office/drawing/2014/main" id="{700BBEAF-6805-25CD-44B2-A97D1B9D3176}"/>
              </a:ext>
            </a:extLst>
          </p:cNvPr>
          <p:cNvGrpSpPr>
            <a:grpSpLocks/>
          </p:cNvGrpSpPr>
          <p:nvPr/>
        </p:nvGrpSpPr>
        <p:grpSpPr bwMode="auto">
          <a:xfrm>
            <a:off x="611188" y="3507120"/>
            <a:ext cx="1820862" cy="1758950"/>
            <a:chOff x="3661793" y="548680"/>
            <a:chExt cx="1820414" cy="1759058"/>
          </a:xfrm>
        </p:grpSpPr>
        <p:pic>
          <p:nvPicPr>
            <p:cNvPr id="20" name="Picture 7">
              <a:extLst>
                <a:ext uri="{FF2B5EF4-FFF2-40B4-BE49-F238E27FC236}">
                  <a16:creationId xmlns:a16="http://schemas.microsoft.com/office/drawing/2014/main" id="{0BFA0931-D020-8576-9B67-2D00A0E1896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61793" y="548680"/>
              <a:ext cx="1820414" cy="17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1">
              <a:extLst>
                <a:ext uri="{FF2B5EF4-FFF2-40B4-BE49-F238E27FC236}">
                  <a16:creationId xmlns:a16="http://schemas.microsoft.com/office/drawing/2014/main" id="{3568B837-4D64-E078-01CC-D722800AC30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4338271" y="731453"/>
              <a:ext cx="467458" cy="9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SIGN">
            <a:extLst>
              <a:ext uri="{FF2B5EF4-FFF2-40B4-BE49-F238E27FC236}">
                <a16:creationId xmlns:a16="http://schemas.microsoft.com/office/drawing/2014/main" id="{116B447A-CE61-2213-CE97-F516FC52FD6F}"/>
              </a:ext>
            </a:extLst>
          </p:cNvPr>
          <p:cNvGrpSpPr>
            <a:grpSpLocks/>
          </p:cNvGrpSpPr>
          <p:nvPr/>
        </p:nvGrpSpPr>
        <p:grpSpPr bwMode="auto">
          <a:xfrm>
            <a:off x="6592130" y="881366"/>
            <a:ext cx="1820862" cy="1758950"/>
            <a:chOff x="3661793" y="548680"/>
            <a:chExt cx="1820414" cy="1759058"/>
          </a:xfrm>
        </p:grpSpPr>
        <p:pic>
          <p:nvPicPr>
            <p:cNvPr id="23" name="Picture 7">
              <a:extLst>
                <a:ext uri="{FF2B5EF4-FFF2-40B4-BE49-F238E27FC236}">
                  <a16:creationId xmlns:a16="http://schemas.microsoft.com/office/drawing/2014/main" id="{3C76FBD1-B293-2FA6-52F0-3BB535FC1E1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61793" y="548680"/>
              <a:ext cx="1820414" cy="17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1">
              <a:extLst>
                <a:ext uri="{FF2B5EF4-FFF2-40B4-BE49-F238E27FC236}">
                  <a16:creationId xmlns:a16="http://schemas.microsoft.com/office/drawing/2014/main" id="{5ABE996E-17E8-F40E-434E-9C9BEF6B163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4206049" y="731453"/>
              <a:ext cx="731901" cy="9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CHAIR">
            <a:extLst>
              <a:ext uri="{FF2B5EF4-FFF2-40B4-BE49-F238E27FC236}">
                <a16:creationId xmlns:a16="http://schemas.microsoft.com/office/drawing/2014/main" id="{1D33D540-0B04-DC81-AE84-EC88EA486C45}"/>
              </a:ext>
            </a:extLst>
          </p:cNvPr>
          <p:cNvGrpSpPr>
            <a:grpSpLocks/>
          </p:cNvGrpSpPr>
          <p:nvPr/>
        </p:nvGrpSpPr>
        <p:grpSpPr bwMode="auto">
          <a:xfrm>
            <a:off x="6592130" y="3507120"/>
            <a:ext cx="1820862" cy="1758950"/>
            <a:chOff x="3661793" y="548680"/>
            <a:chExt cx="1820414" cy="1759058"/>
          </a:xfrm>
        </p:grpSpPr>
        <p:pic>
          <p:nvPicPr>
            <p:cNvPr id="26" name="Picture 7">
              <a:extLst>
                <a:ext uri="{FF2B5EF4-FFF2-40B4-BE49-F238E27FC236}">
                  <a16:creationId xmlns:a16="http://schemas.microsoft.com/office/drawing/2014/main" id="{2CED2331-C5A6-0F5A-860A-472FDE6C8F4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61793" y="548680"/>
              <a:ext cx="1820414" cy="17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1">
              <a:extLst>
                <a:ext uri="{FF2B5EF4-FFF2-40B4-BE49-F238E27FC236}">
                  <a16:creationId xmlns:a16="http://schemas.microsoft.com/office/drawing/2014/main" id="{3550B6B1-CD94-07A6-B239-C61B4FE61CF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4197978" y="687077"/>
              <a:ext cx="748044" cy="108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21">
            <a:extLst>
              <a:ext uri="{FF2B5EF4-FFF2-40B4-BE49-F238E27FC236}">
                <a16:creationId xmlns:a16="http://schemas.microsoft.com/office/drawing/2014/main" id="{950C01CA-22EB-AB35-B831-F86E29A62A2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93724" y="2793236"/>
            <a:ext cx="2064790" cy="196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29">
            <a:extLst>
              <a:ext uri="{FF2B5EF4-FFF2-40B4-BE49-F238E27FC236}">
                <a16:creationId xmlns:a16="http://schemas.microsoft.com/office/drawing/2014/main" id="{47194332-30D4-578C-86CA-91B9591BD443}"/>
              </a:ext>
            </a:extLst>
          </p:cNvPr>
          <p:cNvGrpSpPr/>
          <p:nvPr/>
        </p:nvGrpSpPr>
        <p:grpSpPr>
          <a:xfrm>
            <a:off x="6914614" y="5505908"/>
            <a:ext cx="1545814" cy="666750"/>
            <a:chOff x="6914614" y="5505908"/>
            <a:chExt cx="1545814" cy="666750"/>
          </a:xfrm>
        </p:grpSpPr>
        <p:sp>
          <p:nvSpPr>
            <p:cNvPr id="31" name="Rectangle: Rounded Corners 18">
              <a:hlinkClick r:id="rId8" action="ppaction://hlinksldjump"/>
              <a:extLst>
                <a:ext uri="{FF2B5EF4-FFF2-40B4-BE49-F238E27FC236}">
                  <a16:creationId xmlns:a16="http://schemas.microsoft.com/office/drawing/2014/main" id="{0C363D91-4E3B-71D5-3D95-B8AB9C149C40}"/>
                </a:ext>
              </a:extLst>
            </p:cNvPr>
            <p:cNvSpPr/>
            <p:nvPr/>
          </p:nvSpPr>
          <p:spPr>
            <a:xfrm>
              <a:off x="6914614" y="5650938"/>
              <a:ext cx="1099786" cy="432048"/>
            </a:xfrm>
            <a:prstGeom prst="roundRect">
              <a:avLst>
                <a:gd name="adj" fmla="val 50000"/>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Next</a:t>
              </a:r>
            </a:p>
          </p:txBody>
        </p:sp>
        <p:pic>
          <p:nvPicPr>
            <p:cNvPr id="32" name="Picture 31">
              <a:hlinkClick r:id="rId8" action="ppaction://hlinksldjump"/>
              <a:extLst>
                <a:ext uri="{FF2B5EF4-FFF2-40B4-BE49-F238E27FC236}">
                  <a16:creationId xmlns:a16="http://schemas.microsoft.com/office/drawing/2014/main" id="{C81C6C58-1742-5B50-7891-0A9D51BB5AC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1533"/>
            <a:stretch/>
          </p:blipFill>
          <p:spPr bwMode="auto">
            <a:xfrm>
              <a:off x="7740349" y="5505908"/>
              <a:ext cx="720079" cy="666750"/>
            </a:xfrm>
            <a:prstGeom prst="ellipse">
              <a:avLst/>
            </a:prstGeom>
            <a:solidFill>
              <a:schemeClr val="bg1"/>
            </a:solidFill>
            <a:ln w="57150">
              <a:solidFill>
                <a:schemeClr val="accent3"/>
              </a:solidFill>
            </a:ln>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childTnLst>
                    </p:cTn>
                  </p:par>
                </p:childTnLst>
              </p:cTn>
              <p:nextCondLst>
                <p:cond evt="onClick" delay="0">
                  <p:tgtEl>
                    <p:spTgt spid="19"/>
                  </p:tgtEl>
                </p:cond>
              </p:nextCondLst>
            </p:seq>
            <p:seq concurrent="1" nextAc="seek">
              <p:cTn id="11" restart="whenNotActive" fill="hold" evtFilter="cancelBubble" nodeType="interactiveSeq">
                <p:stCondLst>
                  <p:cond evt="onClick" delay="0">
                    <p:tgtEl>
                      <p:spTgt spid="22"/>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22"/>
                                        </p:tgtEl>
                                        <p:attrNameLst>
                                          <p:attrName>r</p:attrName>
                                        </p:attrNameLst>
                                      </p:cBhvr>
                                    </p:animRot>
                                    <p:animRot by="-240000">
                                      <p:cBhvr>
                                        <p:cTn id="16" dur="200" fill="hold">
                                          <p:stCondLst>
                                            <p:cond delay="200"/>
                                          </p:stCondLst>
                                        </p:cTn>
                                        <p:tgtEl>
                                          <p:spTgt spid="22"/>
                                        </p:tgtEl>
                                        <p:attrNameLst>
                                          <p:attrName>r</p:attrName>
                                        </p:attrNameLst>
                                      </p:cBhvr>
                                    </p:animRot>
                                    <p:animRot by="240000">
                                      <p:cBhvr>
                                        <p:cTn id="17" dur="200" fill="hold">
                                          <p:stCondLst>
                                            <p:cond delay="400"/>
                                          </p:stCondLst>
                                        </p:cTn>
                                        <p:tgtEl>
                                          <p:spTgt spid="22"/>
                                        </p:tgtEl>
                                        <p:attrNameLst>
                                          <p:attrName>r</p:attrName>
                                        </p:attrNameLst>
                                      </p:cBhvr>
                                    </p:animRot>
                                    <p:animRot by="-240000">
                                      <p:cBhvr>
                                        <p:cTn id="18" dur="200" fill="hold">
                                          <p:stCondLst>
                                            <p:cond delay="600"/>
                                          </p:stCondLst>
                                        </p:cTn>
                                        <p:tgtEl>
                                          <p:spTgt spid="22"/>
                                        </p:tgtEl>
                                        <p:attrNameLst>
                                          <p:attrName>r</p:attrName>
                                        </p:attrNameLst>
                                      </p:cBhvr>
                                    </p:animRot>
                                    <p:animRot by="120000">
                                      <p:cBhvr>
                                        <p:cTn id="19" dur="200" fill="hold">
                                          <p:stCondLst>
                                            <p:cond delay="800"/>
                                          </p:stCondLst>
                                        </p:cTn>
                                        <p:tgtEl>
                                          <p:spTgt spid="22"/>
                                        </p:tgtEl>
                                        <p:attrNameLst>
                                          <p:attrName>r</p:attrName>
                                        </p:attrNameLst>
                                      </p:cBhvr>
                                    </p:animRo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25"/>
                                        </p:tgtEl>
                                        <p:attrNameLst>
                                          <p:attrName>r</p:attrName>
                                        </p:attrNameLst>
                                      </p:cBhvr>
                                    </p:animRot>
                                    <p:animRot by="-240000">
                                      <p:cBhvr>
                                        <p:cTn id="25" dur="200" fill="hold">
                                          <p:stCondLst>
                                            <p:cond delay="200"/>
                                          </p:stCondLst>
                                        </p:cTn>
                                        <p:tgtEl>
                                          <p:spTgt spid="25"/>
                                        </p:tgtEl>
                                        <p:attrNameLst>
                                          <p:attrName>r</p:attrName>
                                        </p:attrNameLst>
                                      </p:cBhvr>
                                    </p:animRot>
                                    <p:animRot by="240000">
                                      <p:cBhvr>
                                        <p:cTn id="26" dur="200" fill="hold">
                                          <p:stCondLst>
                                            <p:cond delay="400"/>
                                          </p:stCondLst>
                                        </p:cTn>
                                        <p:tgtEl>
                                          <p:spTgt spid="25"/>
                                        </p:tgtEl>
                                        <p:attrNameLst>
                                          <p:attrName>r</p:attrName>
                                        </p:attrNameLst>
                                      </p:cBhvr>
                                    </p:animRot>
                                    <p:animRot by="-240000">
                                      <p:cBhvr>
                                        <p:cTn id="27" dur="200" fill="hold">
                                          <p:stCondLst>
                                            <p:cond delay="600"/>
                                          </p:stCondLst>
                                        </p:cTn>
                                        <p:tgtEl>
                                          <p:spTgt spid="25"/>
                                        </p:tgtEl>
                                        <p:attrNameLst>
                                          <p:attrName>r</p:attrName>
                                        </p:attrNameLst>
                                      </p:cBhvr>
                                    </p:animRot>
                                    <p:animRot by="120000">
                                      <p:cBhvr>
                                        <p:cTn id="28" dur="200" fill="hold">
                                          <p:stCondLst>
                                            <p:cond delay="800"/>
                                          </p:stCondLst>
                                        </p:cTn>
                                        <p:tgtEl>
                                          <p:spTgt spid="25"/>
                                        </p:tgtEl>
                                        <p:attrNameLst>
                                          <p:attrName>r</p:attrName>
                                        </p:attrNameLst>
                                      </p:cBhvr>
                                    </p:animRot>
                                  </p:child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27"/>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7"/>
                                        </p:tgtEl>
                                      </p:cBhvr>
                                    </p:animEffect>
                                    <p:set>
                                      <p:cBhvr>
                                        <p:cTn id="34" dur="1" fill="hold">
                                          <p:stCondLst>
                                            <p:cond delay="499"/>
                                          </p:stCondLst>
                                        </p:cTn>
                                        <p:tgtEl>
                                          <p:spTgt spid="27"/>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2"/>
                                        </p:tgtEl>
                                      </p:cBhvr>
                                    </p:animEffect>
                                    <p:set>
                                      <p:cBhvr>
                                        <p:cTn id="40" dur="1" fill="hold">
                                          <p:stCondLst>
                                            <p:cond delay="499"/>
                                          </p:stCondLst>
                                        </p:cTn>
                                        <p:tgtEl>
                                          <p:spTgt spid="22"/>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childTnLst>
              </p:cTn>
              <p:nextCondLst>
                <p:cond evt="onClick" delay="0">
                  <p:tgtEl>
                    <p:spTgt spid="2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17413">
            <a:extLst>
              <a:ext uri="{FF2B5EF4-FFF2-40B4-BE49-F238E27FC236}">
                <a16:creationId xmlns:a16="http://schemas.microsoft.com/office/drawing/2014/main" id="{7B482A2D-3F09-BB42-9931-370642AA997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2754313" y="1450309"/>
            <a:ext cx="3635375" cy="395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Box 17418">
            <a:extLst>
              <a:ext uri="{FF2B5EF4-FFF2-40B4-BE49-F238E27FC236}">
                <a16:creationId xmlns:a16="http://schemas.microsoft.com/office/drawing/2014/main" id="{42F6B9EF-E7A8-1F43-B8FA-D926143736CB}"/>
              </a:ext>
            </a:extLst>
          </p:cNvPr>
          <p:cNvSpPr txBox="1">
            <a:spLocks noChangeArrowheads="1"/>
          </p:cNvSpPr>
          <p:nvPr/>
        </p:nvSpPr>
        <p:spPr bwMode="auto">
          <a:xfrm>
            <a:off x="2817490" y="1621824"/>
            <a:ext cx="349103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5400" b="1" dirty="0">
                <a:solidFill>
                  <a:schemeClr val="tx1"/>
                </a:solidFill>
              </a:rPr>
              <a:t>light</a:t>
            </a:r>
          </a:p>
        </p:txBody>
      </p:sp>
      <p:grpSp>
        <p:nvGrpSpPr>
          <p:cNvPr id="27" name="NIGHT">
            <a:extLst>
              <a:ext uri="{FF2B5EF4-FFF2-40B4-BE49-F238E27FC236}">
                <a16:creationId xmlns:a16="http://schemas.microsoft.com/office/drawing/2014/main" id="{E4CAB4B3-F255-5A47-8E4E-D6B709CC81C1}"/>
              </a:ext>
            </a:extLst>
          </p:cNvPr>
          <p:cNvGrpSpPr>
            <a:grpSpLocks/>
          </p:cNvGrpSpPr>
          <p:nvPr/>
        </p:nvGrpSpPr>
        <p:grpSpPr bwMode="auto">
          <a:xfrm>
            <a:off x="611468" y="881366"/>
            <a:ext cx="1820302" cy="1758950"/>
            <a:chOff x="3662073" y="548680"/>
            <a:chExt cx="1819854" cy="1759058"/>
          </a:xfrm>
        </p:grpSpPr>
        <p:pic>
          <p:nvPicPr>
            <p:cNvPr id="21516" name="Picture 7">
              <a:extLst>
                <a:ext uri="{FF2B5EF4-FFF2-40B4-BE49-F238E27FC236}">
                  <a16:creationId xmlns:a16="http://schemas.microsoft.com/office/drawing/2014/main" id="{51C10E63-5816-0F4F-A3EC-DC9BCDF47F3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662073" y="548680"/>
              <a:ext cx="1819854" cy="17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21">
              <a:extLst>
                <a:ext uri="{FF2B5EF4-FFF2-40B4-BE49-F238E27FC236}">
                  <a16:creationId xmlns:a16="http://schemas.microsoft.com/office/drawing/2014/main" id="{A2BE1DDE-FD6B-F842-9B32-786EC7125EF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4078709" y="731453"/>
              <a:ext cx="986579" cy="9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a:extLst>
              <a:ext uri="{FF2B5EF4-FFF2-40B4-BE49-F238E27FC236}">
                <a16:creationId xmlns:a16="http://schemas.microsoft.com/office/drawing/2014/main" id="{414AF5A0-DB45-AA86-4DF5-6B39739E65A0}"/>
              </a:ext>
            </a:extLst>
          </p:cNvPr>
          <p:cNvGrpSpPr/>
          <p:nvPr/>
        </p:nvGrpSpPr>
        <p:grpSpPr>
          <a:xfrm>
            <a:off x="7768053" y="227397"/>
            <a:ext cx="1375947" cy="504056"/>
            <a:chOff x="8020930" y="1700808"/>
            <a:chExt cx="1419572" cy="504056"/>
          </a:xfrm>
          <a:solidFill>
            <a:srgbClr val="CC4894"/>
          </a:solidFill>
        </p:grpSpPr>
        <p:sp>
          <p:nvSpPr>
            <p:cNvPr id="3" name="Oval 2">
              <a:extLst>
                <a:ext uri="{FF2B5EF4-FFF2-40B4-BE49-F238E27FC236}">
                  <a16:creationId xmlns:a16="http://schemas.microsoft.com/office/drawing/2014/main" id="{6003415F-567A-6D3E-A7D8-572BBE58496B}"/>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a:extLst>
                <a:ext uri="{FF2B5EF4-FFF2-40B4-BE49-F238E27FC236}">
                  <a16:creationId xmlns:a16="http://schemas.microsoft.com/office/drawing/2014/main" id="{DCD37AEC-F31D-0289-8BB0-C08456AB4FDE}"/>
                </a:ext>
              </a:extLst>
            </p:cNvPr>
            <p:cNvSpPr/>
            <p:nvPr/>
          </p:nvSpPr>
          <p:spPr>
            <a:xfrm>
              <a:off x="8280920" y="1700808"/>
              <a:ext cx="115958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b="1" dirty="0">
                  <a:latin typeface="Twinkl" pitchFamily="2" charset="77"/>
                </a:rPr>
                <a:t>Practise</a:t>
              </a:r>
              <a:endParaRPr lang="en-GB" altLang="en-US" b="1" dirty="0">
                <a:solidFill>
                  <a:schemeClr val="bg1"/>
                </a:solidFill>
                <a:latin typeface="Twinkl" pitchFamily="2" charset="77"/>
              </a:endParaRPr>
            </a:p>
          </p:txBody>
        </p:sp>
      </p:grpSp>
      <p:grpSp>
        <p:nvGrpSpPr>
          <p:cNvPr id="12" name="Group 11">
            <a:extLst>
              <a:ext uri="{FF2B5EF4-FFF2-40B4-BE49-F238E27FC236}">
                <a16:creationId xmlns:a16="http://schemas.microsoft.com/office/drawing/2014/main" id="{A5E2E282-EF37-5DA7-FF36-3FA0944B374C}"/>
              </a:ext>
            </a:extLst>
          </p:cNvPr>
          <p:cNvGrpSpPr/>
          <p:nvPr/>
        </p:nvGrpSpPr>
        <p:grpSpPr>
          <a:xfrm>
            <a:off x="3867186" y="2532316"/>
            <a:ext cx="1367721" cy="108000"/>
            <a:chOff x="3867186" y="2532316"/>
            <a:chExt cx="1367721" cy="108000"/>
          </a:xfrm>
        </p:grpSpPr>
        <p:sp>
          <p:nvSpPr>
            <p:cNvPr id="5" name="Oval 4">
              <a:extLst>
                <a:ext uri="{FF2B5EF4-FFF2-40B4-BE49-F238E27FC236}">
                  <a16:creationId xmlns:a16="http://schemas.microsoft.com/office/drawing/2014/main" id="{206AA024-3632-A4FB-92F7-6BCA3B6BB6EA}"/>
                </a:ext>
              </a:extLst>
            </p:cNvPr>
            <p:cNvSpPr/>
            <p:nvPr/>
          </p:nvSpPr>
          <p:spPr>
            <a:xfrm>
              <a:off x="3867186" y="253231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B863F758-A488-90D1-3E04-9B7C7CE329F6}"/>
                </a:ext>
              </a:extLst>
            </p:cNvPr>
            <p:cNvCxnSpPr>
              <a:cxnSpLocks/>
            </p:cNvCxnSpPr>
            <p:nvPr/>
          </p:nvCxnSpPr>
          <p:spPr>
            <a:xfrm>
              <a:off x="4125618" y="2586316"/>
              <a:ext cx="847162" cy="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7249D3D-FF88-4B3F-E032-C2EB0BDD8686}"/>
                </a:ext>
              </a:extLst>
            </p:cNvPr>
            <p:cNvSpPr/>
            <p:nvPr/>
          </p:nvSpPr>
          <p:spPr>
            <a:xfrm>
              <a:off x="5126907" y="253231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LAMP">
            <a:extLst>
              <a:ext uri="{FF2B5EF4-FFF2-40B4-BE49-F238E27FC236}">
                <a16:creationId xmlns:a16="http://schemas.microsoft.com/office/drawing/2014/main" id="{700BBEAF-6805-25CD-44B2-A97D1B9D3176}"/>
              </a:ext>
            </a:extLst>
          </p:cNvPr>
          <p:cNvGrpSpPr>
            <a:grpSpLocks/>
          </p:cNvGrpSpPr>
          <p:nvPr/>
        </p:nvGrpSpPr>
        <p:grpSpPr bwMode="auto">
          <a:xfrm>
            <a:off x="611468" y="3507120"/>
            <a:ext cx="1820302" cy="1758950"/>
            <a:chOff x="3662073" y="548680"/>
            <a:chExt cx="1819854" cy="1759058"/>
          </a:xfrm>
        </p:grpSpPr>
        <p:pic>
          <p:nvPicPr>
            <p:cNvPr id="20" name="Picture 7">
              <a:extLst>
                <a:ext uri="{FF2B5EF4-FFF2-40B4-BE49-F238E27FC236}">
                  <a16:creationId xmlns:a16="http://schemas.microsoft.com/office/drawing/2014/main" id="{0BFA0931-D020-8576-9B67-2D00A0E1896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662073" y="548680"/>
              <a:ext cx="1819854" cy="17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1">
              <a:extLst>
                <a:ext uri="{FF2B5EF4-FFF2-40B4-BE49-F238E27FC236}">
                  <a16:creationId xmlns:a16="http://schemas.microsoft.com/office/drawing/2014/main" id="{3568B837-4D64-E078-01CC-D722800AC30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4338271" y="731453"/>
              <a:ext cx="467458" cy="9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SIGN">
            <a:extLst>
              <a:ext uri="{FF2B5EF4-FFF2-40B4-BE49-F238E27FC236}">
                <a16:creationId xmlns:a16="http://schemas.microsoft.com/office/drawing/2014/main" id="{116B447A-CE61-2213-CE97-F516FC52FD6F}"/>
              </a:ext>
            </a:extLst>
          </p:cNvPr>
          <p:cNvGrpSpPr>
            <a:grpSpLocks/>
          </p:cNvGrpSpPr>
          <p:nvPr/>
        </p:nvGrpSpPr>
        <p:grpSpPr bwMode="auto">
          <a:xfrm>
            <a:off x="6592410" y="881366"/>
            <a:ext cx="1820302" cy="1758950"/>
            <a:chOff x="3662073" y="548680"/>
            <a:chExt cx="1819854" cy="1759058"/>
          </a:xfrm>
        </p:grpSpPr>
        <p:pic>
          <p:nvPicPr>
            <p:cNvPr id="23" name="Picture 7">
              <a:extLst>
                <a:ext uri="{FF2B5EF4-FFF2-40B4-BE49-F238E27FC236}">
                  <a16:creationId xmlns:a16="http://schemas.microsoft.com/office/drawing/2014/main" id="{3C76FBD1-B293-2FA6-52F0-3BB535FC1E1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662073" y="548680"/>
              <a:ext cx="1819854" cy="17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1">
              <a:extLst>
                <a:ext uri="{FF2B5EF4-FFF2-40B4-BE49-F238E27FC236}">
                  <a16:creationId xmlns:a16="http://schemas.microsoft.com/office/drawing/2014/main" id="{5ABE996E-17E8-F40E-434E-9C9BEF6B163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4206049" y="731453"/>
              <a:ext cx="731901" cy="9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CHAIR">
            <a:extLst>
              <a:ext uri="{FF2B5EF4-FFF2-40B4-BE49-F238E27FC236}">
                <a16:creationId xmlns:a16="http://schemas.microsoft.com/office/drawing/2014/main" id="{1D33D540-0B04-DC81-AE84-EC88EA486C45}"/>
              </a:ext>
            </a:extLst>
          </p:cNvPr>
          <p:cNvGrpSpPr>
            <a:grpSpLocks/>
          </p:cNvGrpSpPr>
          <p:nvPr/>
        </p:nvGrpSpPr>
        <p:grpSpPr bwMode="auto">
          <a:xfrm>
            <a:off x="6592410" y="3507120"/>
            <a:ext cx="1820302" cy="1758950"/>
            <a:chOff x="3662073" y="548680"/>
            <a:chExt cx="1819854" cy="1759058"/>
          </a:xfrm>
        </p:grpSpPr>
        <p:pic>
          <p:nvPicPr>
            <p:cNvPr id="26" name="Picture 7">
              <a:extLst>
                <a:ext uri="{FF2B5EF4-FFF2-40B4-BE49-F238E27FC236}">
                  <a16:creationId xmlns:a16="http://schemas.microsoft.com/office/drawing/2014/main" id="{2CED2331-C5A6-0F5A-860A-472FDE6C8F4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662073" y="548680"/>
              <a:ext cx="1819854" cy="17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1">
              <a:extLst>
                <a:ext uri="{FF2B5EF4-FFF2-40B4-BE49-F238E27FC236}">
                  <a16:creationId xmlns:a16="http://schemas.microsoft.com/office/drawing/2014/main" id="{3550B6B1-CD94-07A6-B239-C61B4FE61CF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4197978" y="687077"/>
              <a:ext cx="748044" cy="108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21">
            <a:extLst>
              <a:ext uri="{FF2B5EF4-FFF2-40B4-BE49-F238E27FC236}">
                <a16:creationId xmlns:a16="http://schemas.microsoft.com/office/drawing/2014/main" id="{950C01CA-22EB-AB35-B831-F86E29A62A2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p:blipFill>
        <p:spPr bwMode="auto">
          <a:xfrm>
            <a:off x="4111768" y="2793236"/>
            <a:ext cx="920464" cy="196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29">
            <a:extLst>
              <a:ext uri="{FF2B5EF4-FFF2-40B4-BE49-F238E27FC236}">
                <a16:creationId xmlns:a16="http://schemas.microsoft.com/office/drawing/2014/main" id="{47194332-30D4-578C-86CA-91B9591BD443}"/>
              </a:ext>
            </a:extLst>
          </p:cNvPr>
          <p:cNvGrpSpPr/>
          <p:nvPr/>
        </p:nvGrpSpPr>
        <p:grpSpPr>
          <a:xfrm>
            <a:off x="6914614" y="5505908"/>
            <a:ext cx="1545814" cy="666750"/>
            <a:chOff x="6914614" y="5505908"/>
            <a:chExt cx="1545814" cy="666750"/>
          </a:xfrm>
        </p:grpSpPr>
        <p:sp>
          <p:nvSpPr>
            <p:cNvPr id="31" name="Rectangle: Rounded Corners 18">
              <a:hlinkClick r:id="rId9" action="ppaction://hlinksldjump"/>
              <a:extLst>
                <a:ext uri="{FF2B5EF4-FFF2-40B4-BE49-F238E27FC236}">
                  <a16:creationId xmlns:a16="http://schemas.microsoft.com/office/drawing/2014/main" id="{0C363D91-4E3B-71D5-3D95-B8AB9C149C40}"/>
                </a:ext>
              </a:extLst>
            </p:cNvPr>
            <p:cNvSpPr/>
            <p:nvPr/>
          </p:nvSpPr>
          <p:spPr>
            <a:xfrm>
              <a:off x="6914614" y="5650938"/>
              <a:ext cx="1099786" cy="432048"/>
            </a:xfrm>
            <a:prstGeom prst="roundRect">
              <a:avLst>
                <a:gd name="adj" fmla="val 50000"/>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Next</a:t>
              </a:r>
            </a:p>
          </p:txBody>
        </p:sp>
        <p:pic>
          <p:nvPicPr>
            <p:cNvPr id="32" name="Picture 31">
              <a:hlinkClick r:id="rId9" action="ppaction://hlinksldjump"/>
              <a:extLst>
                <a:ext uri="{FF2B5EF4-FFF2-40B4-BE49-F238E27FC236}">
                  <a16:creationId xmlns:a16="http://schemas.microsoft.com/office/drawing/2014/main" id="{C81C6C58-1742-5B50-7891-0A9D51BB5AC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1533"/>
            <a:stretch/>
          </p:blipFill>
          <p:spPr bwMode="auto">
            <a:xfrm>
              <a:off x="7740349" y="5505908"/>
              <a:ext cx="720079" cy="666750"/>
            </a:xfrm>
            <a:prstGeom prst="ellipse">
              <a:avLst/>
            </a:prstGeom>
            <a:solidFill>
              <a:schemeClr val="bg1"/>
            </a:solidFill>
            <a:ln w="57150">
              <a:solidFill>
                <a:schemeClr val="accent3"/>
              </a:solidFill>
            </a:ln>
          </p:spPr>
        </p:pic>
      </p:grpSp>
    </p:spTree>
    <p:extLst>
      <p:ext uri="{BB962C8B-B14F-4D97-AF65-F5344CB8AC3E}">
        <p14:creationId xmlns:p14="http://schemas.microsoft.com/office/powerpoint/2010/main" val="35258626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7"/>
                                        </p:tgtEl>
                                      </p:cBhvr>
                                    </p:animEffect>
                                    <p:set>
                                      <p:cBhvr>
                                        <p:cTn id="16" dur="1" fill="hold">
                                          <p:stCondLst>
                                            <p:cond delay="499"/>
                                          </p:stCondLst>
                                        </p:cTn>
                                        <p:tgtEl>
                                          <p:spTgt spid="27"/>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childTnLst>
              </p:cTn>
              <p:nextCondLst>
                <p:cond evt="onClick" delay="0">
                  <p:tgtEl>
                    <p:spTgt spid="19"/>
                  </p:tgtEl>
                </p:cond>
              </p:nextCondLst>
            </p:seq>
            <p:seq concurrent="1" nextAc="seek">
              <p:cTn id="25" restart="whenNotActive" fill="hold" evtFilter="cancelBubble" nodeType="interactiveSeq">
                <p:stCondLst>
                  <p:cond evt="onClick" delay="0">
                    <p:tgtEl>
                      <p:spTgt spid="22"/>
                    </p:tgtEl>
                  </p:cond>
                </p:stCondLst>
                <p:endSync evt="end" delay="0">
                  <p:rtn val="all"/>
                </p:endSync>
                <p:childTnLst>
                  <p:par>
                    <p:cTn id="26" fill="hold">
                      <p:stCondLst>
                        <p:cond delay="0"/>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22"/>
                                        </p:tgtEl>
                                        <p:attrNameLst>
                                          <p:attrName>r</p:attrName>
                                        </p:attrNameLst>
                                      </p:cBhvr>
                                    </p:animRot>
                                    <p:animRot by="-240000">
                                      <p:cBhvr>
                                        <p:cTn id="30" dur="200" fill="hold">
                                          <p:stCondLst>
                                            <p:cond delay="200"/>
                                          </p:stCondLst>
                                        </p:cTn>
                                        <p:tgtEl>
                                          <p:spTgt spid="22"/>
                                        </p:tgtEl>
                                        <p:attrNameLst>
                                          <p:attrName>r</p:attrName>
                                        </p:attrNameLst>
                                      </p:cBhvr>
                                    </p:animRot>
                                    <p:animRot by="240000">
                                      <p:cBhvr>
                                        <p:cTn id="31" dur="200" fill="hold">
                                          <p:stCondLst>
                                            <p:cond delay="400"/>
                                          </p:stCondLst>
                                        </p:cTn>
                                        <p:tgtEl>
                                          <p:spTgt spid="22"/>
                                        </p:tgtEl>
                                        <p:attrNameLst>
                                          <p:attrName>r</p:attrName>
                                        </p:attrNameLst>
                                      </p:cBhvr>
                                    </p:animRot>
                                    <p:animRot by="-240000">
                                      <p:cBhvr>
                                        <p:cTn id="32" dur="200" fill="hold">
                                          <p:stCondLst>
                                            <p:cond delay="600"/>
                                          </p:stCondLst>
                                        </p:cTn>
                                        <p:tgtEl>
                                          <p:spTgt spid="22"/>
                                        </p:tgtEl>
                                        <p:attrNameLst>
                                          <p:attrName>r</p:attrName>
                                        </p:attrNameLst>
                                      </p:cBhvr>
                                    </p:animRot>
                                    <p:animRot by="120000">
                                      <p:cBhvr>
                                        <p:cTn id="33" dur="200" fill="hold">
                                          <p:stCondLst>
                                            <p:cond delay="800"/>
                                          </p:stCondLst>
                                        </p:cTn>
                                        <p:tgtEl>
                                          <p:spTgt spid="22"/>
                                        </p:tgtEl>
                                        <p:attrNameLst>
                                          <p:attrName>r</p:attrName>
                                        </p:attrNameLst>
                                      </p:cBhvr>
                                    </p:animRot>
                                  </p:childTnLst>
                                </p:cTn>
                              </p:par>
                            </p:childTnLst>
                          </p:cTn>
                        </p:par>
                      </p:childTnLst>
                    </p:cTn>
                  </p:par>
                </p:childTnLst>
              </p:cTn>
              <p:nextCondLst>
                <p:cond evt="onClick" delay="0">
                  <p:tgtEl>
                    <p:spTgt spid="22"/>
                  </p:tgtEl>
                </p:cond>
              </p:nextCondLst>
            </p:seq>
            <p:seq concurrent="1" nextAc="seek">
              <p:cTn id="34" restart="whenNotActive" fill="hold" evtFilter="cancelBubble" nodeType="interactiveSeq">
                <p:stCondLst>
                  <p:cond evt="onClick" delay="0">
                    <p:tgtEl>
                      <p:spTgt spid="25"/>
                    </p:tgtEl>
                  </p:cond>
                </p:stCondLst>
                <p:endSync evt="end" delay="0">
                  <p:rtn val="all"/>
                </p:endSync>
                <p:childTnLst>
                  <p:par>
                    <p:cTn id="35" fill="hold">
                      <p:stCondLst>
                        <p:cond delay="0"/>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25"/>
                                        </p:tgtEl>
                                        <p:attrNameLst>
                                          <p:attrName>r</p:attrName>
                                        </p:attrNameLst>
                                      </p:cBhvr>
                                    </p:animRot>
                                    <p:animRot by="-240000">
                                      <p:cBhvr>
                                        <p:cTn id="39" dur="200" fill="hold">
                                          <p:stCondLst>
                                            <p:cond delay="200"/>
                                          </p:stCondLst>
                                        </p:cTn>
                                        <p:tgtEl>
                                          <p:spTgt spid="25"/>
                                        </p:tgtEl>
                                        <p:attrNameLst>
                                          <p:attrName>r</p:attrName>
                                        </p:attrNameLst>
                                      </p:cBhvr>
                                    </p:animRot>
                                    <p:animRot by="240000">
                                      <p:cBhvr>
                                        <p:cTn id="40" dur="200" fill="hold">
                                          <p:stCondLst>
                                            <p:cond delay="400"/>
                                          </p:stCondLst>
                                        </p:cTn>
                                        <p:tgtEl>
                                          <p:spTgt spid="25"/>
                                        </p:tgtEl>
                                        <p:attrNameLst>
                                          <p:attrName>r</p:attrName>
                                        </p:attrNameLst>
                                      </p:cBhvr>
                                    </p:animRot>
                                    <p:animRot by="-240000">
                                      <p:cBhvr>
                                        <p:cTn id="41" dur="200" fill="hold">
                                          <p:stCondLst>
                                            <p:cond delay="600"/>
                                          </p:stCondLst>
                                        </p:cTn>
                                        <p:tgtEl>
                                          <p:spTgt spid="25"/>
                                        </p:tgtEl>
                                        <p:attrNameLst>
                                          <p:attrName>r</p:attrName>
                                        </p:attrNameLst>
                                      </p:cBhvr>
                                    </p:animRot>
                                    <p:animRot by="120000">
                                      <p:cBhvr>
                                        <p:cTn id="42" dur="200" fill="hold">
                                          <p:stCondLst>
                                            <p:cond delay="800"/>
                                          </p:stCondLst>
                                        </p:cTn>
                                        <p:tgtEl>
                                          <p:spTgt spid="25"/>
                                        </p:tgtEl>
                                        <p:attrNameLst>
                                          <p:attrName>r</p:attrName>
                                        </p:attrNameLst>
                                      </p:cBhvr>
                                    </p:animRot>
                                  </p:childTnLst>
                                </p:cTn>
                              </p:par>
                            </p:childTnLst>
                          </p:cTn>
                        </p:par>
                      </p:childTnLst>
                    </p:cTn>
                  </p:par>
                </p:childTnLst>
              </p:cTn>
              <p:nextCondLst>
                <p:cond evt="onClick" delay="0">
                  <p:tgtEl>
                    <p:spTgt spid="25"/>
                  </p:tgtEl>
                </p:cond>
              </p:nextCondLst>
            </p:seq>
            <p:seq concurrent="1" nextAc="seek">
              <p:cTn id="43" restart="whenNotActive" fill="hold" evtFilter="cancelBubble" nodeType="interactiveSeq">
                <p:stCondLst>
                  <p:cond evt="onClick" delay="0">
                    <p:tgtEl>
                      <p:spTgt spid="27"/>
                    </p:tgtEl>
                  </p:cond>
                </p:stCondLst>
                <p:endSync evt="end" delay="0">
                  <p:rtn val="all"/>
                </p:endSync>
                <p:childTnLst>
                  <p:par>
                    <p:cTn id="44" fill="hold">
                      <p:stCondLst>
                        <p:cond delay="0"/>
                      </p:stCondLst>
                      <p:childTnLst>
                        <p:par>
                          <p:cTn id="45" fill="hold">
                            <p:stCondLst>
                              <p:cond delay="0"/>
                            </p:stCondLst>
                            <p:childTnLst>
                              <p:par>
                                <p:cTn id="46" presetID="32" presetClass="emph" presetSubtype="0" fill="hold" nodeType="clickEffect">
                                  <p:stCondLst>
                                    <p:cond delay="0"/>
                                  </p:stCondLst>
                                  <p:childTnLst>
                                    <p:animRot by="120000">
                                      <p:cBhvr>
                                        <p:cTn id="47" dur="100" fill="hold">
                                          <p:stCondLst>
                                            <p:cond delay="0"/>
                                          </p:stCondLst>
                                        </p:cTn>
                                        <p:tgtEl>
                                          <p:spTgt spid="27"/>
                                        </p:tgtEl>
                                        <p:attrNameLst>
                                          <p:attrName>r</p:attrName>
                                        </p:attrNameLst>
                                      </p:cBhvr>
                                    </p:animRot>
                                    <p:animRot by="-240000">
                                      <p:cBhvr>
                                        <p:cTn id="48" dur="200" fill="hold">
                                          <p:stCondLst>
                                            <p:cond delay="200"/>
                                          </p:stCondLst>
                                        </p:cTn>
                                        <p:tgtEl>
                                          <p:spTgt spid="27"/>
                                        </p:tgtEl>
                                        <p:attrNameLst>
                                          <p:attrName>r</p:attrName>
                                        </p:attrNameLst>
                                      </p:cBhvr>
                                    </p:animRot>
                                    <p:animRot by="240000">
                                      <p:cBhvr>
                                        <p:cTn id="49" dur="200" fill="hold">
                                          <p:stCondLst>
                                            <p:cond delay="400"/>
                                          </p:stCondLst>
                                        </p:cTn>
                                        <p:tgtEl>
                                          <p:spTgt spid="27"/>
                                        </p:tgtEl>
                                        <p:attrNameLst>
                                          <p:attrName>r</p:attrName>
                                        </p:attrNameLst>
                                      </p:cBhvr>
                                    </p:animRot>
                                    <p:animRot by="-240000">
                                      <p:cBhvr>
                                        <p:cTn id="50" dur="200" fill="hold">
                                          <p:stCondLst>
                                            <p:cond delay="600"/>
                                          </p:stCondLst>
                                        </p:cTn>
                                        <p:tgtEl>
                                          <p:spTgt spid="27"/>
                                        </p:tgtEl>
                                        <p:attrNameLst>
                                          <p:attrName>r</p:attrName>
                                        </p:attrNameLst>
                                      </p:cBhvr>
                                    </p:animRot>
                                    <p:animRot by="120000">
                                      <p:cBhvr>
                                        <p:cTn id="51" dur="200" fill="hold">
                                          <p:stCondLst>
                                            <p:cond delay="800"/>
                                          </p:stCondLst>
                                        </p:cTn>
                                        <p:tgtEl>
                                          <p:spTgt spid="27"/>
                                        </p:tgtEl>
                                        <p:attrNameLst>
                                          <p:attrName>r</p:attrName>
                                        </p:attrNameLst>
                                      </p:cBhvr>
                                    </p:animRot>
                                  </p:childTnLst>
                                </p:cTn>
                              </p:par>
                            </p:childTnLst>
                          </p:cTn>
                        </p:par>
                      </p:childTnLst>
                    </p:cTn>
                  </p:par>
                </p:childTnLst>
              </p:cTn>
              <p:nextCondLst>
                <p:cond evt="onClick" delay="0">
                  <p:tgtEl>
                    <p:spTgt spid="2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17413">
            <a:extLst>
              <a:ext uri="{FF2B5EF4-FFF2-40B4-BE49-F238E27FC236}">
                <a16:creationId xmlns:a16="http://schemas.microsoft.com/office/drawing/2014/main" id="{7B482A2D-3F09-BB42-9931-370642AA997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2754313" y="1450309"/>
            <a:ext cx="3635374" cy="395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Box 17418">
            <a:extLst>
              <a:ext uri="{FF2B5EF4-FFF2-40B4-BE49-F238E27FC236}">
                <a16:creationId xmlns:a16="http://schemas.microsoft.com/office/drawing/2014/main" id="{42F6B9EF-E7A8-1F43-B8FA-D926143736CB}"/>
              </a:ext>
            </a:extLst>
          </p:cNvPr>
          <p:cNvSpPr txBox="1">
            <a:spLocks noChangeArrowheads="1"/>
          </p:cNvSpPr>
          <p:nvPr/>
        </p:nvSpPr>
        <p:spPr bwMode="auto">
          <a:xfrm>
            <a:off x="2817490" y="1621824"/>
            <a:ext cx="34910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5400" b="1" dirty="0">
                <a:solidFill>
                  <a:schemeClr val="tx1"/>
                </a:solidFill>
              </a:rPr>
              <a:t>high</a:t>
            </a:r>
          </a:p>
        </p:txBody>
      </p:sp>
      <p:grpSp>
        <p:nvGrpSpPr>
          <p:cNvPr id="27" name="FIGHT">
            <a:extLst>
              <a:ext uri="{FF2B5EF4-FFF2-40B4-BE49-F238E27FC236}">
                <a16:creationId xmlns:a16="http://schemas.microsoft.com/office/drawing/2014/main" id="{E4CAB4B3-F255-5A47-8E4E-D6B709CC81C1}"/>
              </a:ext>
            </a:extLst>
          </p:cNvPr>
          <p:cNvGrpSpPr>
            <a:grpSpLocks/>
          </p:cNvGrpSpPr>
          <p:nvPr/>
        </p:nvGrpSpPr>
        <p:grpSpPr bwMode="auto">
          <a:xfrm>
            <a:off x="611468" y="881366"/>
            <a:ext cx="1820302" cy="1758949"/>
            <a:chOff x="3662073" y="548680"/>
            <a:chExt cx="1819854" cy="1759057"/>
          </a:xfrm>
        </p:grpSpPr>
        <p:pic>
          <p:nvPicPr>
            <p:cNvPr id="21516" name="Picture 7">
              <a:extLst>
                <a:ext uri="{FF2B5EF4-FFF2-40B4-BE49-F238E27FC236}">
                  <a16:creationId xmlns:a16="http://schemas.microsoft.com/office/drawing/2014/main" id="{51C10E63-5816-0F4F-A3EC-DC9BCDF47F3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662073" y="548680"/>
              <a:ext cx="1819854" cy="175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21">
              <a:extLst>
                <a:ext uri="{FF2B5EF4-FFF2-40B4-BE49-F238E27FC236}">
                  <a16:creationId xmlns:a16="http://schemas.microsoft.com/office/drawing/2014/main" id="{A2BE1DDE-FD6B-F842-9B32-786EC7125EF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4078709" y="731453"/>
              <a:ext cx="986579" cy="9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a:extLst>
              <a:ext uri="{FF2B5EF4-FFF2-40B4-BE49-F238E27FC236}">
                <a16:creationId xmlns:a16="http://schemas.microsoft.com/office/drawing/2014/main" id="{414AF5A0-DB45-AA86-4DF5-6B39739E65A0}"/>
              </a:ext>
            </a:extLst>
          </p:cNvPr>
          <p:cNvGrpSpPr/>
          <p:nvPr/>
        </p:nvGrpSpPr>
        <p:grpSpPr>
          <a:xfrm>
            <a:off x="7768053" y="227397"/>
            <a:ext cx="1375947" cy="504056"/>
            <a:chOff x="8020930" y="1700808"/>
            <a:chExt cx="1419572" cy="504056"/>
          </a:xfrm>
          <a:solidFill>
            <a:srgbClr val="CC4894"/>
          </a:solidFill>
        </p:grpSpPr>
        <p:sp>
          <p:nvSpPr>
            <p:cNvPr id="3" name="Oval 2">
              <a:extLst>
                <a:ext uri="{FF2B5EF4-FFF2-40B4-BE49-F238E27FC236}">
                  <a16:creationId xmlns:a16="http://schemas.microsoft.com/office/drawing/2014/main" id="{6003415F-567A-6D3E-A7D8-572BBE58496B}"/>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a:extLst>
                <a:ext uri="{FF2B5EF4-FFF2-40B4-BE49-F238E27FC236}">
                  <a16:creationId xmlns:a16="http://schemas.microsoft.com/office/drawing/2014/main" id="{DCD37AEC-F31D-0289-8BB0-C08456AB4FDE}"/>
                </a:ext>
              </a:extLst>
            </p:cNvPr>
            <p:cNvSpPr/>
            <p:nvPr/>
          </p:nvSpPr>
          <p:spPr>
            <a:xfrm>
              <a:off x="8280920" y="1700808"/>
              <a:ext cx="115958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b="1" dirty="0">
                  <a:latin typeface="Twinkl" pitchFamily="2" charset="77"/>
                </a:rPr>
                <a:t>Practise</a:t>
              </a:r>
              <a:endParaRPr lang="en-GB" altLang="en-US" b="1" dirty="0">
                <a:solidFill>
                  <a:schemeClr val="bg1"/>
                </a:solidFill>
                <a:latin typeface="Twinkl" pitchFamily="2" charset="77"/>
              </a:endParaRPr>
            </a:p>
          </p:txBody>
        </p:sp>
      </p:grpSp>
      <p:grpSp>
        <p:nvGrpSpPr>
          <p:cNvPr id="12" name="Group 11">
            <a:extLst>
              <a:ext uri="{FF2B5EF4-FFF2-40B4-BE49-F238E27FC236}">
                <a16:creationId xmlns:a16="http://schemas.microsoft.com/office/drawing/2014/main" id="{A5E2E282-EF37-5DA7-FF36-3FA0944B374C}"/>
              </a:ext>
            </a:extLst>
          </p:cNvPr>
          <p:cNvGrpSpPr/>
          <p:nvPr/>
        </p:nvGrpSpPr>
        <p:grpSpPr>
          <a:xfrm>
            <a:off x="3976243" y="2532316"/>
            <a:ext cx="1197873" cy="108000"/>
            <a:chOff x="3783296" y="2532316"/>
            <a:chExt cx="1197873" cy="108000"/>
          </a:xfrm>
        </p:grpSpPr>
        <p:sp>
          <p:nvSpPr>
            <p:cNvPr id="5" name="Oval 4">
              <a:extLst>
                <a:ext uri="{FF2B5EF4-FFF2-40B4-BE49-F238E27FC236}">
                  <a16:creationId xmlns:a16="http://schemas.microsoft.com/office/drawing/2014/main" id="{206AA024-3632-A4FB-92F7-6BCA3B6BB6EA}"/>
                </a:ext>
              </a:extLst>
            </p:cNvPr>
            <p:cNvSpPr/>
            <p:nvPr/>
          </p:nvSpPr>
          <p:spPr>
            <a:xfrm>
              <a:off x="3783296" y="253231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a:extLst>
                <a:ext uri="{FF2B5EF4-FFF2-40B4-BE49-F238E27FC236}">
                  <a16:creationId xmlns:a16="http://schemas.microsoft.com/office/drawing/2014/main" id="{B863F758-A488-90D1-3E04-9B7C7CE329F6}"/>
                </a:ext>
              </a:extLst>
            </p:cNvPr>
            <p:cNvCxnSpPr>
              <a:cxnSpLocks/>
            </p:cNvCxnSpPr>
            <p:nvPr/>
          </p:nvCxnSpPr>
          <p:spPr>
            <a:xfrm>
              <a:off x="4134007" y="2586316"/>
              <a:ext cx="847162" cy="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SIGN">
            <a:extLst>
              <a:ext uri="{FF2B5EF4-FFF2-40B4-BE49-F238E27FC236}">
                <a16:creationId xmlns:a16="http://schemas.microsoft.com/office/drawing/2014/main" id="{116B447A-CE61-2213-CE97-F516FC52FD6F}"/>
              </a:ext>
            </a:extLst>
          </p:cNvPr>
          <p:cNvGrpSpPr>
            <a:grpSpLocks/>
          </p:cNvGrpSpPr>
          <p:nvPr/>
        </p:nvGrpSpPr>
        <p:grpSpPr bwMode="auto">
          <a:xfrm>
            <a:off x="6592410" y="881366"/>
            <a:ext cx="1820302" cy="1758949"/>
            <a:chOff x="3662073" y="548680"/>
            <a:chExt cx="1819854" cy="1759057"/>
          </a:xfrm>
        </p:grpSpPr>
        <p:pic>
          <p:nvPicPr>
            <p:cNvPr id="23" name="Picture 7">
              <a:extLst>
                <a:ext uri="{FF2B5EF4-FFF2-40B4-BE49-F238E27FC236}">
                  <a16:creationId xmlns:a16="http://schemas.microsoft.com/office/drawing/2014/main" id="{3C76FBD1-B293-2FA6-52F0-3BB535FC1E1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662073" y="548680"/>
              <a:ext cx="1819854" cy="175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1">
              <a:extLst>
                <a:ext uri="{FF2B5EF4-FFF2-40B4-BE49-F238E27FC236}">
                  <a16:creationId xmlns:a16="http://schemas.microsoft.com/office/drawing/2014/main" id="{5ABE996E-17E8-F40E-434E-9C9BEF6B163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4206049" y="731453"/>
              <a:ext cx="731901" cy="9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CHAIR">
            <a:extLst>
              <a:ext uri="{FF2B5EF4-FFF2-40B4-BE49-F238E27FC236}">
                <a16:creationId xmlns:a16="http://schemas.microsoft.com/office/drawing/2014/main" id="{1D33D540-0B04-DC81-AE84-EC88EA486C45}"/>
              </a:ext>
            </a:extLst>
          </p:cNvPr>
          <p:cNvGrpSpPr>
            <a:grpSpLocks/>
          </p:cNvGrpSpPr>
          <p:nvPr/>
        </p:nvGrpSpPr>
        <p:grpSpPr bwMode="auto">
          <a:xfrm>
            <a:off x="6592410" y="3507120"/>
            <a:ext cx="1820302" cy="1758949"/>
            <a:chOff x="3662073" y="548680"/>
            <a:chExt cx="1819854" cy="1759057"/>
          </a:xfrm>
        </p:grpSpPr>
        <p:pic>
          <p:nvPicPr>
            <p:cNvPr id="26" name="Picture 7">
              <a:extLst>
                <a:ext uri="{FF2B5EF4-FFF2-40B4-BE49-F238E27FC236}">
                  <a16:creationId xmlns:a16="http://schemas.microsoft.com/office/drawing/2014/main" id="{2CED2331-C5A6-0F5A-860A-472FDE6C8F4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662073" y="548680"/>
              <a:ext cx="1819854" cy="175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1">
              <a:extLst>
                <a:ext uri="{FF2B5EF4-FFF2-40B4-BE49-F238E27FC236}">
                  <a16:creationId xmlns:a16="http://schemas.microsoft.com/office/drawing/2014/main" id="{3550B6B1-CD94-07A6-B239-C61B4FE61CF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4197978" y="687077"/>
              <a:ext cx="748044" cy="108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21">
            <a:extLst>
              <a:ext uri="{FF2B5EF4-FFF2-40B4-BE49-F238E27FC236}">
                <a16:creationId xmlns:a16="http://schemas.microsoft.com/office/drawing/2014/main" id="{950C01CA-22EB-AB35-B831-F86E29A62A2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3909270" y="2813180"/>
            <a:ext cx="1325460" cy="192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29">
            <a:extLst>
              <a:ext uri="{FF2B5EF4-FFF2-40B4-BE49-F238E27FC236}">
                <a16:creationId xmlns:a16="http://schemas.microsoft.com/office/drawing/2014/main" id="{47194332-30D4-578C-86CA-91B9591BD443}"/>
              </a:ext>
            </a:extLst>
          </p:cNvPr>
          <p:cNvGrpSpPr/>
          <p:nvPr/>
        </p:nvGrpSpPr>
        <p:grpSpPr>
          <a:xfrm>
            <a:off x="6914614" y="5505908"/>
            <a:ext cx="1545814" cy="666750"/>
            <a:chOff x="6914614" y="5505908"/>
            <a:chExt cx="1545814" cy="666750"/>
          </a:xfrm>
        </p:grpSpPr>
        <p:sp>
          <p:nvSpPr>
            <p:cNvPr id="31" name="Rectangle: Rounded Corners 18">
              <a:hlinkClick r:id="rId8" action="ppaction://hlinksldjump"/>
              <a:extLst>
                <a:ext uri="{FF2B5EF4-FFF2-40B4-BE49-F238E27FC236}">
                  <a16:creationId xmlns:a16="http://schemas.microsoft.com/office/drawing/2014/main" id="{0C363D91-4E3B-71D5-3D95-B8AB9C149C40}"/>
                </a:ext>
              </a:extLst>
            </p:cNvPr>
            <p:cNvSpPr/>
            <p:nvPr/>
          </p:nvSpPr>
          <p:spPr>
            <a:xfrm>
              <a:off x="6914614" y="5650938"/>
              <a:ext cx="1099786" cy="432048"/>
            </a:xfrm>
            <a:prstGeom prst="roundRect">
              <a:avLst>
                <a:gd name="adj" fmla="val 50000"/>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Next</a:t>
              </a:r>
            </a:p>
          </p:txBody>
        </p:sp>
        <p:pic>
          <p:nvPicPr>
            <p:cNvPr id="32" name="Picture 31">
              <a:hlinkClick r:id="rId8" action="ppaction://hlinksldjump"/>
              <a:extLst>
                <a:ext uri="{FF2B5EF4-FFF2-40B4-BE49-F238E27FC236}">
                  <a16:creationId xmlns:a16="http://schemas.microsoft.com/office/drawing/2014/main" id="{C81C6C58-1742-5B50-7891-0A9D51BB5AC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1533"/>
            <a:stretch/>
          </p:blipFill>
          <p:spPr bwMode="auto">
            <a:xfrm>
              <a:off x="7740349" y="5505908"/>
              <a:ext cx="720079" cy="666750"/>
            </a:xfrm>
            <a:prstGeom prst="ellipse">
              <a:avLst/>
            </a:prstGeom>
            <a:solidFill>
              <a:schemeClr val="bg1"/>
            </a:solidFill>
            <a:ln w="57150">
              <a:solidFill>
                <a:schemeClr val="accent3"/>
              </a:solidFill>
            </a:ln>
          </p:spPr>
        </p:pic>
      </p:grpSp>
      <p:grpSp>
        <p:nvGrpSpPr>
          <p:cNvPr id="6" name="NIGHT">
            <a:extLst>
              <a:ext uri="{FF2B5EF4-FFF2-40B4-BE49-F238E27FC236}">
                <a16:creationId xmlns:a16="http://schemas.microsoft.com/office/drawing/2014/main" id="{C7C4964F-78B2-BE80-B3C0-1636EA72329B}"/>
              </a:ext>
            </a:extLst>
          </p:cNvPr>
          <p:cNvGrpSpPr>
            <a:grpSpLocks/>
          </p:cNvGrpSpPr>
          <p:nvPr/>
        </p:nvGrpSpPr>
        <p:grpSpPr bwMode="auto">
          <a:xfrm>
            <a:off x="611468" y="3507119"/>
            <a:ext cx="1820302" cy="1758950"/>
            <a:chOff x="3662073" y="548680"/>
            <a:chExt cx="1819854" cy="1759058"/>
          </a:xfrm>
        </p:grpSpPr>
        <p:pic>
          <p:nvPicPr>
            <p:cNvPr id="7" name="Picture 7">
              <a:extLst>
                <a:ext uri="{FF2B5EF4-FFF2-40B4-BE49-F238E27FC236}">
                  <a16:creationId xmlns:a16="http://schemas.microsoft.com/office/drawing/2014/main" id="{088711DF-0FAF-E12D-6B3C-2C6F88E96E5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662073" y="548680"/>
              <a:ext cx="1819854" cy="17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1">
              <a:extLst>
                <a:ext uri="{FF2B5EF4-FFF2-40B4-BE49-F238E27FC236}">
                  <a16:creationId xmlns:a16="http://schemas.microsoft.com/office/drawing/2014/main" id="{E8FDE598-FF0B-4F70-10F0-25BC37D77CBD}"/>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047698" y="731453"/>
              <a:ext cx="1048603" cy="9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751273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childTnLst>
                          </p:cTn>
                        </p:par>
                      </p:childTnLst>
                    </p:cTn>
                  </p:par>
                </p:childTnLst>
              </p:cTn>
              <p:nextCondLst>
                <p:cond evt="onClick" delay="0">
                  <p:tgtEl>
                    <p:spTgt spid="22"/>
                  </p:tgtEl>
                </p:cond>
              </p:nextCondLst>
            </p:seq>
            <p:seq concurrent="1" nextAc="seek">
              <p:cTn id="11" restart="whenNotActive" fill="hold" evtFilter="cancelBubble" nodeType="interactiveSeq">
                <p:stCondLst>
                  <p:cond evt="onClick" delay="0">
                    <p:tgtEl>
                      <p:spTgt spid="27"/>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27"/>
                                        </p:tgtEl>
                                        <p:attrNameLst>
                                          <p:attrName>r</p:attrName>
                                        </p:attrNameLst>
                                      </p:cBhvr>
                                    </p:animRot>
                                    <p:animRot by="-240000">
                                      <p:cBhvr>
                                        <p:cTn id="16" dur="200" fill="hold">
                                          <p:stCondLst>
                                            <p:cond delay="200"/>
                                          </p:stCondLst>
                                        </p:cTn>
                                        <p:tgtEl>
                                          <p:spTgt spid="27"/>
                                        </p:tgtEl>
                                        <p:attrNameLst>
                                          <p:attrName>r</p:attrName>
                                        </p:attrNameLst>
                                      </p:cBhvr>
                                    </p:animRot>
                                    <p:animRot by="240000">
                                      <p:cBhvr>
                                        <p:cTn id="17" dur="200" fill="hold">
                                          <p:stCondLst>
                                            <p:cond delay="400"/>
                                          </p:stCondLst>
                                        </p:cTn>
                                        <p:tgtEl>
                                          <p:spTgt spid="27"/>
                                        </p:tgtEl>
                                        <p:attrNameLst>
                                          <p:attrName>r</p:attrName>
                                        </p:attrNameLst>
                                      </p:cBhvr>
                                    </p:animRot>
                                    <p:animRot by="-240000">
                                      <p:cBhvr>
                                        <p:cTn id="18" dur="200" fill="hold">
                                          <p:stCondLst>
                                            <p:cond delay="600"/>
                                          </p:stCondLst>
                                        </p:cTn>
                                        <p:tgtEl>
                                          <p:spTgt spid="27"/>
                                        </p:tgtEl>
                                        <p:attrNameLst>
                                          <p:attrName>r</p:attrName>
                                        </p:attrNameLst>
                                      </p:cBhvr>
                                    </p:animRot>
                                    <p:animRot by="120000">
                                      <p:cBhvr>
                                        <p:cTn id="19" dur="200" fill="hold">
                                          <p:stCondLst>
                                            <p:cond delay="800"/>
                                          </p:stCondLst>
                                        </p:cTn>
                                        <p:tgtEl>
                                          <p:spTgt spid="27"/>
                                        </p:tgtEl>
                                        <p:attrNameLst>
                                          <p:attrName>r</p:attrName>
                                        </p:attrNameLst>
                                      </p:cBhvr>
                                    </p:animRot>
                                  </p:child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6"/>
                                        </p:tgtEl>
                                        <p:attrNameLst>
                                          <p:attrName>r</p:attrName>
                                        </p:attrNameLst>
                                      </p:cBhvr>
                                    </p:animRot>
                                    <p:animRot by="-240000">
                                      <p:cBhvr>
                                        <p:cTn id="25" dur="200" fill="hold">
                                          <p:stCondLst>
                                            <p:cond delay="200"/>
                                          </p:stCondLst>
                                        </p:cTn>
                                        <p:tgtEl>
                                          <p:spTgt spid="6"/>
                                        </p:tgtEl>
                                        <p:attrNameLst>
                                          <p:attrName>r</p:attrName>
                                        </p:attrNameLst>
                                      </p:cBhvr>
                                    </p:animRot>
                                    <p:animRot by="240000">
                                      <p:cBhvr>
                                        <p:cTn id="26" dur="200" fill="hold">
                                          <p:stCondLst>
                                            <p:cond delay="400"/>
                                          </p:stCondLst>
                                        </p:cTn>
                                        <p:tgtEl>
                                          <p:spTgt spid="6"/>
                                        </p:tgtEl>
                                        <p:attrNameLst>
                                          <p:attrName>r</p:attrName>
                                        </p:attrNameLst>
                                      </p:cBhvr>
                                    </p:animRot>
                                    <p:animRot by="-240000">
                                      <p:cBhvr>
                                        <p:cTn id="27" dur="200" fill="hold">
                                          <p:stCondLst>
                                            <p:cond delay="600"/>
                                          </p:stCondLst>
                                        </p:cTn>
                                        <p:tgtEl>
                                          <p:spTgt spid="6"/>
                                        </p:tgtEl>
                                        <p:attrNameLst>
                                          <p:attrName>r</p:attrName>
                                        </p:attrNameLst>
                                      </p:cBhvr>
                                    </p:animRot>
                                    <p:animRot by="120000">
                                      <p:cBhvr>
                                        <p:cTn id="28" dur="200" fill="hold">
                                          <p:stCondLst>
                                            <p:cond delay="800"/>
                                          </p:stCondLst>
                                        </p:cTn>
                                        <p:tgtEl>
                                          <p:spTgt spid="6"/>
                                        </p:tgtEl>
                                        <p:attrNameLst>
                                          <p:attrName>r</p:attrName>
                                        </p:attrNameLst>
                                      </p:cBhvr>
                                    </p:animRo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2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2"/>
                                        </p:tgtEl>
                                      </p:cBhvr>
                                    </p:animEffect>
                                    <p:set>
                                      <p:cBhvr>
                                        <p:cTn id="40" dur="1" fill="hold">
                                          <p:stCondLst>
                                            <p:cond delay="499"/>
                                          </p:stCondLst>
                                        </p:cTn>
                                        <p:tgtEl>
                                          <p:spTgt spid="22"/>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childTnLst>
              </p:cTn>
              <p:nextCondLst>
                <p:cond evt="onClick" delay="0">
                  <p:tgtEl>
                    <p:spTgt spid="2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17413">
            <a:extLst>
              <a:ext uri="{FF2B5EF4-FFF2-40B4-BE49-F238E27FC236}">
                <a16:creationId xmlns:a16="http://schemas.microsoft.com/office/drawing/2014/main" id="{7B482A2D-3F09-BB42-9931-370642AA997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2754313" y="1450309"/>
            <a:ext cx="3635374" cy="39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Box 17418">
            <a:extLst>
              <a:ext uri="{FF2B5EF4-FFF2-40B4-BE49-F238E27FC236}">
                <a16:creationId xmlns:a16="http://schemas.microsoft.com/office/drawing/2014/main" id="{42F6B9EF-E7A8-1F43-B8FA-D926143736CB}"/>
              </a:ext>
            </a:extLst>
          </p:cNvPr>
          <p:cNvSpPr txBox="1">
            <a:spLocks noChangeArrowheads="1"/>
          </p:cNvSpPr>
          <p:nvPr/>
        </p:nvSpPr>
        <p:spPr bwMode="auto">
          <a:xfrm>
            <a:off x="2817490" y="1621824"/>
            <a:ext cx="34910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5400" b="1" dirty="0">
                <a:solidFill>
                  <a:schemeClr val="tx1"/>
                </a:solidFill>
              </a:rPr>
              <a:t>right</a:t>
            </a:r>
          </a:p>
        </p:txBody>
      </p:sp>
      <p:grpSp>
        <p:nvGrpSpPr>
          <p:cNvPr id="27" name="FIGHT">
            <a:extLst>
              <a:ext uri="{FF2B5EF4-FFF2-40B4-BE49-F238E27FC236}">
                <a16:creationId xmlns:a16="http://schemas.microsoft.com/office/drawing/2014/main" id="{E4CAB4B3-F255-5A47-8E4E-D6B709CC81C1}"/>
              </a:ext>
            </a:extLst>
          </p:cNvPr>
          <p:cNvGrpSpPr>
            <a:grpSpLocks/>
          </p:cNvGrpSpPr>
          <p:nvPr/>
        </p:nvGrpSpPr>
        <p:grpSpPr bwMode="auto">
          <a:xfrm>
            <a:off x="611468" y="881366"/>
            <a:ext cx="1820301" cy="1758949"/>
            <a:chOff x="3662073" y="548680"/>
            <a:chExt cx="1819853" cy="1759057"/>
          </a:xfrm>
        </p:grpSpPr>
        <p:pic>
          <p:nvPicPr>
            <p:cNvPr id="21516" name="Picture 7">
              <a:extLst>
                <a:ext uri="{FF2B5EF4-FFF2-40B4-BE49-F238E27FC236}">
                  <a16:creationId xmlns:a16="http://schemas.microsoft.com/office/drawing/2014/main" id="{51C10E63-5816-0F4F-A3EC-DC9BCDF47F3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662073" y="548680"/>
              <a:ext cx="1819853" cy="175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21">
              <a:extLst>
                <a:ext uri="{FF2B5EF4-FFF2-40B4-BE49-F238E27FC236}">
                  <a16:creationId xmlns:a16="http://schemas.microsoft.com/office/drawing/2014/main" id="{A2BE1DDE-FD6B-F842-9B32-786EC7125EF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4078709" y="731453"/>
              <a:ext cx="986579" cy="9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a:extLst>
              <a:ext uri="{FF2B5EF4-FFF2-40B4-BE49-F238E27FC236}">
                <a16:creationId xmlns:a16="http://schemas.microsoft.com/office/drawing/2014/main" id="{414AF5A0-DB45-AA86-4DF5-6B39739E65A0}"/>
              </a:ext>
            </a:extLst>
          </p:cNvPr>
          <p:cNvGrpSpPr/>
          <p:nvPr/>
        </p:nvGrpSpPr>
        <p:grpSpPr>
          <a:xfrm>
            <a:off x="7768053" y="227397"/>
            <a:ext cx="1375947" cy="504056"/>
            <a:chOff x="8020930" y="1700808"/>
            <a:chExt cx="1419572" cy="504056"/>
          </a:xfrm>
          <a:solidFill>
            <a:srgbClr val="CC4894"/>
          </a:solidFill>
        </p:grpSpPr>
        <p:sp>
          <p:nvSpPr>
            <p:cNvPr id="3" name="Oval 2">
              <a:extLst>
                <a:ext uri="{FF2B5EF4-FFF2-40B4-BE49-F238E27FC236}">
                  <a16:creationId xmlns:a16="http://schemas.microsoft.com/office/drawing/2014/main" id="{6003415F-567A-6D3E-A7D8-572BBE58496B}"/>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a:extLst>
                <a:ext uri="{FF2B5EF4-FFF2-40B4-BE49-F238E27FC236}">
                  <a16:creationId xmlns:a16="http://schemas.microsoft.com/office/drawing/2014/main" id="{DCD37AEC-F31D-0289-8BB0-C08456AB4FDE}"/>
                </a:ext>
              </a:extLst>
            </p:cNvPr>
            <p:cNvSpPr/>
            <p:nvPr/>
          </p:nvSpPr>
          <p:spPr>
            <a:xfrm>
              <a:off x="8280920" y="1700808"/>
              <a:ext cx="115958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b="1" dirty="0">
                  <a:latin typeface="Twinkl" pitchFamily="2" charset="77"/>
                </a:rPr>
                <a:t>Practise</a:t>
              </a:r>
              <a:endParaRPr lang="en-GB" altLang="en-US" b="1" dirty="0">
                <a:solidFill>
                  <a:schemeClr val="bg1"/>
                </a:solidFill>
                <a:latin typeface="Twinkl" pitchFamily="2" charset="77"/>
              </a:endParaRPr>
            </a:p>
          </p:txBody>
        </p:sp>
      </p:grpSp>
      <p:grpSp>
        <p:nvGrpSpPr>
          <p:cNvPr id="12" name="Group 11">
            <a:extLst>
              <a:ext uri="{FF2B5EF4-FFF2-40B4-BE49-F238E27FC236}">
                <a16:creationId xmlns:a16="http://schemas.microsoft.com/office/drawing/2014/main" id="{A5E2E282-EF37-5DA7-FF36-3FA0944B374C}"/>
              </a:ext>
            </a:extLst>
          </p:cNvPr>
          <p:cNvGrpSpPr/>
          <p:nvPr/>
        </p:nvGrpSpPr>
        <p:grpSpPr>
          <a:xfrm>
            <a:off x="3855270" y="2532316"/>
            <a:ext cx="1416682" cy="108000"/>
            <a:chOff x="3662323" y="2532316"/>
            <a:chExt cx="1416682" cy="108000"/>
          </a:xfrm>
        </p:grpSpPr>
        <p:sp>
          <p:nvSpPr>
            <p:cNvPr id="5" name="Oval 4">
              <a:extLst>
                <a:ext uri="{FF2B5EF4-FFF2-40B4-BE49-F238E27FC236}">
                  <a16:creationId xmlns:a16="http://schemas.microsoft.com/office/drawing/2014/main" id="{206AA024-3632-A4FB-92F7-6BCA3B6BB6EA}"/>
                </a:ext>
              </a:extLst>
            </p:cNvPr>
            <p:cNvSpPr/>
            <p:nvPr/>
          </p:nvSpPr>
          <p:spPr>
            <a:xfrm>
              <a:off x="3662323" y="253231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a:extLst>
                <a:ext uri="{FF2B5EF4-FFF2-40B4-BE49-F238E27FC236}">
                  <a16:creationId xmlns:a16="http://schemas.microsoft.com/office/drawing/2014/main" id="{B863F758-A488-90D1-3E04-9B7C7CE329F6}"/>
                </a:ext>
              </a:extLst>
            </p:cNvPr>
            <p:cNvCxnSpPr>
              <a:cxnSpLocks/>
            </p:cNvCxnSpPr>
            <p:nvPr/>
          </p:nvCxnSpPr>
          <p:spPr>
            <a:xfrm>
              <a:off x="3946477" y="2586316"/>
              <a:ext cx="847162" cy="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5C31CF5-AEE2-002D-768F-B88B60C07410}"/>
                </a:ext>
              </a:extLst>
            </p:cNvPr>
            <p:cNvSpPr/>
            <p:nvPr/>
          </p:nvSpPr>
          <p:spPr>
            <a:xfrm>
              <a:off x="4971005" y="253231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SIGN">
            <a:extLst>
              <a:ext uri="{FF2B5EF4-FFF2-40B4-BE49-F238E27FC236}">
                <a16:creationId xmlns:a16="http://schemas.microsoft.com/office/drawing/2014/main" id="{116B447A-CE61-2213-CE97-F516FC52FD6F}"/>
              </a:ext>
            </a:extLst>
          </p:cNvPr>
          <p:cNvGrpSpPr>
            <a:grpSpLocks/>
          </p:cNvGrpSpPr>
          <p:nvPr/>
        </p:nvGrpSpPr>
        <p:grpSpPr bwMode="auto">
          <a:xfrm>
            <a:off x="6592410" y="881366"/>
            <a:ext cx="1820301" cy="1758949"/>
            <a:chOff x="3662073" y="548680"/>
            <a:chExt cx="1819853" cy="1759057"/>
          </a:xfrm>
        </p:grpSpPr>
        <p:pic>
          <p:nvPicPr>
            <p:cNvPr id="23" name="Picture 7">
              <a:extLst>
                <a:ext uri="{FF2B5EF4-FFF2-40B4-BE49-F238E27FC236}">
                  <a16:creationId xmlns:a16="http://schemas.microsoft.com/office/drawing/2014/main" id="{3C76FBD1-B293-2FA6-52F0-3BB535FC1E1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662073" y="548680"/>
              <a:ext cx="1819853" cy="175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1">
              <a:extLst>
                <a:ext uri="{FF2B5EF4-FFF2-40B4-BE49-F238E27FC236}">
                  <a16:creationId xmlns:a16="http://schemas.microsoft.com/office/drawing/2014/main" id="{5ABE996E-17E8-F40E-434E-9C9BEF6B163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4206049" y="731453"/>
              <a:ext cx="731901" cy="9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SIGH">
            <a:extLst>
              <a:ext uri="{FF2B5EF4-FFF2-40B4-BE49-F238E27FC236}">
                <a16:creationId xmlns:a16="http://schemas.microsoft.com/office/drawing/2014/main" id="{1D33D540-0B04-DC81-AE84-EC88EA486C45}"/>
              </a:ext>
            </a:extLst>
          </p:cNvPr>
          <p:cNvGrpSpPr>
            <a:grpSpLocks/>
          </p:cNvGrpSpPr>
          <p:nvPr/>
        </p:nvGrpSpPr>
        <p:grpSpPr bwMode="auto">
          <a:xfrm>
            <a:off x="6592410" y="3507120"/>
            <a:ext cx="1820301" cy="1758949"/>
            <a:chOff x="3662073" y="548680"/>
            <a:chExt cx="1819853" cy="1759057"/>
          </a:xfrm>
        </p:grpSpPr>
        <p:pic>
          <p:nvPicPr>
            <p:cNvPr id="26" name="Picture 7">
              <a:extLst>
                <a:ext uri="{FF2B5EF4-FFF2-40B4-BE49-F238E27FC236}">
                  <a16:creationId xmlns:a16="http://schemas.microsoft.com/office/drawing/2014/main" id="{2CED2331-C5A6-0F5A-860A-472FDE6C8F4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662073" y="548680"/>
              <a:ext cx="1819853" cy="175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1">
              <a:extLst>
                <a:ext uri="{FF2B5EF4-FFF2-40B4-BE49-F238E27FC236}">
                  <a16:creationId xmlns:a16="http://schemas.microsoft.com/office/drawing/2014/main" id="{3550B6B1-CD94-07A6-B239-C61B4FE61CF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8313" r="-20840"/>
            <a:stretch/>
          </p:blipFill>
          <p:spPr bwMode="auto">
            <a:xfrm>
              <a:off x="4163097" y="687077"/>
              <a:ext cx="901952" cy="104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21">
            <a:extLst>
              <a:ext uri="{FF2B5EF4-FFF2-40B4-BE49-F238E27FC236}">
                <a16:creationId xmlns:a16="http://schemas.microsoft.com/office/drawing/2014/main" id="{950C01CA-22EB-AB35-B831-F86E29A62A2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3909270" y="2872250"/>
            <a:ext cx="1325460" cy="181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29">
            <a:extLst>
              <a:ext uri="{FF2B5EF4-FFF2-40B4-BE49-F238E27FC236}">
                <a16:creationId xmlns:a16="http://schemas.microsoft.com/office/drawing/2014/main" id="{47194332-30D4-578C-86CA-91B9591BD443}"/>
              </a:ext>
            </a:extLst>
          </p:cNvPr>
          <p:cNvGrpSpPr/>
          <p:nvPr/>
        </p:nvGrpSpPr>
        <p:grpSpPr>
          <a:xfrm>
            <a:off x="6914614" y="5505908"/>
            <a:ext cx="1545814" cy="666750"/>
            <a:chOff x="6914614" y="5505908"/>
            <a:chExt cx="1545814" cy="666750"/>
          </a:xfrm>
        </p:grpSpPr>
        <p:sp>
          <p:nvSpPr>
            <p:cNvPr id="31" name="Rectangle: Rounded Corners 18">
              <a:hlinkClick r:id="rId8" action="ppaction://hlinksldjump"/>
              <a:extLst>
                <a:ext uri="{FF2B5EF4-FFF2-40B4-BE49-F238E27FC236}">
                  <a16:creationId xmlns:a16="http://schemas.microsoft.com/office/drawing/2014/main" id="{0C363D91-4E3B-71D5-3D95-B8AB9C149C40}"/>
                </a:ext>
              </a:extLst>
            </p:cNvPr>
            <p:cNvSpPr/>
            <p:nvPr/>
          </p:nvSpPr>
          <p:spPr>
            <a:xfrm>
              <a:off x="6914614" y="5650938"/>
              <a:ext cx="1099786" cy="432048"/>
            </a:xfrm>
            <a:prstGeom prst="roundRect">
              <a:avLst>
                <a:gd name="adj" fmla="val 50000"/>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Next</a:t>
              </a:r>
            </a:p>
          </p:txBody>
        </p:sp>
        <p:pic>
          <p:nvPicPr>
            <p:cNvPr id="32" name="Picture 31">
              <a:hlinkClick r:id="rId8" action="ppaction://hlinksldjump"/>
              <a:extLst>
                <a:ext uri="{FF2B5EF4-FFF2-40B4-BE49-F238E27FC236}">
                  <a16:creationId xmlns:a16="http://schemas.microsoft.com/office/drawing/2014/main" id="{C81C6C58-1742-5B50-7891-0A9D51BB5AC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1533"/>
            <a:stretch/>
          </p:blipFill>
          <p:spPr bwMode="auto">
            <a:xfrm>
              <a:off x="7740349" y="5505908"/>
              <a:ext cx="720079" cy="666750"/>
            </a:xfrm>
            <a:prstGeom prst="ellipse">
              <a:avLst/>
            </a:prstGeom>
            <a:solidFill>
              <a:schemeClr val="bg1"/>
            </a:solidFill>
            <a:ln w="57150">
              <a:solidFill>
                <a:schemeClr val="accent3"/>
              </a:solidFill>
            </a:ln>
          </p:spPr>
        </p:pic>
      </p:grpSp>
      <p:grpSp>
        <p:nvGrpSpPr>
          <p:cNvPr id="6" name="NIGHT">
            <a:extLst>
              <a:ext uri="{FF2B5EF4-FFF2-40B4-BE49-F238E27FC236}">
                <a16:creationId xmlns:a16="http://schemas.microsoft.com/office/drawing/2014/main" id="{C7C4964F-78B2-BE80-B3C0-1636EA72329B}"/>
              </a:ext>
            </a:extLst>
          </p:cNvPr>
          <p:cNvGrpSpPr>
            <a:grpSpLocks/>
          </p:cNvGrpSpPr>
          <p:nvPr/>
        </p:nvGrpSpPr>
        <p:grpSpPr bwMode="auto">
          <a:xfrm>
            <a:off x="611468" y="3507119"/>
            <a:ext cx="1820302" cy="1758949"/>
            <a:chOff x="3662073" y="548680"/>
            <a:chExt cx="1819854" cy="1759057"/>
          </a:xfrm>
        </p:grpSpPr>
        <p:pic>
          <p:nvPicPr>
            <p:cNvPr id="7" name="Picture 7">
              <a:extLst>
                <a:ext uri="{FF2B5EF4-FFF2-40B4-BE49-F238E27FC236}">
                  <a16:creationId xmlns:a16="http://schemas.microsoft.com/office/drawing/2014/main" id="{088711DF-0FAF-E12D-6B3C-2C6F88E96E5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662073" y="548680"/>
              <a:ext cx="1819854" cy="175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1">
              <a:extLst>
                <a:ext uri="{FF2B5EF4-FFF2-40B4-BE49-F238E27FC236}">
                  <a16:creationId xmlns:a16="http://schemas.microsoft.com/office/drawing/2014/main" id="{E8FDE598-FF0B-4F70-10F0-25BC37D77CB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p:blipFill>
          <p:spPr bwMode="auto">
            <a:xfrm>
              <a:off x="4306165" y="731453"/>
              <a:ext cx="431024" cy="9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958754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childTnLst>
              </p:cTn>
              <p:nextCondLst>
                <p:cond evt="onClick" delay="0">
                  <p:tgtEl>
                    <p:spTgt spid="22"/>
                  </p:tgtEl>
                </p:cond>
              </p:nextCondLst>
            </p:seq>
            <p:seq concurrent="1" nextAc="seek">
              <p:cTn id="25" restart="whenNotActive" fill="hold" evtFilter="cancelBubble" nodeType="interactiveSeq">
                <p:stCondLst>
                  <p:cond evt="onClick" delay="0">
                    <p:tgtEl>
                      <p:spTgt spid="27"/>
                    </p:tgtEl>
                  </p:cond>
                </p:stCondLst>
                <p:endSync evt="end" delay="0">
                  <p:rtn val="all"/>
                </p:endSync>
                <p:childTnLst>
                  <p:par>
                    <p:cTn id="26" fill="hold">
                      <p:stCondLst>
                        <p:cond delay="0"/>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27"/>
                                        </p:tgtEl>
                                        <p:attrNameLst>
                                          <p:attrName>r</p:attrName>
                                        </p:attrNameLst>
                                      </p:cBhvr>
                                    </p:animRot>
                                    <p:animRot by="-240000">
                                      <p:cBhvr>
                                        <p:cTn id="30" dur="200" fill="hold">
                                          <p:stCondLst>
                                            <p:cond delay="200"/>
                                          </p:stCondLst>
                                        </p:cTn>
                                        <p:tgtEl>
                                          <p:spTgt spid="27"/>
                                        </p:tgtEl>
                                        <p:attrNameLst>
                                          <p:attrName>r</p:attrName>
                                        </p:attrNameLst>
                                      </p:cBhvr>
                                    </p:animRot>
                                    <p:animRot by="240000">
                                      <p:cBhvr>
                                        <p:cTn id="31" dur="200" fill="hold">
                                          <p:stCondLst>
                                            <p:cond delay="400"/>
                                          </p:stCondLst>
                                        </p:cTn>
                                        <p:tgtEl>
                                          <p:spTgt spid="27"/>
                                        </p:tgtEl>
                                        <p:attrNameLst>
                                          <p:attrName>r</p:attrName>
                                        </p:attrNameLst>
                                      </p:cBhvr>
                                    </p:animRot>
                                    <p:animRot by="-240000">
                                      <p:cBhvr>
                                        <p:cTn id="32" dur="200" fill="hold">
                                          <p:stCondLst>
                                            <p:cond delay="600"/>
                                          </p:stCondLst>
                                        </p:cTn>
                                        <p:tgtEl>
                                          <p:spTgt spid="27"/>
                                        </p:tgtEl>
                                        <p:attrNameLst>
                                          <p:attrName>r</p:attrName>
                                        </p:attrNameLst>
                                      </p:cBhvr>
                                    </p:animRot>
                                    <p:animRot by="120000">
                                      <p:cBhvr>
                                        <p:cTn id="33" dur="200" fill="hold">
                                          <p:stCondLst>
                                            <p:cond delay="800"/>
                                          </p:stCondLst>
                                        </p:cTn>
                                        <p:tgtEl>
                                          <p:spTgt spid="27"/>
                                        </p:tgtEl>
                                        <p:attrNameLst>
                                          <p:attrName>r</p:attrName>
                                        </p:attrNameLst>
                                      </p:cBhvr>
                                    </p:animRot>
                                  </p:childTnLst>
                                </p:cTn>
                              </p:par>
                            </p:childTnLst>
                          </p:cTn>
                        </p:par>
                      </p:childTnLst>
                    </p:cTn>
                  </p:par>
                </p:childTnLst>
              </p:cTn>
              <p:nextCondLst>
                <p:cond evt="onClick" delay="0">
                  <p:tgtEl>
                    <p:spTgt spid="27"/>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6"/>
                                        </p:tgtEl>
                                        <p:attrNameLst>
                                          <p:attrName>r</p:attrName>
                                        </p:attrNameLst>
                                      </p:cBhvr>
                                    </p:animRot>
                                    <p:animRot by="-240000">
                                      <p:cBhvr>
                                        <p:cTn id="39" dur="200" fill="hold">
                                          <p:stCondLst>
                                            <p:cond delay="200"/>
                                          </p:stCondLst>
                                        </p:cTn>
                                        <p:tgtEl>
                                          <p:spTgt spid="6"/>
                                        </p:tgtEl>
                                        <p:attrNameLst>
                                          <p:attrName>r</p:attrName>
                                        </p:attrNameLst>
                                      </p:cBhvr>
                                    </p:animRot>
                                    <p:animRot by="240000">
                                      <p:cBhvr>
                                        <p:cTn id="40" dur="200" fill="hold">
                                          <p:stCondLst>
                                            <p:cond delay="400"/>
                                          </p:stCondLst>
                                        </p:cTn>
                                        <p:tgtEl>
                                          <p:spTgt spid="6"/>
                                        </p:tgtEl>
                                        <p:attrNameLst>
                                          <p:attrName>r</p:attrName>
                                        </p:attrNameLst>
                                      </p:cBhvr>
                                    </p:animRot>
                                    <p:animRot by="-240000">
                                      <p:cBhvr>
                                        <p:cTn id="41" dur="200" fill="hold">
                                          <p:stCondLst>
                                            <p:cond delay="600"/>
                                          </p:stCondLst>
                                        </p:cTn>
                                        <p:tgtEl>
                                          <p:spTgt spid="6"/>
                                        </p:tgtEl>
                                        <p:attrNameLst>
                                          <p:attrName>r</p:attrName>
                                        </p:attrNameLst>
                                      </p:cBhvr>
                                    </p:animRot>
                                    <p:animRot by="120000">
                                      <p:cBhvr>
                                        <p:cTn id="42" dur="200" fill="hold">
                                          <p:stCondLst>
                                            <p:cond delay="800"/>
                                          </p:stCondLst>
                                        </p:cTn>
                                        <p:tgtEl>
                                          <p:spTgt spid="6"/>
                                        </p:tgtEl>
                                        <p:attrNameLst>
                                          <p:attrName>r</p:attrName>
                                        </p:attrNameLst>
                                      </p:cBhvr>
                                    </p:animRo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25"/>
                    </p:tgtEl>
                  </p:cond>
                </p:stCondLst>
                <p:endSync evt="end" delay="0">
                  <p:rtn val="all"/>
                </p:endSync>
                <p:childTnLst>
                  <p:par>
                    <p:cTn id="44" fill="hold">
                      <p:stCondLst>
                        <p:cond delay="0"/>
                      </p:stCondLst>
                      <p:childTnLst>
                        <p:par>
                          <p:cTn id="45" fill="hold">
                            <p:stCondLst>
                              <p:cond delay="0"/>
                            </p:stCondLst>
                            <p:childTnLst>
                              <p:par>
                                <p:cTn id="46" presetID="32" presetClass="emph" presetSubtype="0" fill="hold" nodeType="clickEffect">
                                  <p:stCondLst>
                                    <p:cond delay="0"/>
                                  </p:stCondLst>
                                  <p:childTnLst>
                                    <p:animRot by="120000">
                                      <p:cBhvr>
                                        <p:cTn id="47" dur="100" fill="hold">
                                          <p:stCondLst>
                                            <p:cond delay="0"/>
                                          </p:stCondLst>
                                        </p:cTn>
                                        <p:tgtEl>
                                          <p:spTgt spid="25"/>
                                        </p:tgtEl>
                                        <p:attrNameLst>
                                          <p:attrName>r</p:attrName>
                                        </p:attrNameLst>
                                      </p:cBhvr>
                                    </p:animRot>
                                    <p:animRot by="-240000">
                                      <p:cBhvr>
                                        <p:cTn id="48" dur="200" fill="hold">
                                          <p:stCondLst>
                                            <p:cond delay="200"/>
                                          </p:stCondLst>
                                        </p:cTn>
                                        <p:tgtEl>
                                          <p:spTgt spid="25"/>
                                        </p:tgtEl>
                                        <p:attrNameLst>
                                          <p:attrName>r</p:attrName>
                                        </p:attrNameLst>
                                      </p:cBhvr>
                                    </p:animRot>
                                    <p:animRot by="240000">
                                      <p:cBhvr>
                                        <p:cTn id="49" dur="200" fill="hold">
                                          <p:stCondLst>
                                            <p:cond delay="400"/>
                                          </p:stCondLst>
                                        </p:cTn>
                                        <p:tgtEl>
                                          <p:spTgt spid="25"/>
                                        </p:tgtEl>
                                        <p:attrNameLst>
                                          <p:attrName>r</p:attrName>
                                        </p:attrNameLst>
                                      </p:cBhvr>
                                    </p:animRot>
                                    <p:animRot by="-240000">
                                      <p:cBhvr>
                                        <p:cTn id="50" dur="200" fill="hold">
                                          <p:stCondLst>
                                            <p:cond delay="600"/>
                                          </p:stCondLst>
                                        </p:cTn>
                                        <p:tgtEl>
                                          <p:spTgt spid="25"/>
                                        </p:tgtEl>
                                        <p:attrNameLst>
                                          <p:attrName>r</p:attrName>
                                        </p:attrNameLst>
                                      </p:cBhvr>
                                    </p:animRot>
                                    <p:animRot by="120000">
                                      <p:cBhvr>
                                        <p:cTn id="51" dur="200" fill="hold">
                                          <p:stCondLst>
                                            <p:cond delay="800"/>
                                          </p:stCondLst>
                                        </p:cTn>
                                        <p:tgtEl>
                                          <p:spTgt spid="25"/>
                                        </p:tgtEl>
                                        <p:attrNameLst>
                                          <p:attrName>r</p:attrName>
                                        </p:attrNameLst>
                                      </p:cBhvr>
                                    </p:animRot>
                                  </p:childTnLst>
                                </p:cTn>
                              </p:par>
                            </p:childTnLst>
                          </p:cTn>
                        </p:par>
                      </p:childTnLst>
                    </p:cTn>
                  </p:par>
                </p:childTnLst>
              </p:cTn>
              <p:nextCondLst>
                <p:cond evt="onClick" delay="0">
                  <p:tgtEl>
                    <p:spTgt spid="25"/>
                  </p:tgtEl>
                </p:cond>
              </p:nextCondLst>
            </p:seq>
          </p:childTnLst>
        </p:cTn>
      </p:par>
    </p:tnLst>
  </p:timing>
</p:sld>
</file>

<file path=ppt/theme/theme1.xml><?xml version="1.0" encoding="utf-8"?>
<a:theme xmlns:a="http://schemas.openxmlformats.org/drawingml/2006/main" name="Office Theme">
  <a:themeElements>
    <a:clrScheme name="Custom 1">
      <a:dk1>
        <a:srgbClr val="1C1C1C"/>
      </a:dk1>
      <a:lt1>
        <a:sysClr val="window" lastClr="FFFFFF"/>
      </a:lt1>
      <a:dk2>
        <a:srgbClr val="4A4A4A"/>
      </a:dk2>
      <a:lt2>
        <a:srgbClr val="F4F2F2"/>
      </a:lt2>
      <a:accent1>
        <a:srgbClr val="653C8F"/>
      </a:accent1>
      <a:accent2>
        <a:srgbClr val="F0821A"/>
      </a:accent2>
      <a:accent3>
        <a:srgbClr val="CB4793"/>
      </a:accent3>
      <a:accent4>
        <a:srgbClr val="009640"/>
      </a:accent4>
      <a:accent5>
        <a:srgbClr val="F9B000"/>
      </a:accent5>
      <a:accent6>
        <a:srgbClr val="00938F"/>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5AB2986-5574-45A2-BF7E-681B7DC8C31E}" vid="{9AE52945-30AF-4BF8-9DC2-03422E2D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697E72B7E7CC4B86AEECF19757BBCA" ma:contentTypeVersion="16" ma:contentTypeDescription="Create a new document." ma:contentTypeScope="" ma:versionID="46456eda6480bd92c17afa68caad3eb1">
  <xsd:schema xmlns:xsd="http://www.w3.org/2001/XMLSchema" xmlns:xs="http://www.w3.org/2001/XMLSchema" xmlns:p="http://schemas.microsoft.com/office/2006/metadata/properties" xmlns:ns2="97da6996-7c60-4560-a249-3ce2994f950a" xmlns:ns3="7319f17e-a99e-4a2f-8dfd-5323c3c763d6" targetNamespace="http://schemas.microsoft.com/office/2006/metadata/properties" ma:root="true" ma:fieldsID="dbd85f11e3b61211d34febec675416ab" ns2:_="" ns3:_="">
    <xsd:import namespace="97da6996-7c60-4560-a249-3ce2994f950a"/>
    <xsd:import namespace="7319f17e-a99e-4a2f-8dfd-5323c3c763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da6996-7c60-4560-a249-3ce2994f95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58fbbca-8f92-47d4-9abb-c7eedca3b26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19f17e-a99e-4a2f-8dfd-5323c3c763d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279762d-c087-4b12-9ea7-587333d2b1d4}" ma:internalName="TaxCatchAll" ma:showField="CatchAllData" ma:web="7319f17e-a99e-4a2f-8dfd-5323c3c763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7da6996-7c60-4560-a249-3ce2994f950a">
      <Terms xmlns="http://schemas.microsoft.com/office/infopath/2007/PartnerControls"/>
    </lcf76f155ced4ddcb4097134ff3c332f>
    <TaxCatchAll xmlns="7319f17e-a99e-4a2f-8dfd-5323c3c763d6" xsi:nil="true"/>
  </documentManagement>
</p:properties>
</file>

<file path=customXml/itemProps1.xml><?xml version="1.0" encoding="utf-8"?>
<ds:datastoreItem xmlns:ds="http://schemas.openxmlformats.org/officeDocument/2006/customXml" ds:itemID="{7FCE9CE4-D74A-447B-B162-4E8386980121}"/>
</file>

<file path=customXml/itemProps2.xml><?xml version="1.0" encoding="utf-8"?>
<ds:datastoreItem xmlns:ds="http://schemas.openxmlformats.org/officeDocument/2006/customXml" ds:itemID="{FA964274-12EC-4C3F-A4FD-8767DA15B1E2}"/>
</file>

<file path=customXml/itemProps3.xml><?xml version="1.0" encoding="utf-8"?>
<ds:datastoreItem xmlns:ds="http://schemas.openxmlformats.org/officeDocument/2006/customXml" ds:itemID="{0F469F11-1457-490F-BE16-6BDEC96DDF3C}"/>
</file>

<file path=docProps/app.xml><?xml version="1.0" encoding="utf-8"?>
<Properties xmlns="http://schemas.openxmlformats.org/officeDocument/2006/extended-properties" xmlns:vt="http://schemas.openxmlformats.org/officeDocument/2006/docPropsVTypes">
  <Template>Twinkl Phonics PowerPoint Template</Template>
  <TotalTime>2650</TotalTime>
  <Words>299</Words>
  <Application>Microsoft Office PowerPoint</Application>
  <PresentationFormat>On-screen Show (4:3)</PresentationFormat>
  <Paragraphs>54</Paragraphs>
  <Slides>15</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Twinkl</vt:lpstr>
      <vt:lpstr>Office Theme</vt:lpstr>
      <vt:lpstr>PowerPoint Presentation</vt:lpstr>
      <vt:lpstr>PowerPoint Presentation</vt:lpstr>
      <vt:lpstr>PowerPoint Presentation</vt:lpstr>
      <vt:lpstr>PowerPoint Presentation</vt:lpstr>
      <vt:lpstr>Muddled Shields</vt:lpstr>
      <vt:lpstr>PowerPoint Presentation</vt:lpstr>
      <vt:lpstr>PowerPoint Presentation</vt:lpstr>
      <vt:lpstr>PowerPoint Presentation</vt:lpstr>
      <vt:lpstr>PowerPoint Presentation</vt:lpstr>
      <vt:lpstr>PowerPoint Presentation</vt:lpstr>
      <vt:lpstr>PowerPoint Presentation</vt:lpstr>
      <vt:lpstr>Sentence Time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Twinkl Phonics</dc:title>
  <dc:creator>Holly Riglar</dc:creator>
  <cp:lastModifiedBy>Sarah Dibble</cp:lastModifiedBy>
  <cp:revision>672</cp:revision>
  <dcterms:created xsi:type="dcterms:W3CDTF">2018-07-20T11:42:41Z</dcterms:created>
  <dcterms:modified xsi:type="dcterms:W3CDTF">2024-12-05T13:24:28Z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0x010100DA697E72B7E7CC4B86AEECF19757BBCA</vt:lpwstr>
  </property>
  <property fmtid="{D5CDD505-2E9C-101B-9397-08002B2CF9AE}" pid="3" name="MediaServiceImageTags">
    <vt:lpwstr/>
  </property>
</Properties>
</file>