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8" r:id="rId2"/>
    <p:sldId id="264" r:id="rId3"/>
    <p:sldId id="281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67" r:id="rId1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Roboto" panose="02000000000000000000" pitchFamily="2" charset="0"/>
      <p:regular r:id="rId24"/>
      <p:bold r:id="rId25"/>
      <p:italic r:id="rId26"/>
      <p:boldItalic r:id="rId27"/>
    </p:embeddedFont>
    <p:embeddedFont>
      <p:font typeface="Twinkl" pitchFamily="2" charset="0"/>
      <p:regular r:id="rId28"/>
      <p:bold r:id="rId29"/>
    </p:embeddedFont>
    <p:embeddedFont>
      <p:font typeface="Twinkl SemiBold" pitchFamily="2" charset="0"/>
      <p:bold r:id="rId3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59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CBA8"/>
    <a:srgbClr val="A7A395"/>
    <a:srgbClr val="414F74"/>
    <a:srgbClr val="EDDEA9"/>
    <a:srgbClr val="69543E"/>
    <a:srgbClr val="434A72"/>
    <a:srgbClr val="B0A98C"/>
    <a:srgbClr val="BC0105"/>
    <a:srgbClr val="4DB1E3"/>
    <a:srgbClr val="DE1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09" autoAdjust="0"/>
    <p:restoredTop sz="94660"/>
  </p:normalViewPr>
  <p:slideViewPr>
    <p:cSldViewPr snapToGrid="0" showGuides="1">
      <p:cViewPr varScale="1">
        <p:scale>
          <a:sx n="90" d="100"/>
          <a:sy n="90" d="100"/>
        </p:scale>
        <p:origin x="894" y="90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3" d="100"/>
          <a:sy n="63" d="100"/>
        </p:scale>
        <p:origin x="313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440E7A-94C0-48D5-82FC-880BB36D24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FBA004-4CD0-447A-B415-EFA1056914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688F98F-7B78-467E-8BDE-1E1386290016}" type="datetimeFigureOut">
              <a:rPr lang="en-GB"/>
              <a:pPr>
                <a:defRPr/>
              </a:pPr>
              <a:t>06/01/2022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13FB0C-A482-4001-A965-09E42A39C8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DA337E-6C61-4885-AF29-2CF6D75243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F08301A-6695-49A6-8434-1D31AA5B7F2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65B5154-8EB3-4415-8F03-7A3145AB3A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E8E04-8A2F-489B-B820-1D6D34C5436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FD2A1AE-15A3-4641-987F-3B57B1B0545C}" type="datetimeFigureOut">
              <a:rPr lang="en-GB"/>
              <a:pPr>
                <a:defRPr/>
              </a:pPr>
              <a:t>06/01/2022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AEEAB8B-B96C-4B05-9FAF-4842C71857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000C8D1-0B63-4783-88C8-57305429B7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1E9E06-16FD-48E7-8DDA-579222A2433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2C9FF5-175A-4C94-8263-387F4D3CA5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D690182-CF50-49D6-BACE-A6B7ED7D199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festivals-and-events-christianity-re-subjects-key-stage-1/christmas-festivals-and-events-christianity-re-subjects-key-stage-1/nativity-christmas-festivals-and-celebrations-christianity-re-subjects-key-stage-1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festivals-and-events-christianity-re-subjects-key-stage-1/christmas-festivals-and-events-christianity-re-subjects-key-stage-1/nativity-christmas-festivals-and-celebrations-christianity-re-subjects-key-stage-1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46280945-147E-4884-8E7B-81A864DBEC86}"/>
              </a:ext>
            </a:extLst>
          </p:cNvPr>
          <p:cNvSpPr/>
          <p:nvPr userDrawn="1"/>
        </p:nvSpPr>
        <p:spPr>
          <a:xfrm>
            <a:off x="0" y="5869110"/>
            <a:ext cx="1420813" cy="898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9685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C524D98E-C112-43AD-9D66-24403933B2E9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2E4DC52-0614-4B11-A793-2AC6C86DE0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87744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344B6654-2824-4386-ACF5-E68AB26C1D4A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06454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788177B2-93C1-4A67-A2BC-1F24EA28C8E0}"/>
              </a:ext>
            </a:extLst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6A75C750-D658-4A82-8576-D7A1AB1F3C83}"/>
              </a:ext>
            </a:extLst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8B9095A-BB63-4156-9BF8-667B05E8E8EA}"/>
              </a:ext>
            </a:extLst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BF2CDD-F9D4-4B5B-8488-59B033ED84DC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6C73E782-C4E5-4684-A64C-AF6BEB6B5123}"/>
              </a:ext>
            </a:extLst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349350354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714A0A8E-7904-4832-9E75-A89DCA9ED9B8}"/>
              </a:ext>
            </a:extLst>
          </p:cNvPr>
          <p:cNvSpPr/>
          <p:nvPr userDrawn="1"/>
        </p:nvSpPr>
        <p:spPr>
          <a:xfrm>
            <a:off x="0" y="5860317"/>
            <a:ext cx="1420813" cy="898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167620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B769477-609B-4BEB-9C20-DDA979D8553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BF6FC6D-56E2-4D29-9F2A-D4E17A3832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</p:sldLayoutIdLst>
  <p:transition spd="slow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42413C-847B-473A-9C2C-D5F6B1840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174" y="5360575"/>
            <a:ext cx="1295400" cy="4079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inkl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inkl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inkl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inkl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inkl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winkl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winkl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winkl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winkl" pitchFamily="2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en-US" sz="900" b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</a:rPr>
              <a:t>Scan the QR code to find more resources</a:t>
            </a:r>
            <a:endParaRPr lang="en-GB" altLang="en-US" sz="9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D4E3D6-BF6C-42F5-87C9-7AFB3FAE29E3}"/>
              </a:ext>
            </a:extLst>
          </p:cNvPr>
          <p:cNvSpPr/>
          <p:nvPr/>
        </p:nvSpPr>
        <p:spPr>
          <a:xfrm>
            <a:off x="755650" y="695519"/>
            <a:ext cx="7632700" cy="5270276"/>
          </a:xfrm>
          <a:prstGeom prst="roundRect">
            <a:avLst>
              <a:gd name="adj" fmla="val 4079"/>
            </a:avLst>
          </a:prstGeom>
          <a:solidFill>
            <a:srgbClr val="EDD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DDD245-55AA-4006-A895-6FD508D84F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-6961" r="4" b="6961"/>
          <a:stretch/>
        </p:blipFill>
        <p:spPr>
          <a:xfrm>
            <a:off x="755650" y="695623"/>
            <a:ext cx="7632700" cy="5397202"/>
          </a:xfrm>
          <a:prstGeom prst="roundRect">
            <a:avLst>
              <a:gd name="adj" fmla="val 5159"/>
            </a:avLst>
          </a:prstGeom>
        </p:spPr>
      </p:pic>
      <p:sp>
        <p:nvSpPr>
          <p:cNvPr id="17410" name="Rectangle 4">
            <a:extLst>
              <a:ext uri="{FF2B5EF4-FFF2-40B4-BE49-F238E27FC236}">
                <a16:creationId xmlns:a16="http://schemas.microsoft.com/office/drawing/2014/main" id="{DE141DCA-8738-4940-9C4F-F0C7936C5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694" y="750584"/>
            <a:ext cx="4340132" cy="1376513"/>
          </a:xfrm>
          <a:prstGeom prst="rect">
            <a:avLst/>
          </a:prstGeom>
          <a:solidFill>
            <a:srgbClr val="EDDEA9"/>
          </a:solidFill>
          <a:ln>
            <a:noFill/>
          </a:ln>
        </p:spPr>
        <p:txBody>
          <a:bodyPr wrap="square"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tx1"/>
                </a:solidFill>
              </a:rPr>
              <a:t>On the way they came to King Herod’s palace. Herod was curious about the new king; he asked the wise men to tell him where the baby was.</a:t>
            </a: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D596C68-20FA-4114-8523-7B3495991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55650" y="695623"/>
            <a:ext cx="7632700" cy="5397202"/>
          </a:xfrm>
          <a:prstGeom prst="roundRect">
            <a:avLst>
              <a:gd name="adj" fmla="val 5159"/>
            </a:avLst>
          </a:prstGeom>
        </p:spPr>
      </p:pic>
      <p:sp>
        <p:nvSpPr>
          <p:cNvPr id="18437" name="Rectangle 4">
            <a:extLst>
              <a:ext uri="{FF2B5EF4-FFF2-40B4-BE49-F238E27FC236}">
                <a16:creationId xmlns:a16="http://schemas.microsoft.com/office/drawing/2014/main" id="{0237FEC4-79B0-4B0C-9441-0355BBE3D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826" y="1073418"/>
            <a:ext cx="2815687" cy="1376513"/>
          </a:xfrm>
          <a:prstGeom prst="rect">
            <a:avLst/>
          </a:prstGeom>
          <a:solidFill>
            <a:srgbClr val="D5CBA8"/>
          </a:solidFill>
          <a:ln>
            <a:noFill/>
          </a:ln>
        </p:spPr>
        <p:txBody>
          <a:bodyPr wrap="square"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tx1"/>
                </a:solidFill>
              </a:rPr>
              <a:t>The wise men reached Bethlehem. They gave Jesus gifts of gold, frankincense and myrrh.</a:t>
            </a: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7E21A0-0DC7-42C0-9BF2-E470553E8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55650" y="695623"/>
            <a:ext cx="7632700" cy="5397202"/>
          </a:xfrm>
          <a:prstGeom prst="roundRect">
            <a:avLst>
              <a:gd name="adj" fmla="val 5159"/>
            </a:avLst>
          </a:prstGeom>
        </p:spPr>
      </p:pic>
      <p:sp>
        <p:nvSpPr>
          <p:cNvPr id="19458" name="Rectangle 4">
            <a:extLst>
              <a:ext uri="{FF2B5EF4-FFF2-40B4-BE49-F238E27FC236}">
                <a16:creationId xmlns:a16="http://schemas.microsoft.com/office/drawing/2014/main" id="{45458AF4-AF6C-484D-B07F-02F225296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0758" y="941727"/>
            <a:ext cx="4464420" cy="1376513"/>
          </a:xfrm>
          <a:prstGeom prst="rect">
            <a:avLst/>
          </a:prstGeom>
          <a:solidFill>
            <a:srgbClr val="414F74"/>
          </a:solidFill>
          <a:ln>
            <a:noFill/>
          </a:ln>
        </p:spPr>
        <p:txBody>
          <a:bodyPr wrap="square"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That night, the wise men had a dream warning them not to tell King Herod where Jesus was. They did not return to King Herod’s palace.</a:t>
            </a:r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48761B-6A64-45DE-81DB-3AD49E520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55650" y="695623"/>
            <a:ext cx="7632700" cy="5397202"/>
          </a:xfrm>
          <a:prstGeom prst="roundRect">
            <a:avLst>
              <a:gd name="adj" fmla="val 5159"/>
            </a:avLst>
          </a:prstGeom>
        </p:spPr>
      </p:pic>
      <p:sp>
        <p:nvSpPr>
          <p:cNvPr id="20482" name="Rectangle 4">
            <a:extLst>
              <a:ext uri="{FF2B5EF4-FFF2-40B4-BE49-F238E27FC236}">
                <a16:creationId xmlns:a16="http://schemas.microsoft.com/office/drawing/2014/main" id="{5D56054D-FB80-4A5A-AD6A-28EAC3FFC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8244" y="4599075"/>
            <a:ext cx="3008314" cy="13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tx1"/>
                </a:solidFill>
              </a:rPr>
              <a:t>Herod began to search for baby Jesus. He ordered that all baby boys in Bethlehem be killed.</a:t>
            </a: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796A2D-0B64-49E6-BD17-9204F16CF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55650" y="695623"/>
            <a:ext cx="7632700" cy="5397202"/>
          </a:xfrm>
          <a:prstGeom prst="roundRect">
            <a:avLst>
              <a:gd name="adj" fmla="val 5159"/>
            </a:avLst>
          </a:prstGeom>
        </p:spPr>
      </p:pic>
      <p:sp>
        <p:nvSpPr>
          <p:cNvPr id="21509" name="Rectangle 4">
            <a:extLst>
              <a:ext uri="{FF2B5EF4-FFF2-40B4-BE49-F238E27FC236}">
                <a16:creationId xmlns:a16="http://schemas.microsoft.com/office/drawing/2014/main" id="{BAD0ACAE-95B6-47BD-A154-244B66C7C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226" y="853951"/>
            <a:ext cx="2023060" cy="1684289"/>
          </a:xfrm>
          <a:prstGeom prst="rect">
            <a:avLst/>
          </a:prstGeom>
          <a:solidFill>
            <a:srgbClr val="A7A395"/>
          </a:solidFill>
          <a:ln>
            <a:noFill/>
          </a:ln>
        </p:spPr>
        <p:txBody>
          <a:bodyPr wrap="square"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tx1"/>
                </a:solidFill>
              </a:rPr>
              <a:t>Joseph had a dream where an angel told him to take Mary and Jesus to Egypt.</a:t>
            </a:r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06B050-D4F0-4A0F-A19F-E1C96096F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55650" y="695623"/>
            <a:ext cx="7632700" cy="5397202"/>
          </a:xfrm>
          <a:prstGeom prst="roundRect">
            <a:avLst>
              <a:gd name="adj" fmla="val 5159"/>
            </a:avLst>
          </a:prstGeom>
        </p:spPr>
      </p:pic>
      <p:sp>
        <p:nvSpPr>
          <p:cNvPr id="22530" name="Rectangle 4">
            <a:extLst>
              <a:ext uri="{FF2B5EF4-FFF2-40B4-BE49-F238E27FC236}">
                <a16:creationId xmlns:a16="http://schemas.microsoft.com/office/drawing/2014/main" id="{69FA66A3-D984-4117-B18F-36BB47735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6067" y="4263735"/>
            <a:ext cx="3002160" cy="106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tx1"/>
                </a:solidFill>
              </a:rPr>
              <a:t>Mary and Joseph travelled to Egypt with baby Jesus and he was safe.</a:t>
            </a:r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32DB18-170F-4AA8-A227-C5C4C4F72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" b="571"/>
          <a:stretch/>
        </p:blipFill>
        <p:spPr>
          <a:xfrm>
            <a:off x="755650" y="721171"/>
            <a:ext cx="7695892" cy="5371654"/>
          </a:xfrm>
          <a:prstGeom prst="roundRect">
            <a:avLst>
              <a:gd name="adj" fmla="val 5159"/>
            </a:avLst>
          </a:prstGeom>
        </p:spPr>
      </p:pic>
      <p:sp>
        <p:nvSpPr>
          <p:cNvPr id="9218" name="Rectangle 4">
            <a:extLst>
              <a:ext uri="{FF2B5EF4-FFF2-40B4-BE49-F238E27FC236}">
                <a16:creationId xmlns:a16="http://schemas.microsoft.com/office/drawing/2014/main" id="{CC54C2C6-B801-469E-A782-8ADADC24D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9161" y="730359"/>
            <a:ext cx="2512381" cy="2562131"/>
          </a:xfrm>
          <a:prstGeom prst="roundRect">
            <a:avLst/>
          </a:prstGeom>
          <a:solidFill>
            <a:srgbClr val="B0A98C"/>
          </a:solidFill>
          <a:ln>
            <a:noFill/>
          </a:ln>
        </p:spPr>
        <p:txBody>
          <a:bodyPr wrap="square" lIns="108000" tIns="108000" rIns="10800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tx1"/>
                </a:solidFill>
              </a:rPr>
              <a:t>The Angel Gabriel visited Mary and told her she was going to have a baby called Jesus. The baby would be God’s son.</a:t>
            </a: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779A24-474D-4BA1-BE3F-F377E40FC630}"/>
              </a:ext>
            </a:extLst>
          </p:cNvPr>
          <p:cNvSpPr/>
          <p:nvPr/>
        </p:nvSpPr>
        <p:spPr>
          <a:xfrm>
            <a:off x="755650" y="695519"/>
            <a:ext cx="7632700" cy="5270276"/>
          </a:xfrm>
          <a:prstGeom prst="roundRect">
            <a:avLst>
              <a:gd name="adj" fmla="val 4079"/>
            </a:avLst>
          </a:prstGeom>
          <a:solidFill>
            <a:srgbClr val="B0A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32DB18-170F-4AA8-A227-C5C4C4F725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43" b="3671"/>
          <a:stretch/>
        </p:blipFill>
        <p:spPr>
          <a:xfrm>
            <a:off x="755650" y="695519"/>
            <a:ext cx="7632700" cy="5397202"/>
          </a:xfrm>
          <a:prstGeom prst="roundRect">
            <a:avLst>
              <a:gd name="adj" fmla="val 5159"/>
            </a:avLst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B6A91CC-52D5-4F9A-8652-C4892D9BAF8B}"/>
              </a:ext>
            </a:extLst>
          </p:cNvPr>
          <p:cNvSpPr/>
          <p:nvPr/>
        </p:nvSpPr>
        <p:spPr>
          <a:xfrm>
            <a:off x="893358" y="808354"/>
            <a:ext cx="3799579" cy="736153"/>
          </a:xfrm>
          <a:prstGeom prst="roundRect">
            <a:avLst/>
          </a:prstGeom>
          <a:solidFill>
            <a:srgbClr val="B0A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F782B9-EF2A-45A0-A86C-6E6DA2394B9C}"/>
              </a:ext>
            </a:extLst>
          </p:cNvPr>
          <p:cNvSpPr/>
          <p:nvPr/>
        </p:nvSpPr>
        <p:spPr>
          <a:xfrm>
            <a:off x="1083139" y="1624198"/>
            <a:ext cx="2015168" cy="736153"/>
          </a:xfrm>
          <a:prstGeom prst="roundRect">
            <a:avLst/>
          </a:prstGeom>
          <a:solidFill>
            <a:srgbClr val="B0A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E93FDC1-13C6-4A17-84A2-5ACADFBE13B6}"/>
              </a:ext>
            </a:extLst>
          </p:cNvPr>
          <p:cNvSpPr/>
          <p:nvPr/>
        </p:nvSpPr>
        <p:spPr>
          <a:xfrm>
            <a:off x="755651" y="2300179"/>
            <a:ext cx="1866780" cy="736153"/>
          </a:xfrm>
          <a:prstGeom prst="roundRect">
            <a:avLst/>
          </a:prstGeom>
          <a:solidFill>
            <a:srgbClr val="B0A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661E5AC-4BA4-4CCA-81F7-67A598E34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297" y="797673"/>
            <a:ext cx="2600025" cy="2244206"/>
          </a:xfrm>
          <a:prstGeom prst="roundRect">
            <a:avLst/>
          </a:prstGeom>
          <a:noFill/>
          <a:ln>
            <a:noFill/>
          </a:ln>
        </p:spPr>
        <p:txBody>
          <a:bodyPr wrap="square" lIns="108000" tIns="108000" rIns="10800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tx1"/>
                </a:solidFill>
              </a:rPr>
              <a:t>Mary told Joseph what Gabriel had told her; they prepared for the arrival of the special baby.</a:t>
            </a:r>
          </a:p>
        </p:txBody>
      </p:sp>
    </p:spTree>
    <p:extLst>
      <p:ext uri="{BB962C8B-B14F-4D97-AF65-F5344CB8AC3E}">
        <p14:creationId xmlns:p14="http://schemas.microsoft.com/office/powerpoint/2010/main" val="118478518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184F3C-63DE-4AC5-8818-1E72425B7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55650" y="695623"/>
            <a:ext cx="7632700" cy="5397202"/>
          </a:xfrm>
          <a:prstGeom prst="roundRect">
            <a:avLst>
              <a:gd name="adj" fmla="val 5159"/>
            </a:avLst>
          </a:prstGeom>
        </p:spPr>
      </p:pic>
      <p:sp>
        <p:nvSpPr>
          <p:cNvPr id="11266" name="Rectangle 4">
            <a:extLst>
              <a:ext uri="{FF2B5EF4-FFF2-40B4-BE49-F238E27FC236}">
                <a16:creationId xmlns:a16="http://schemas.microsoft.com/office/drawing/2014/main" id="{510D6ACF-1868-4972-944F-3CBFEFB6D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874" y="4359630"/>
            <a:ext cx="2875316" cy="106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tx1"/>
                </a:solidFill>
              </a:rPr>
              <a:t>Mary and Joseph had to travel to Bethlehem to register in a census.</a:t>
            </a: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1730665-DA0E-4630-BDBE-7789AE205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55650" y="695623"/>
            <a:ext cx="7632700" cy="5397202"/>
          </a:xfrm>
          <a:prstGeom prst="roundRect">
            <a:avLst>
              <a:gd name="adj" fmla="val 5159"/>
            </a:avLst>
          </a:prstGeom>
        </p:spPr>
      </p:pic>
      <p:sp>
        <p:nvSpPr>
          <p:cNvPr id="12290" name="Rectangle 4">
            <a:extLst>
              <a:ext uri="{FF2B5EF4-FFF2-40B4-BE49-F238E27FC236}">
                <a16:creationId xmlns:a16="http://schemas.microsoft.com/office/drawing/2014/main" id="{6ADB971C-09B6-404D-82E2-10A9FC155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2697" y="799682"/>
            <a:ext cx="3532265" cy="13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A kind innkeeper in Bethlehem let Mary and Joseph </a:t>
            </a:r>
            <a:br>
              <a:rPr lang="en-GB" altLang="en-US" sz="2000" dirty="0">
                <a:solidFill>
                  <a:schemeClr val="bg1"/>
                </a:solidFill>
              </a:rPr>
            </a:br>
            <a:r>
              <a:rPr lang="en-GB" altLang="en-US" sz="2000" dirty="0">
                <a:solidFill>
                  <a:schemeClr val="bg1"/>
                </a:solidFill>
              </a:rPr>
              <a:t>stay in his stable </a:t>
            </a:r>
            <a:br>
              <a:rPr lang="en-GB" altLang="en-US" sz="2000" dirty="0">
                <a:solidFill>
                  <a:schemeClr val="bg1"/>
                </a:solidFill>
              </a:rPr>
            </a:br>
            <a:r>
              <a:rPr lang="en-GB" altLang="en-US" sz="2000" dirty="0">
                <a:solidFill>
                  <a:schemeClr val="bg1"/>
                </a:solidFill>
              </a:rPr>
              <a:t>for the night.</a:t>
            </a: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2CB2B97-E6A3-43BF-9894-E6D30BEFC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55650" y="695623"/>
            <a:ext cx="7632700" cy="5397202"/>
          </a:xfrm>
          <a:prstGeom prst="roundRect">
            <a:avLst>
              <a:gd name="adj" fmla="val 5159"/>
            </a:avLst>
          </a:prstGeom>
        </p:spPr>
      </p:pic>
      <p:sp>
        <p:nvSpPr>
          <p:cNvPr id="13314" name="Rectangle 4">
            <a:extLst>
              <a:ext uri="{FF2B5EF4-FFF2-40B4-BE49-F238E27FC236}">
                <a16:creationId xmlns:a16="http://schemas.microsoft.com/office/drawing/2014/main" id="{A552EB59-9537-481E-BD48-C408AA58C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308" y="765175"/>
            <a:ext cx="4181382" cy="453183"/>
          </a:xfrm>
          <a:prstGeom prst="rect">
            <a:avLst/>
          </a:prstGeom>
          <a:solidFill>
            <a:srgbClr val="69543E"/>
          </a:solidFill>
          <a:ln>
            <a:noFill/>
          </a:ln>
        </p:spPr>
        <p:txBody>
          <a:bodyPr wrap="square"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Baby Jesus was born in the stable. </a:t>
            </a: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713483-FC47-4BEC-AFD4-39DC228D4D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16" r="8" b="5316"/>
          <a:stretch/>
        </p:blipFill>
        <p:spPr>
          <a:xfrm>
            <a:off x="755650" y="695623"/>
            <a:ext cx="7632700" cy="5397202"/>
          </a:xfrm>
          <a:prstGeom prst="roundRect">
            <a:avLst>
              <a:gd name="adj" fmla="val 5159"/>
            </a:avLst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36F4E088-BEED-4596-B17C-510430340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1" y="703725"/>
            <a:ext cx="7632699" cy="882131"/>
          </a:xfrm>
          <a:prstGeom prst="roundRect">
            <a:avLst/>
          </a:prstGeom>
          <a:solidFill>
            <a:srgbClr val="434A72"/>
          </a:solidFill>
          <a:ln>
            <a:noFill/>
          </a:ln>
        </p:spPr>
        <p:txBody>
          <a:bodyPr wrap="square" lIns="108000" tIns="108000" rIns="7200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At the same time, an angel appeared to some shepherds. The angel told them that the son of God had been born in Bethlehem.</a:t>
            </a: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6C15D0-E751-4380-8A2D-C569B1362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55650" y="695623"/>
            <a:ext cx="7632700" cy="5397202"/>
          </a:xfrm>
          <a:prstGeom prst="roundRect">
            <a:avLst>
              <a:gd name="adj" fmla="val 5159"/>
            </a:avLst>
          </a:prstGeom>
        </p:spPr>
      </p:pic>
      <p:sp>
        <p:nvSpPr>
          <p:cNvPr id="15362" name="Rectangle 4">
            <a:extLst>
              <a:ext uri="{FF2B5EF4-FFF2-40B4-BE49-F238E27FC236}">
                <a16:creationId xmlns:a16="http://schemas.microsoft.com/office/drawing/2014/main" id="{5D68A6CF-312E-44DD-83C2-12014272B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575" y="695623"/>
            <a:ext cx="4536487" cy="760959"/>
          </a:xfrm>
          <a:prstGeom prst="rect">
            <a:avLst/>
          </a:prstGeom>
          <a:solidFill>
            <a:srgbClr val="69543E"/>
          </a:solidFill>
          <a:ln>
            <a:noFill/>
          </a:ln>
        </p:spPr>
        <p:txBody>
          <a:bodyPr wrap="square"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The shepherds walked to Bethlehem to visit the baby Jesus.</a:t>
            </a:r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315AEC-D4CD-4707-B2FB-79F05BD40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55650" y="695623"/>
            <a:ext cx="7632700" cy="5397202"/>
          </a:xfrm>
          <a:prstGeom prst="roundRect">
            <a:avLst>
              <a:gd name="adj" fmla="val 5159"/>
            </a:avLst>
          </a:prstGeom>
        </p:spPr>
      </p:pic>
      <p:sp>
        <p:nvSpPr>
          <p:cNvPr id="16386" name="Rectangle 4">
            <a:extLst>
              <a:ext uri="{FF2B5EF4-FFF2-40B4-BE49-F238E27FC236}">
                <a16:creationId xmlns:a16="http://schemas.microsoft.com/office/drawing/2014/main" id="{57629150-7DEA-4BA0-8F3E-F56411444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45" y="941728"/>
            <a:ext cx="5369943" cy="1068736"/>
          </a:xfrm>
          <a:prstGeom prst="rect">
            <a:avLst/>
          </a:prstGeom>
          <a:solidFill>
            <a:srgbClr val="414F74"/>
          </a:solidFill>
          <a:ln>
            <a:noFill/>
          </a:ln>
        </p:spPr>
        <p:txBody>
          <a:bodyPr wrap="square"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Far away in the East, wise men saw a bright star in the sky. They knew it meant that a new king had been born and followed the star. </a:t>
            </a:r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697E72B7E7CC4B86AEECF19757BBCA" ma:contentTypeVersion="16" ma:contentTypeDescription="Create a new document." ma:contentTypeScope="" ma:versionID="46456eda6480bd92c17afa68caad3eb1">
  <xsd:schema xmlns:xsd="http://www.w3.org/2001/XMLSchema" xmlns:xs="http://www.w3.org/2001/XMLSchema" xmlns:p="http://schemas.microsoft.com/office/2006/metadata/properties" xmlns:ns2="97da6996-7c60-4560-a249-3ce2994f950a" xmlns:ns3="7319f17e-a99e-4a2f-8dfd-5323c3c763d6" targetNamespace="http://schemas.microsoft.com/office/2006/metadata/properties" ma:root="true" ma:fieldsID="dbd85f11e3b61211d34febec675416ab" ns2:_="" ns3:_="">
    <xsd:import namespace="97da6996-7c60-4560-a249-3ce2994f950a"/>
    <xsd:import namespace="7319f17e-a99e-4a2f-8dfd-5323c3c763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da6996-7c60-4560-a249-3ce2994f95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458fbbca-8f92-47d4-9abb-c7eedca3b2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9f17e-a99e-4a2f-8dfd-5323c3c763d6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3279762d-c087-4b12-9ea7-587333d2b1d4}" ma:internalName="TaxCatchAll" ma:showField="CatchAllData" ma:web="7319f17e-a99e-4a2f-8dfd-5323c3c763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7da6996-7c60-4560-a249-3ce2994f950a">
      <Terms xmlns="http://schemas.microsoft.com/office/infopath/2007/PartnerControls"/>
    </lcf76f155ced4ddcb4097134ff3c332f>
    <TaxCatchAll xmlns="7319f17e-a99e-4a2f-8dfd-5323c3c763d6" xsi:nil="true"/>
  </documentManagement>
</p:properties>
</file>

<file path=customXml/itemProps1.xml><?xml version="1.0" encoding="utf-8"?>
<ds:datastoreItem xmlns:ds="http://schemas.openxmlformats.org/officeDocument/2006/customXml" ds:itemID="{98FFCD3E-BB76-45CD-A4C8-50A610D1ECDC}"/>
</file>

<file path=customXml/itemProps2.xml><?xml version="1.0" encoding="utf-8"?>
<ds:datastoreItem xmlns:ds="http://schemas.openxmlformats.org/officeDocument/2006/customXml" ds:itemID="{2C16E8F3-4100-48C4-8ABA-765303017984}"/>
</file>

<file path=customXml/itemProps3.xml><?xml version="1.0" encoding="utf-8"?>
<ds:datastoreItem xmlns:ds="http://schemas.openxmlformats.org/officeDocument/2006/customXml" ds:itemID="{8311EF40-0384-4C40-99AB-74681460EA17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290</Words>
  <Application>Microsoft Office PowerPoint</Application>
  <PresentationFormat>On-screen Show (4:3)</PresentationFormat>
  <Paragraphs>15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Twinkl</vt:lpstr>
      <vt:lpstr>Roboto</vt:lpstr>
      <vt:lpstr>Arial</vt:lpstr>
      <vt:lpstr>Calibri</vt:lpstr>
      <vt:lpstr>Twinkl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Hope Spalding</cp:lastModifiedBy>
  <cp:revision>167</cp:revision>
  <dcterms:created xsi:type="dcterms:W3CDTF">2014-10-01T16:09:27Z</dcterms:created>
  <dcterms:modified xsi:type="dcterms:W3CDTF">2022-01-06T13:16:08Z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0x010100DA697E72B7E7CC4B86AEECF19757BBCA</vt:lpwstr>
  </property>
  <property fmtid="{D5CDD505-2E9C-101B-9397-08002B2CF9AE}" pid="3" name="MediaServiceImageTags">
    <vt:lpwstr/>
  </property>
</Properties>
</file>