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8" r:id="rId5"/>
    <p:sldId id="331" r:id="rId6"/>
    <p:sldId id="312" r:id="rId7"/>
    <p:sldId id="306" r:id="rId8"/>
    <p:sldId id="332" r:id="rId9"/>
    <p:sldId id="318" r:id="rId10"/>
    <p:sldId id="322" r:id="rId11"/>
    <p:sldId id="323" r:id="rId12"/>
    <p:sldId id="324" r:id="rId13"/>
    <p:sldId id="325" r:id="rId14"/>
    <p:sldId id="326" r:id="rId15"/>
    <p:sldId id="327" r:id="rId16"/>
    <p:sldId id="256" r:id="rId17"/>
    <p:sldId id="267" r:id="rId18"/>
  </p:sldIdLst>
  <p:sldSz cx="9144000" cy="6858000" type="screen4x3"/>
  <p:notesSz cx="6858000" cy="9144000"/>
  <p:embeddedFontLst>
    <p:embeddedFont>
      <p:font typeface="Tuffy-TTF" panose="020B0603060100000000" charset="0"/>
      <p:regular r:id="rId21"/>
      <p:bold r:id="rId22"/>
      <p:italic r:id="rId23"/>
      <p:boldItalic r:id="rId24"/>
    </p:embeddedFont>
    <p:embeddedFont>
      <p:font typeface="Twinkl" panose="02000000000000000000" pitchFamily="2" charset="0"/>
      <p:regular r:id="rId25"/>
      <p:bold r:id="rId26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D9"/>
    <a:srgbClr val="3E7C71"/>
    <a:srgbClr val="D82233"/>
    <a:srgbClr val="1C2F43"/>
    <a:srgbClr val="DE1E5A"/>
    <a:srgbClr val="AEE9EC"/>
    <a:srgbClr val="D83A5E"/>
    <a:srgbClr val="2DB6BC"/>
    <a:srgbClr val="F5CFD8"/>
    <a:srgbClr val="FAB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5816" autoAdjust="0"/>
  </p:normalViewPr>
  <p:slideViewPr>
    <p:cSldViewPr snapToGrid="0" showGuides="1">
      <p:cViewPr varScale="1">
        <p:scale>
          <a:sx n="63" d="100"/>
          <a:sy n="63" d="100"/>
        </p:scale>
        <p:origin x="1416" y="56"/>
      </p:cViewPr>
      <p:guideLst>
        <p:guide orient="horz" pos="2137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Dibble" userId="26b2afa4-4eaf-4fbd-9f0c-fc52dbf786e4" providerId="ADAL" clId="{3583E41C-8A3D-4CC7-B3ED-509B7483D296}"/>
    <pc:docChg chg="delSld">
      <pc:chgData name="Sarah Dibble" userId="26b2afa4-4eaf-4fbd-9f0c-fc52dbf786e4" providerId="ADAL" clId="{3583E41C-8A3D-4CC7-B3ED-509B7483D296}" dt="2024-12-02T15:57:04.424" v="5" actId="47"/>
      <pc:docMkLst>
        <pc:docMk/>
      </pc:docMkLst>
      <pc:sldChg chg="del">
        <pc:chgData name="Sarah Dibble" userId="26b2afa4-4eaf-4fbd-9f0c-fc52dbf786e4" providerId="ADAL" clId="{3583E41C-8A3D-4CC7-B3ED-509B7483D296}" dt="2024-12-02T15:56:57.628" v="3" actId="47"/>
        <pc:sldMkLst>
          <pc:docMk/>
          <pc:sldMk cId="949536124" sldId="309"/>
        </pc:sldMkLst>
      </pc:sldChg>
      <pc:sldChg chg="del">
        <pc:chgData name="Sarah Dibble" userId="26b2afa4-4eaf-4fbd-9f0c-fc52dbf786e4" providerId="ADAL" clId="{3583E41C-8A3D-4CC7-B3ED-509B7483D296}" dt="2024-12-02T15:54:29.506" v="0" actId="47"/>
        <pc:sldMkLst>
          <pc:docMk/>
          <pc:sldMk cId="1029790444" sldId="316"/>
        </pc:sldMkLst>
      </pc:sldChg>
      <pc:sldChg chg="del">
        <pc:chgData name="Sarah Dibble" userId="26b2afa4-4eaf-4fbd-9f0c-fc52dbf786e4" providerId="ADAL" clId="{3583E41C-8A3D-4CC7-B3ED-509B7483D296}" dt="2024-12-02T15:54:31.412" v="1" actId="47"/>
        <pc:sldMkLst>
          <pc:docMk/>
          <pc:sldMk cId="2527647204" sldId="317"/>
        </pc:sldMkLst>
      </pc:sldChg>
      <pc:sldChg chg="del">
        <pc:chgData name="Sarah Dibble" userId="26b2afa4-4eaf-4fbd-9f0c-fc52dbf786e4" providerId="ADAL" clId="{3583E41C-8A3D-4CC7-B3ED-509B7483D296}" dt="2024-12-02T15:57:01.673" v="4" actId="47"/>
        <pc:sldMkLst>
          <pc:docMk/>
          <pc:sldMk cId="2657150538" sldId="328"/>
        </pc:sldMkLst>
      </pc:sldChg>
      <pc:sldChg chg="del">
        <pc:chgData name="Sarah Dibble" userId="26b2afa4-4eaf-4fbd-9f0c-fc52dbf786e4" providerId="ADAL" clId="{3583E41C-8A3D-4CC7-B3ED-509B7483D296}" dt="2024-12-02T15:56:53.677" v="2" actId="47"/>
        <pc:sldMkLst>
          <pc:docMk/>
          <pc:sldMk cId="1662711029" sldId="329"/>
        </pc:sldMkLst>
      </pc:sldChg>
      <pc:sldChg chg="del">
        <pc:chgData name="Sarah Dibble" userId="26b2afa4-4eaf-4fbd-9f0c-fc52dbf786e4" providerId="ADAL" clId="{3583E41C-8A3D-4CC7-B3ED-509B7483D296}" dt="2024-12-02T15:57:04.424" v="5" actId="47"/>
        <pc:sldMkLst>
          <pc:docMk/>
          <pc:sldMk cId="309354956" sldId="3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02/12/2024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02/12/2024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" name="Google Shape;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twinkl-phonics/level-5-twinkl-phonics/week-4-level-5-twinkl-phonic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winkl-phonics/level-5-twinkl-phonics/week-4-level-5-twinkl-phonics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winkl-phonics/level-5-twinkl-phonics/week-4-level-5-twinkl-phonics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twinkl-phonics/level-5-twinkl-phonics/week-4-level-5-twinkl-phonics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hlinkClick r:id="rId4"/>
            <a:extLst>
              <a:ext uri="{FF2B5EF4-FFF2-40B4-BE49-F238E27FC236}">
                <a16:creationId xmlns:a16="http://schemas.microsoft.com/office/drawing/2014/main" id="{A00D5D5D-156C-B8D3-617D-EC1034E42B60}"/>
              </a:ext>
            </a:extLst>
          </p:cNvPr>
          <p:cNvSpPr/>
          <p:nvPr userDrawn="1"/>
        </p:nvSpPr>
        <p:spPr>
          <a:xfrm>
            <a:off x="7508240" y="5811520"/>
            <a:ext cx="1513840" cy="1046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 b="1" i="0">
                <a:latin typeface="Twinkl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Rectángulo 1">
            <a:hlinkClick r:id="rId2"/>
            <a:extLst>
              <a:ext uri="{FF2B5EF4-FFF2-40B4-BE49-F238E27FC236}">
                <a16:creationId xmlns:a16="http://schemas.microsoft.com/office/drawing/2014/main" id="{BB37686A-CA7A-A7E5-E332-F23900CFE8C9}"/>
              </a:ext>
            </a:extLst>
          </p:cNvPr>
          <p:cNvSpPr/>
          <p:nvPr userDrawn="1"/>
        </p:nvSpPr>
        <p:spPr>
          <a:xfrm>
            <a:off x="8026400" y="6563360"/>
            <a:ext cx="1117600" cy="294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hlinkClick r:id="rId2"/>
            <a:extLst>
              <a:ext uri="{FF2B5EF4-FFF2-40B4-BE49-F238E27FC236}">
                <a16:creationId xmlns:a16="http://schemas.microsoft.com/office/drawing/2014/main" id="{21C16811-7237-8FF6-9C20-D8FE9401E318}"/>
              </a:ext>
            </a:extLst>
          </p:cNvPr>
          <p:cNvSpPr/>
          <p:nvPr userDrawn="1"/>
        </p:nvSpPr>
        <p:spPr>
          <a:xfrm>
            <a:off x="8026400" y="6563360"/>
            <a:ext cx="1117600" cy="294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hlinkClick r:id="rId4"/>
            <a:extLst>
              <a:ext uri="{FF2B5EF4-FFF2-40B4-BE49-F238E27FC236}">
                <a16:creationId xmlns:a16="http://schemas.microsoft.com/office/drawing/2014/main" id="{76219067-320D-E10E-83F5-3F59D3359705}"/>
              </a:ext>
            </a:extLst>
          </p:cNvPr>
          <p:cNvSpPr/>
          <p:nvPr userDrawn="1"/>
        </p:nvSpPr>
        <p:spPr>
          <a:xfrm>
            <a:off x="7508240" y="5811520"/>
            <a:ext cx="1513840" cy="1046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5679" r="3717" b="5361"/>
          <a:stretch/>
        </p:blipFill>
        <p:spPr>
          <a:xfrm rot="16200000">
            <a:off x="4984139" y="3273898"/>
            <a:ext cx="3460396" cy="2322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5679" r="3717" b="5361"/>
          <a:stretch/>
        </p:blipFill>
        <p:spPr>
          <a:xfrm rot="16200000">
            <a:off x="586656" y="3273899"/>
            <a:ext cx="3460396" cy="23224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414FE46-FA61-E5D8-9583-F2E878771C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4939">
            <a:off x="5495789" y="482883"/>
            <a:ext cx="2483810" cy="24575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19126" y="936144"/>
            <a:ext cx="120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ee</a:t>
            </a:r>
            <a:endParaRPr lang="en-GB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6195" y="2730271"/>
            <a:ext cx="120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45853" y="2730271"/>
            <a:ext cx="120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76683" y="3296532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peach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49822" y="3951326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leaf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28860" y="3259444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meet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061" y="3297504"/>
            <a:ext cx="2174508" cy="120984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52100" y="4517587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beach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68A975-B887-D2C6-016F-6D05AB026253}"/>
              </a:ext>
            </a:extLst>
          </p:cNvPr>
          <p:cNvGrpSpPr/>
          <p:nvPr/>
        </p:nvGrpSpPr>
        <p:grpSpPr>
          <a:xfrm>
            <a:off x="3638766" y="3177636"/>
            <a:ext cx="1889699" cy="830997"/>
            <a:chOff x="3638766" y="3177636"/>
            <a:chExt cx="1889699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3638766" y="3177636"/>
              <a:ext cx="18896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beach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EE3593C-7B47-F374-508E-CB42CB6FEBD5}"/>
                </a:ext>
              </a:extLst>
            </p:cNvPr>
            <p:cNvSpPr/>
            <p:nvPr/>
          </p:nvSpPr>
          <p:spPr>
            <a:xfrm>
              <a:off x="3833671" y="3898725"/>
              <a:ext cx="91044" cy="910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E524E28-E778-4A97-1D85-11710CD7CE31}"/>
                </a:ext>
              </a:extLst>
            </p:cNvPr>
            <p:cNvSpPr/>
            <p:nvPr/>
          </p:nvSpPr>
          <p:spPr>
            <a:xfrm>
              <a:off x="4084561" y="3899317"/>
              <a:ext cx="609600" cy="791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B3AFF4D-633E-F9BF-D891-9C86C9B421F3}"/>
                </a:ext>
              </a:extLst>
            </p:cNvPr>
            <p:cNvSpPr/>
            <p:nvPr/>
          </p:nvSpPr>
          <p:spPr>
            <a:xfrm>
              <a:off x="4757117" y="3902806"/>
              <a:ext cx="609600" cy="791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7422518-D4CE-BC0F-5954-77C79A20FD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4330">
            <a:off x="926314" y="591301"/>
            <a:ext cx="2781079" cy="2052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D15283-07CC-5281-90F3-68C5B0C7AD90}"/>
              </a:ext>
            </a:extLst>
          </p:cNvPr>
          <p:cNvSpPr txBox="1"/>
          <p:nvPr/>
        </p:nvSpPr>
        <p:spPr>
          <a:xfrm>
            <a:off x="1877352" y="946769"/>
            <a:ext cx="120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ea</a:t>
            </a:r>
            <a:endParaRPr lang="en-GB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366E-18 -2.59259E-6 C -0.00122 0.00394 -0.00208 0.0081 -0.00347 0.01181 C -0.0066 0.02084 -0.0066 0.0176 -0.01024 0.02547 C -0.01545 0.03635 -0.00937 0.02616 -0.01476 0.03889 C -0.01562 0.04097 -0.01719 0.0426 -0.01806 0.04491 C -0.03073 0.07616 -0.00312 0.02176 -0.03264 0.08079 C -0.04288 0.10139 -0.03872 0.09352 -0.05399 0.11968 C -0.05694 0.12477 -0.05955 0.13033 -0.06302 0.13472 C -0.06632 0.13935 -0.06997 0.14352 -0.07309 0.14815 C -0.07448 0.15047 -0.075 0.15347 -0.07639 0.15579 C -0.07917 0.15996 -0.08264 0.16366 -0.08542 0.16783 C -0.09115 0.17616 -0.09635 0.18519 -0.10226 0.19329 L -0.1224 0.22014 C -0.12517 0.22361 -0.1276 0.22732 -0.13038 0.23056 C -0.13333 0.23426 -0.13646 0.2375 -0.13941 0.24121 C -0.14201 0.24445 -0.14444 0.24838 -0.14722 0.25162 C -0.1625 0.26898 -0.15781 0.2625 -0.17083 0.27408 C -0.17344 0.27639 -0.17587 0.27917 -0.17865 0.28172 C -0.18663 0.28843 -0.18559 0.28658 -0.19323 0.29213 C -0.19514 0.29352 -0.19687 0.29514 -0.19878 0.29653 C -0.20972 0.3044 -0.20156 0.29885 -0.21007 0.30255 C -0.21198 0.30347 -0.21372 0.30486 -0.21562 0.30556 C -0.21858 0.30672 -0.2217 0.30764 -0.22465 0.30857 L -0.22917 0.31019 C -0.23212 0.30949 -0.23524 0.30949 -0.23819 0.30857 C -0.24601 0.30625 -0.24271 0.30602 -0.24826 0.30417 C -0.24983 0.30347 -0.25122 0.30324 -0.25278 0.30255 C -0.25503 0.30162 -0.25955 0.29954 -0.25955 0.29977 C -0.26076 0.29144 -0.2592 0.29398 -0.26163 0.29051 " pathEditMode="relative" rAng="0" ptsTypes="AAAAAAAAAAAAAAAAAAAAAAAAAAA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0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5679" r="3717" b="5361"/>
          <a:stretch/>
        </p:blipFill>
        <p:spPr>
          <a:xfrm rot="16200000">
            <a:off x="4984139" y="3273898"/>
            <a:ext cx="3460396" cy="2322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5679" r="3717" b="5361"/>
          <a:stretch/>
        </p:blipFill>
        <p:spPr>
          <a:xfrm rot="16200000">
            <a:off x="586656" y="3273899"/>
            <a:ext cx="3460396" cy="23224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704BFC1-BA43-70AA-A734-26F93DE7F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4939">
            <a:off x="5495789" y="482883"/>
            <a:ext cx="2483810" cy="24575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19126" y="936144"/>
            <a:ext cx="120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ee</a:t>
            </a:r>
            <a:endParaRPr lang="en-GB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6195" y="2730271"/>
            <a:ext cx="120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45853" y="2730271"/>
            <a:ext cx="120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76683" y="3296532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peach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49822" y="3951326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leaf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28860" y="3259444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meet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52100" y="4517587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beach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76562">
            <a:off x="3402977" y="3156134"/>
            <a:ext cx="2466725" cy="137497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05397" y="3905012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week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920115-CE91-4B8B-753B-7366EAF6F727}"/>
              </a:ext>
            </a:extLst>
          </p:cNvPr>
          <p:cNvGrpSpPr/>
          <p:nvPr/>
        </p:nvGrpSpPr>
        <p:grpSpPr>
          <a:xfrm>
            <a:off x="3788549" y="3125454"/>
            <a:ext cx="1672228" cy="830997"/>
            <a:chOff x="3788549" y="3125454"/>
            <a:chExt cx="1672228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3788549" y="3125454"/>
              <a:ext cx="16722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week</a:t>
              </a:r>
            </a:p>
          </p:txBody>
        </p: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0951EB1-BEF6-D6AF-3CF0-C9B9AA08AD67}"/>
                </a:ext>
              </a:extLst>
            </p:cNvPr>
            <p:cNvSpPr/>
            <p:nvPr/>
          </p:nvSpPr>
          <p:spPr>
            <a:xfrm>
              <a:off x="4398922" y="3849559"/>
              <a:ext cx="578614" cy="791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6C33513-2368-A6EE-8895-85FCEDFD23F7}"/>
                </a:ext>
              </a:extLst>
            </p:cNvPr>
            <p:cNvSpPr/>
            <p:nvPr/>
          </p:nvSpPr>
          <p:spPr>
            <a:xfrm>
              <a:off x="5048810" y="3846210"/>
              <a:ext cx="91044" cy="910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F0EE89F-21FC-83CF-7E01-9743EF68333C}"/>
                </a:ext>
              </a:extLst>
            </p:cNvPr>
            <p:cNvSpPr/>
            <p:nvPr/>
          </p:nvSpPr>
          <p:spPr>
            <a:xfrm>
              <a:off x="4093972" y="3843621"/>
              <a:ext cx="91044" cy="910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741DD0E-D00C-F403-6B87-C18BD190CF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4330">
            <a:off x="926314" y="591301"/>
            <a:ext cx="2781079" cy="2052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00A567-AF28-26CE-DEC4-649A75FB4515}"/>
              </a:ext>
            </a:extLst>
          </p:cNvPr>
          <p:cNvSpPr txBox="1"/>
          <p:nvPr/>
        </p:nvSpPr>
        <p:spPr>
          <a:xfrm>
            <a:off x="1877352" y="946769"/>
            <a:ext cx="120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ea</a:t>
            </a:r>
            <a:endParaRPr lang="en-GB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C 0.0007 0.00301 0.00122 0.00625 0.00209 0.00949 C 0.00365 0.01435 0.01303 0.0243 0.01337 0.02477 C 0.01528 0.02731 0.01702 0.02986 0.0191 0.03171 C 0.02084 0.03356 0.02292 0.03541 0.02466 0.03727 C 0.02882 0.04236 0.03282 0.04768 0.03698 0.05254 C 0.03889 0.05486 0.04046 0.05787 0.04271 0.05972 C 0.05938 0.07338 0.03889 0.05578 0.05608 0.07361 C 0.05816 0.07592 0.06077 0.07708 0.06285 0.07916 C 0.07744 0.09421 0.06146 0.08194 0.07744 0.09305 C 0.08907 0.11018 0.07639 0.09352 0.09098 0.10694 C 0.09601 0.1118 0.10018 0.11805 0.10556 0.12222 C 0.10782 0.1243 0.11025 0.12569 0.11233 0.12777 C 0.11702 0.1324 0.12101 0.13773 0.12587 0.14189 C 0.12813 0.14352 0.13039 0.14537 0.13247 0.14745 C 0.13646 0.15092 0.14011 0.15486 0.14375 0.15833 C 0.14566 0.16041 0.1474 0.1625 0.14948 0.16412 C 0.15122 0.16551 0.15313 0.16713 0.15504 0.16828 C 0.15643 0.16921 0.15816 0.1699 0.15955 0.17106 C 0.16684 0.17731 0.17344 0.18449 0.18091 0.19051 C 0.18195 0.19166 0.18299 0.19259 0.18421 0.19328 C 0.18681 0.1949 0.18959 0.19583 0.19219 0.19768 C 0.19445 0.19907 0.19653 0.20139 0.19879 0.20324 C 0.20105 0.20463 0.20348 0.20578 0.20556 0.20717 C 0.21007 0.21041 0.21459 0.21365 0.2191 0.21689 C 0.22101 0.21852 0.22275 0.2199 0.22466 0.22129 L 0.23594 0.22824 C 0.2375 0.22893 0.23907 0.22963 0.24046 0.23102 C 0.24966 0.23912 0.24514 0.23703 0.25278 0.23935 C 0.25504 0.2412 0.25695 0.24398 0.25955 0.2449 C 0.26928 0.24791 0.25869 0.24421 0.26858 0.24907 C 0.27066 0.25 0.27309 0.25069 0.27535 0.25185 C 0.27709 0.25277 0.279 0.2537 0.28091 0.25463 C 0.28369 0.25578 0.28837 0.25671 0.29098 0.2574 C 0.29254 0.25787 0.2941 0.25833 0.29549 0.25902 C 0.31389 0.2574 0.31945 0.2574 0.31233 0.2574 " pathEditMode="relative" rAng="0" ptsTypes="AAAAAAAAAAAAAAAAAAAAAAAAAAAAAAAAAA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4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5679" r="3717" b="5361"/>
          <a:stretch/>
        </p:blipFill>
        <p:spPr>
          <a:xfrm rot="16200000">
            <a:off x="4984139" y="3273898"/>
            <a:ext cx="3460396" cy="2322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5679" r="3717" b="5361"/>
          <a:stretch/>
        </p:blipFill>
        <p:spPr>
          <a:xfrm rot="16200000">
            <a:off x="586656" y="3273899"/>
            <a:ext cx="3460396" cy="2322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4939">
            <a:off x="5495789" y="482883"/>
            <a:ext cx="2483810" cy="245755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19126" y="936144"/>
            <a:ext cx="120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ee</a:t>
            </a:r>
            <a:endParaRPr lang="en-GB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6195" y="2730271"/>
            <a:ext cx="120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45853" y="2730271"/>
            <a:ext cx="120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76683" y="3296532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peach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49822" y="3951326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leaf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28860" y="3259444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meet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52100" y="4517587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beach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48069">
            <a:off x="3363494" y="3259967"/>
            <a:ext cx="2304204" cy="166094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05397" y="3905012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week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01567" y="4531121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seem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DAAC0F-96F4-0AA5-9BA4-FBF5338E5074}"/>
              </a:ext>
            </a:extLst>
          </p:cNvPr>
          <p:cNvGrpSpPr/>
          <p:nvPr/>
        </p:nvGrpSpPr>
        <p:grpSpPr>
          <a:xfrm>
            <a:off x="3814911" y="3081456"/>
            <a:ext cx="1672228" cy="830997"/>
            <a:chOff x="3788549" y="3125454"/>
            <a:chExt cx="1672228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3788549" y="3125454"/>
              <a:ext cx="16722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seem</a:t>
              </a:r>
            </a:p>
          </p:txBody>
        </p: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1DA86062-BB2B-66D4-1B71-590C2205F3C0}"/>
                </a:ext>
              </a:extLst>
            </p:cNvPr>
            <p:cNvSpPr/>
            <p:nvPr/>
          </p:nvSpPr>
          <p:spPr>
            <a:xfrm>
              <a:off x="4189728" y="3864778"/>
              <a:ext cx="578614" cy="791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C2AAF6-7910-FC72-B90C-DB37C7CA0BD2}"/>
                </a:ext>
              </a:extLst>
            </p:cNvPr>
            <p:cNvSpPr/>
            <p:nvPr/>
          </p:nvSpPr>
          <p:spPr>
            <a:xfrm>
              <a:off x="4924384" y="3862079"/>
              <a:ext cx="91044" cy="910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567A2-0ADF-60AA-88AE-ABB6108ADA9B}"/>
                </a:ext>
              </a:extLst>
            </p:cNvPr>
            <p:cNvSpPr/>
            <p:nvPr/>
          </p:nvSpPr>
          <p:spPr>
            <a:xfrm>
              <a:off x="3969546" y="3859490"/>
              <a:ext cx="91044" cy="910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B04290F-B9C0-665D-3354-A38446412C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4330">
            <a:off x="926314" y="591301"/>
            <a:ext cx="2781079" cy="20524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A12FF3-7F63-5B84-C19B-3A8D5632FA31}"/>
              </a:ext>
            </a:extLst>
          </p:cNvPr>
          <p:cNvSpPr txBox="1"/>
          <p:nvPr/>
        </p:nvSpPr>
        <p:spPr>
          <a:xfrm>
            <a:off x="1877352" y="946769"/>
            <a:ext cx="120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ea</a:t>
            </a:r>
            <a:endParaRPr lang="en-GB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C 0.00295 0.00185 0.00573 0.00416 0.00885 0.00578 C 0.01076 0.00694 0.01267 0.00694 0.01458 0.00764 C 0.01563 0.00787 0.01684 0.00856 0.01788 0.00879 C 0.02587 0.01643 0.01545 0.00717 0.03142 0.0169 C 0.03403 0.01852 0.03663 0.01991 0.03924 0.02153 C 0.04149 0.02291 0.04375 0.02477 0.04601 0.02639 C 0.04705 0.02685 0.04826 0.02708 0.04931 0.02778 C 0.05903 0.03379 0.04931 0.0287 0.05729 0.03241 C 0.05868 0.03403 0.06007 0.03565 0.06163 0.03727 C 0.06267 0.03796 0.06406 0.03796 0.0651 0.03866 C 0.06597 0.03958 0.06649 0.04074 0.06736 0.0419 C 0.0717 0.04699 0.07153 0.04653 0.07639 0.04977 C 0.08281 0.05879 0.07344 0.04629 0.08194 0.05602 C 0.08316 0.05741 0.08403 0.05926 0.08524 0.06065 C 0.08628 0.0618 0.08767 0.0625 0.08872 0.06389 C 0.09097 0.06666 0.09271 0.07083 0.09549 0.07338 C 0.10382 0.08102 0.09462 0.07199 0.10104 0.07963 C 0.10243 0.08102 0.10417 0.08241 0.10556 0.08426 C 0.10677 0.08565 0.10764 0.0875 0.10885 0.08866 C 0.11024 0.09051 0.11198 0.0919 0.11337 0.09352 C 0.11458 0.09514 0.11563 0.09676 0.11684 0.09815 C 0.11823 0.09977 0.11979 0.10139 0.12118 0.10301 C 0.1224 0.1044 0.12344 0.10625 0.12465 0.10764 C 0.12604 0.10949 0.12778 0.11041 0.12917 0.1125 C 0.13038 0.11366 0.13125 0.11551 0.13247 0.11713 C 0.13351 0.11828 0.1349 0.11898 0.13594 0.12037 C 0.13785 0.12245 0.13958 0.12523 0.14149 0.12801 L 0.14601 0.13426 L 0.15712 0.15 L 0.16285 0.15764 C 0.16979 0.17222 0.16094 0.15416 0.16736 0.16574 C 0.16823 0.16713 0.16875 0.16875 0.16962 0.17014 C 0.17014 0.17153 0.17118 0.17222 0.17188 0.17338 C 0.17344 0.17616 0.17483 0.17963 0.17622 0.18287 C 0.17708 0.18426 0.1776 0.18611 0.17847 0.1875 C 0.18003 0.18958 0.18194 0.1912 0.18299 0.19375 C 0.18385 0.19537 0.18438 0.19699 0.18524 0.19815 C 0.18663 0.20069 0.18854 0.20208 0.18976 0.20463 C 0.19045 0.20625 0.19115 0.20787 0.19201 0.20949 C 0.19375 0.21203 0.19618 0.21389 0.19757 0.21713 C 0.19931 0.22083 0.19983 0.22245 0.20208 0.225 C 0.20313 0.22616 0.20434 0.22708 0.20556 0.22801 C 0.20712 0.23171 0.20764 0.23333 0.21007 0.23588 C 0.21111 0.23727 0.21233 0.23796 0.21337 0.23912 C 0.21424 0.24004 0.21476 0.24143 0.21563 0.24236 C 0.21979 0.24676 0.22066 0.24491 0.22465 0.25324 C 0.22847 0.26111 0.22483 0.25509 0.23021 0.26088 C 0.23108 0.2618 0.23177 0.26296 0.23247 0.26412 C 0.23333 0.26551 0.23368 0.26759 0.23472 0.26875 C 0.23559 0.26991 0.23698 0.26991 0.23802 0.27037 C 0.24201 0.27592 0.23941 0.27291 0.24705 0.27662 L 0.25712 0.28148 C 0.25712 0.28171 0.26389 0.28449 0.26389 0.28472 C 0.26545 0.28518 0.26701 0.28541 0.2684 0.28611 C 0.27326 0.28796 0.27014 0.28773 0.27413 0.28773 " pathEditMode="relative" rAng="0" ptsTypes="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2662694" y="1072242"/>
            <a:ext cx="5926506" cy="759600"/>
          </a:xfrm>
          <a:prstGeom prst="wedgeRoundRectCallout">
            <a:avLst>
              <a:gd name="adj1" fmla="val -50010"/>
              <a:gd name="adj2" fmla="val 30062"/>
              <a:gd name="adj3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4000" b="1" i="0" dirty="0">
                <a:solidFill>
                  <a:srgbClr val="000000"/>
                </a:solidFill>
                <a:effectLst/>
                <a:latin typeface="Twinkl" pitchFamily="2" charset="77"/>
              </a:rPr>
              <a:t>Today, we have practised spelling words containing...</a:t>
            </a:r>
            <a:endParaRPr lang="en-GB" sz="4000" b="1" i="0" u="none" strike="noStrike" cap="none" dirty="0">
              <a:solidFill>
                <a:schemeClr val="dk1"/>
              </a:solidFill>
              <a:latin typeface="Twinkl" pitchFamily="2" charset="77"/>
              <a:sym typeface="Arial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4033800" y="2191102"/>
            <a:ext cx="2820000" cy="1572900"/>
          </a:xfrm>
          <a:prstGeom prst="wedgeRoundRectCallout">
            <a:avLst>
              <a:gd name="adj1" fmla="val -50010"/>
              <a:gd name="adj2" fmla="val 30062"/>
              <a:gd name="adj3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9600" b="1" dirty="0" err="1">
                <a:solidFill>
                  <a:schemeClr val="dk1"/>
                </a:solidFill>
                <a:sym typeface="Arial"/>
              </a:rPr>
              <a:t>ea</a:t>
            </a:r>
            <a:endParaRPr lang="en-GB" sz="9600" b="1" i="0" u="none" strike="noStrike" cap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3241650" y="3615992"/>
            <a:ext cx="4404300" cy="759600"/>
          </a:xfrm>
          <a:prstGeom prst="wedgeRoundRectCallout">
            <a:avLst>
              <a:gd name="adj1" fmla="val -50010"/>
              <a:gd name="adj2" fmla="val 30062"/>
              <a:gd name="adj3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48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saying /</a:t>
            </a:r>
            <a:r>
              <a:rPr lang="en-GB" sz="4800" b="0" i="0" u="none" strike="noStrike" cap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ee</a:t>
            </a:r>
            <a:r>
              <a:rPr lang="en-GB" sz="48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/</a:t>
            </a:r>
          </a:p>
        </p:txBody>
      </p:sp>
      <p:sp>
        <p:nvSpPr>
          <p:cNvPr id="35" name="Google Shape;35;p5"/>
          <p:cNvSpPr/>
          <p:nvPr/>
        </p:nvSpPr>
        <p:spPr>
          <a:xfrm>
            <a:off x="2662700" y="4742125"/>
            <a:ext cx="5926500" cy="759600"/>
          </a:xfrm>
          <a:prstGeom prst="wedgeRoundRectCallout">
            <a:avLst>
              <a:gd name="adj1" fmla="val -50010"/>
              <a:gd name="adj2" fmla="val 30062"/>
              <a:gd name="adj3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600" dirty="0">
                <a:solidFill>
                  <a:schemeClr val="dk1"/>
                </a:solidFill>
                <a:latin typeface="Twinkl" pitchFamily="2" charset="0"/>
              </a:rPr>
              <a:t>The adventure continues next lesson!</a:t>
            </a:r>
            <a:endParaRPr lang="en-GB" sz="2600" b="0" i="0" u="none" strike="noStrike" cap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4268E7EF-3A30-B046-FC50-A98D4B81B421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007EA69A-CAB0-4012-2C1B-0FE9F037FE1D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EC6A3BFA-C077-0E2F-A54B-D2F3B5C5AC16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65D16F19-3AC0-A77B-4B5D-03A2DC5D6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78786" y="1457468"/>
            <a:ext cx="2362893" cy="47083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0;p1">
            <a:extLst>
              <a:ext uri="{FF2B5EF4-FFF2-40B4-BE49-F238E27FC236}">
                <a16:creationId xmlns:a16="http://schemas.microsoft.com/office/drawing/2014/main" id="{10B14391-2132-D5A4-03A5-D5CAFE7AE258}"/>
              </a:ext>
            </a:extLst>
          </p:cNvPr>
          <p:cNvSpPr/>
          <p:nvPr/>
        </p:nvSpPr>
        <p:spPr>
          <a:xfrm>
            <a:off x="746512" y="896658"/>
            <a:ext cx="7861738" cy="1540517"/>
          </a:xfrm>
          <a:prstGeom prst="wedgeRoundRectCallout">
            <a:avLst>
              <a:gd name="adj1" fmla="val -24732"/>
              <a:gd name="adj2" fmla="val 6590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en-GB" sz="2000" dirty="0">
                <a:solidFill>
                  <a:schemeClr val="dk1"/>
                </a:solidFill>
                <a:latin typeface="Twinkl" pitchFamily="2" charset="0"/>
              </a:rPr>
              <a:t>Let’s revisit the new tricky words we learnt to spell yesterday. </a:t>
            </a:r>
            <a:endParaRPr lang="en-GB" sz="2000" dirty="0">
              <a:latin typeface="Twinkl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3BA858-C15D-DB1D-6D0D-3FF113E10D26}"/>
              </a:ext>
            </a:extLst>
          </p:cNvPr>
          <p:cNvSpPr/>
          <p:nvPr/>
        </p:nvSpPr>
        <p:spPr>
          <a:xfrm>
            <a:off x="3046364" y="4630385"/>
            <a:ext cx="2786231" cy="432048"/>
          </a:xfrm>
          <a:prstGeom prst="ellipse">
            <a:avLst/>
          </a:prstGeom>
          <a:solidFill>
            <a:srgbClr val="FFD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AC24E-4500-6F21-CCB0-551C984FFF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17839" y="1095817"/>
            <a:ext cx="2559099" cy="520549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F47813E-D698-C26C-8A4F-557A19DD2153}"/>
              </a:ext>
            </a:extLst>
          </p:cNvPr>
          <p:cNvGrpSpPr/>
          <p:nvPr/>
        </p:nvGrpSpPr>
        <p:grpSpPr>
          <a:xfrm>
            <a:off x="606010" y="2710737"/>
            <a:ext cx="2402233" cy="1444731"/>
            <a:chOff x="5797361" y="3302598"/>
            <a:chExt cx="2444939" cy="1151068"/>
          </a:xfrm>
        </p:grpSpPr>
        <p:sp>
          <p:nvSpPr>
            <p:cNvPr id="7" name="Google Shape;31;p1">
              <a:extLst>
                <a:ext uri="{FF2B5EF4-FFF2-40B4-BE49-F238E27FC236}">
                  <a16:creationId xmlns:a16="http://schemas.microsoft.com/office/drawing/2014/main" id="{1B454B79-3EA6-5555-3F6E-70D814C65604}"/>
                </a:ext>
              </a:extLst>
            </p:cNvPr>
            <p:cNvSpPr/>
            <p:nvPr/>
          </p:nvSpPr>
          <p:spPr>
            <a:xfrm>
              <a:off x="5797361" y="3302598"/>
              <a:ext cx="2444939" cy="1151068"/>
            </a:xfrm>
            <a:prstGeom prst="roundRect">
              <a:avLst>
                <a:gd name="adj" fmla="val 9850"/>
              </a:avLst>
            </a:prstGeom>
            <a:solidFill>
              <a:schemeClr val="lt1"/>
            </a:solidFill>
            <a:ln w="101600" cap="flat" cmpd="sng">
              <a:solidFill>
                <a:srgbClr val="F9B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chemeClr val="dk1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8" name="Google Shape;35;p1">
              <a:extLst>
                <a:ext uri="{FF2B5EF4-FFF2-40B4-BE49-F238E27FC236}">
                  <a16:creationId xmlns:a16="http://schemas.microsoft.com/office/drawing/2014/main" id="{049AF703-5E37-B7E5-D788-0045FF9E454F}"/>
                </a:ext>
              </a:extLst>
            </p:cNvPr>
            <p:cNvSpPr txBox="1"/>
            <p:nvPr/>
          </p:nvSpPr>
          <p:spPr>
            <a:xfrm>
              <a:off x="5797361" y="3461280"/>
              <a:ext cx="2444939" cy="833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</a:pPr>
              <a:r>
                <a:rPr lang="en-GB" sz="6000" b="1" dirty="0">
                  <a:solidFill>
                    <a:schemeClr val="dk1"/>
                  </a:solidFill>
                </a:rPr>
                <a:t>like</a:t>
              </a:r>
              <a:endParaRPr lang="en-GB" sz="6000" dirty="0">
                <a:latin typeface="Twinkl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80F9FA-76C3-4238-04BD-8BCE370F5C71}"/>
              </a:ext>
            </a:extLst>
          </p:cNvPr>
          <p:cNvGrpSpPr/>
          <p:nvPr/>
        </p:nvGrpSpPr>
        <p:grpSpPr>
          <a:xfrm>
            <a:off x="5918695" y="2706634"/>
            <a:ext cx="2543991" cy="1444731"/>
            <a:chOff x="5797361" y="3302598"/>
            <a:chExt cx="2444939" cy="1151068"/>
          </a:xfrm>
        </p:grpSpPr>
        <p:sp>
          <p:nvSpPr>
            <p:cNvPr id="10" name="Google Shape;31;p1">
              <a:extLst>
                <a:ext uri="{FF2B5EF4-FFF2-40B4-BE49-F238E27FC236}">
                  <a16:creationId xmlns:a16="http://schemas.microsoft.com/office/drawing/2014/main" id="{2E58AA5F-3174-915E-27A9-8ABEDE516A14}"/>
                </a:ext>
              </a:extLst>
            </p:cNvPr>
            <p:cNvSpPr/>
            <p:nvPr/>
          </p:nvSpPr>
          <p:spPr>
            <a:xfrm>
              <a:off x="5797361" y="3302598"/>
              <a:ext cx="2444939" cy="1151068"/>
            </a:xfrm>
            <a:prstGeom prst="roundRect">
              <a:avLst>
                <a:gd name="adj" fmla="val 9850"/>
              </a:avLst>
            </a:prstGeom>
            <a:solidFill>
              <a:schemeClr val="lt1"/>
            </a:solidFill>
            <a:ln w="101600" cap="flat" cmpd="sng">
              <a:solidFill>
                <a:srgbClr val="F9B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chemeClr val="dk1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11" name="Google Shape;35;p1">
              <a:extLst>
                <a:ext uri="{FF2B5EF4-FFF2-40B4-BE49-F238E27FC236}">
                  <a16:creationId xmlns:a16="http://schemas.microsoft.com/office/drawing/2014/main" id="{C28D9EC2-4DB4-9DD4-6BD3-E22030463849}"/>
                </a:ext>
              </a:extLst>
            </p:cNvPr>
            <p:cNvSpPr txBox="1"/>
            <p:nvPr/>
          </p:nvSpPr>
          <p:spPr>
            <a:xfrm>
              <a:off x="5797361" y="3461280"/>
              <a:ext cx="2444939" cy="833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</a:pPr>
              <a:r>
                <a:rPr lang="en-GB" sz="6000" b="1" dirty="0">
                  <a:solidFill>
                    <a:schemeClr val="dk1"/>
                  </a:solidFill>
                </a:rPr>
                <a:t>have </a:t>
              </a:r>
              <a:endParaRPr sz="6000" dirty="0">
                <a:latin typeface="Twinkl" pitchFamily="2" charset="0"/>
              </a:endParaRPr>
            </a:p>
          </p:txBody>
        </p:sp>
      </p:grpSp>
      <p:grpSp>
        <p:nvGrpSpPr>
          <p:cNvPr id="2" name="Group 5">
            <a:extLst>
              <a:ext uri="{FF2B5EF4-FFF2-40B4-BE49-F238E27FC236}">
                <a16:creationId xmlns:a16="http://schemas.microsoft.com/office/drawing/2014/main" id="{98688E2A-5BA7-505C-D135-2E48698D9983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1"/>
          </a:solidFill>
        </p:grpSpPr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9DB1717A-2FC8-378E-B9B3-3D2B63D30216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CF65C960-4174-773D-EDA7-513FC689774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50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" name="Explosion: 14 Points 12">
            <a:extLst>
              <a:ext uri="{FF2B5EF4-FFF2-40B4-BE49-F238E27FC236}">
                <a16:creationId xmlns:a16="http://schemas.microsoft.com/office/drawing/2014/main" id="{5628B91A-04DA-806F-FADB-C9EECEFE5008}"/>
              </a:ext>
            </a:extLst>
          </p:cNvPr>
          <p:cNvSpPr/>
          <p:nvPr/>
        </p:nvSpPr>
        <p:spPr>
          <a:xfrm rot="13024784">
            <a:off x="1681772" y="1245748"/>
            <a:ext cx="5633607" cy="5546270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EDC1F36B-143C-6415-AE5F-16AB27D4DA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0041" y="2559012"/>
            <a:ext cx="3232727" cy="782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FBF65B0-5EC8-E8EE-6602-FC8BC13851D9}"/>
              </a:ext>
            </a:extLst>
          </p:cNvPr>
          <p:cNvGrpSpPr/>
          <p:nvPr/>
        </p:nvGrpSpPr>
        <p:grpSpPr>
          <a:xfrm>
            <a:off x="636186" y="834200"/>
            <a:ext cx="7951744" cy="879120"/>
            <a:chOff x="636186" y="834200"/>
            <a:chExt cx="7951744" cy="879120"/>
          </a:xfrm>
        </p:grpSpPr>
        <p:sp>
          <p:nvSpPr>
            <p:cNvPr id="9" name="Google Shape;30;p1">
              <a:extLst>
                <a:ext uri="{FF2B5EF4-FFF2-40B4-BE49-F238E27FC236}">
                  <a16:creationId xmlns:a16="http://schemas.microsoft.com/office/drawing/2014/main" id="{DFB9070F-704D-128F-1226-2C0B8447585E}"/>
                </a:ext>
              </a:extLst>
            </p:cNvPr>
            <p:cNvSpPr/>
            <p:nvPr/>
          </p:nvSpPr>
          <p:spPr>
            <a:xfrm>
              <a:off x="636186" y="953851"/>
              <a:ext cx="7861738" cy="759469"/>
            </a:xfrm>
            <a:prstGeom prst="wedgeRoundRectCallout">
              <a:avLst>
                <a:gd name="adj1" fmla="val -24732"/>
                <a:gd name="adj2" fmla="val 6590"/>
                <a:gd name="adj3" fmla="val 16667"/>
              </a:avLst>
            </a:prstGeom>
            <a:solidFill>
              <a:srgbClr val="F9B000"/>
            </a:solidFill>
            <a:ln w="2857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n-GB" sz="2400" dirty="0">
                <a:solidFill>
                  <a:schemeClr val="dk1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11" name="Google Shape;30;p1">
              <a:extLst>
                <a:ext uri="{FF2B5EF4-FFF2-40B4-BE49-F238E27FC236}">
                  <a16:creationId xmlns:a16="http://schemas.microsoft.com/office/drawing/2014/main" id="{69A92C40-906E-67D2-074D-45662369CE9B}"/>
                </a:ext>
              </a:extLst>
            </p:cNvPr>
            <p:cNvSpPr/>
            <p:nvPr/>
          </p:nvSpPr>
          <p:spPr>
            <a:xfrm>
              <a:off x="726192" y="834200"/>
              <a:ext cx="7861738" cy="759469"/>
            </a:xfrm>
            <a:prstGeom prst="wedgeRoundRectCallout">
              <a:avLst>
                <a:gd name="adj1" fmla="val -24732"/>
                <a:gd name="adj2" fmla="val 6590"/>
                <a:gd name="adj3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kern="0" dirty="0">
                  <a:solidFill>
                    <a:schemeClr val="tx1"/>
                  </a:solidFill>
                  <a:latin typeface="Twinkl" pitchFamily="50" charset="0"/>
                </a:rPr>
                <a:t>Today, we are learning to spell words that contain </a:t>
              </a:r>
              <a:r>
                <a:rPr lang="en-GB" sz="2000" b="1" kern="0" dirty="0">
                  <a:solidFill>
                    <a:schemeClr val="tx1"/>
                  </a:solidFill>
                  <a:latin typeface="Twinkl" pitchFamily="50" charset="0"/>
                </a:rPr>
                <a:t>ea</a:t>
              </a:r>
              <a:r>
                <a:rPr lang="en-GB" sz="2000" kern="0" dirty="0">
                  <a:solidFill>
                    <a:schemeClr val="tx1"/>
                  </a:solidFill>
                  <a:latin typeface="Twinkl" pitchFamily="50" charset="0"/>
                </a:rPr>
                <a:t>.</a:t>
              </a:r>
              <a:endParaRPr lang="en-GB" sz="2000" b="1" kern="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5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8519" y="3116706"/>
            <a:ext cx="3154903" cy="312155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 txBox="1"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r>
              <a:rPr lang="en-GB" altLang="en-US" dirty="0" err="1">
                <a:latin typeface="+mn-lt"/>
              </a:rPr>
              <a:t>ea</a:t>
            </a:r>
            <a:r>
              <a:rPr lang="en-GB" altLang="en-US" dirty="0">
                <a:latin typeface="+mn-lt"/>
              </a:rPr>
              <a:t> and </a:t>
            </a:r>
            <a:r>
              <a:rPr lang="en-GB" altLang="en-US" dirty="0" err="1">
                <a:latin typeface="+mn-lt"/>
              </a:rPr>
              <a:t>ee</a:t>
            </a:r>
            <a:r>
              <a:rPr lang="en-GB" altLang="en-US" dirty="0">
                <a:latin typeface="+mn-lt"/>
              </a:rPr>
              <a:t> Shark Sort</a:t>
            </a:r>
          </a:p>
        </p:txBody>
      </p:sp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741520" y="1473200"/>
            <a:ext cx="7782529" cy="106680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Kit and Sam notice that the sharks are all huddled together. Help sort them into two groups. Write a list of the sharks that belong in each group.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5456" y="2282844"/>
            <a:ext cx="2781079" cy="20524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46123" flipH="1">
            <a:off x="4099925" y="3385762"/>
            <a:ext cx="3092527" cy="2255037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EC74155-B25A-BDEE-B5F9-B1D6CEB18B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8370">
            <a:off x="1987980" y="2553853"/>
            <a:ext cx="3515980" cy="19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5679" r="3717" b="5361"/>
          <a:stretch/>
        </p:blipFill>
        <p:spPr>
          <a:xfrm rot="16200000">
            <a:off x="586656" y="3273899"/>
            <a:ext cx="3460396" cy="23224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5679" r="3717" b="5361"/>
          <a:stretch/>
        </p:blipFill>
        <p:spPr>
          <a:xfrm rot="16200000">
            <a:off x="4984139" y="3273898"/>
            <a:ext cx="3460396" cy="23224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A555AB-6B31-B5C0-57FF-AE405DC69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4330">
            <a:off x="926314" y="591301"/>
            <a:ext cx="2781079" cy="2052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7352" y="946769"/>
            <a:ext cx="120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ea</a:t>
            </a:r>
            <a:endParaRPr lang="en-GB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03C7DE-2053-9611-05CF-390A8D764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4939">
            <a:off x="5495789" y="482883"/>
            <a:ext cx="2483810" cy="24575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19126" y="936144"/>
            <a:ext cx="120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ee</a:t>
            </a:r>
            <a:endParaRPr lang="en-GB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28821">
            <a:off x="3359365" y="2916136"/>
            <a:ext cx="2568146" cy="18726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66195" y="2730271"/>
            <a:ext cx="120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D4A81D-8DF7-0A03-8AEE-438626FFAEEA}"/>
              </a:ext>
            </a:extLst>
          </p:cNvPr>
          <p:cNvGrpSpPr/>
          <p:nvPr/>
        </p:nvGrpSpPr>
        <p:grpSpPr>
          <a:xfrm>
            <a:off x="4081755" y="3090896"/>
            <a:ext cx="1205713" cy="830997"/>
            <a:chOff x="4081755" y="3090896"/>
            <a:chExt cx="1205713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4081755" y="3090896"/>
              <a:ext cx="12057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sea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F6C3171-A9CA-8969-18F7-51048CBF52BA}"/>
                </a:ext>
              </a:extLst>
            </p:cNvPr>
            <p:cNvSpPr/>
            <p:nvPr/>
          </p:nvSpPr>
          <p:spPr>
            <a:xfrm>
              <a:off x="4265143" y="3761423"/>
              <a:ext cx="91044" cy="910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07F61E8-C831-9415-7E2F-3F269486C84B}"/>
                </a:ext>
              </a:extLst>
            </p:cNvPr>
            <p:cNvSpPr/>
            <p:nvPr/>
          </p:nvSpPr>
          <p:spPr>
            <a:xfrm>
              <a:off x="4479867" y="3764718"/>
              <a:ext cx="609600" cy="791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99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C -0.01232 -0.01134 -0.00694 -0.00856 -0.01475 -0.01203 C -0.0158 -0.01296 -0.01684 -0.01435 -0.01805 -0.01504 C -0.02361 -0.01828 -0.0243 -0.01759 -0.02934 -0.01944 C -0.03159 -0.02037 -0.03385 -0.02152 -0.03611 -0.02245 L -0.04271 -0.02546 C -0.04271 -0.02523 -0.04948 -0.02847 -0.04948 -0.02824 C -0.06337 -0.03217 -0.046 -0.02754 -0.0618 -0.03148 C -0.06371 -0.03194 -0.06562 -0.0324 -0.06753 -0.03287 C -0.0809 -0.0324 -0.09444 -0.0324 -0.10798 -0.03148 C -0.10955 -0.03148 -0.11093 -0.03032 -0.1125 -0.03009 C -0.11423 -0.02939 -0.11614 -0.02893 -0.11805 -0.02847 C -0.12031 -0.02801 -0.12257 -0.02777 -0.12482 -0.02708 C -0.12708 -0.02615 -0.12934 -0.025 -0.13159 -0.02407 C -0.13264 -0.02361 -0.13385 -0.02291 -0.13489 -0.02245 C -0.13784 -0.02152 -0.14097 -0.02083 -0.14392 -0.01944 C -0.14496 -0.01898 -0.14618 -0.01852 -0.14722 -0.01805 C -0.15017 -0.01689 -0.15625 -0.01504 -0.15625 -0.01481 C -0.16475 -0.0074 -0.15399 -0.01643 -0.16406 -0.01041 C -0.16545 -0.00972 -0.16632 -0.00833 -0.16753 -0.00764 C -0.16962 -0.00625 -0.1743 -0.00463 -0.1743 -0.00439 C -0.17639 -0.00185 -0.17708 -0.00046 -0.17986 0.00139 C -0.1809 0.00209 -0.18212 0.00255 -0.18316 0.00301 C -0.18437 0.00394 -0.18559 0.00486 -0.18663 0.00602 C -0.18854 0.00834 -0.18975 0.01227 -0.19218 0.01343 L -0.19566 0.01505 C -0.19635 0.01644 -0.19687 0.01806 -0.19791 0.01945 C -0.20295 0.02616 -0.20034 0.0176 -0.20573 0.02848 C -0.20642 0.02986 -0.20694 0.03172 -0.20798 0.03287 C -0.21371 0.04074 -0.2092 0.03148 -0.21354 0.03889 C -0.21441 0.04028 -0.21493 0.04213 -0.2158 0.04329 C -0.21788 0.04653 -0.22083 0.04885 -0.22257 0.05232 C -0.22326 0.05394 -0.22396 0.05556 -0.22482 0.05695 C -0.22621 0.05903 -0.22778 0.06088 -0.22934 0.06297 L -0.23264 0.06736 C -0.23333 0.06829 -0.23437 0.06922 -0.23489 0.07037 C -0.23646 0.07338 -0.2375 0.07686 -0.23941 0.0794 C -0.24132 0.08195 -0.24357 0.0838 -0.24496 0.08681 C -0.24583 0.08843 -0.24635 0.08982 -0.24722 0.09144 C -0.24791 0.09236 -0.24896 0.09329 -0.24948 0.09422 C -0.25121 0.09723 -0.2526 0.10023 -0.25399 0.10324 L -0.2585 0.11227 L -0.25955 0.1169 " pathEditMode="relative" rAng="0" ptsTypes="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5679" r="3717" b="5361"/>
          <a:stretch/>
        </p:blipFill>
        <p:spPr>
          <a:xfrm rot="16200000">
            <a:off x="4984139" y="3273898"/>
            <a:ext cx="3460396" cy="23224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061" y="3118696"/>
            <a:ext cx="2174508" cy="1567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5679" r="3717" b="5361"/>
          <a:stretch/>
        </p:blipFill>
        <p:spPr>
          <a:xfrm rot="16200000">
            <a:off x="586656" y="3273899"/>
            <a:ext cx="3460396" cy="23224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07F80C9-0085-B1FD-FE34-1297D43BD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4939">
            <a:off x="5495789" y="482883"/>
            <a:ext cx="2483810" cy="24575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19126" y="936144"/>
            <a:ext cx="120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ee</a:t>
            </a:r>
            <a:endParaRPr lang="en-GB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6195" y="2730271"/>
            <a:ext cx="120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45853" y="2730271"/>
            <a:ext cx="120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D63AA9-0B21-2EDB-193C-96FCFA156B39}"/>
              </a:ext>
            </a:extLst>
          </p:cNvPr>
          <p:cNvGrpSpPr/>
          <p:nvPr/>
        </p:nvGrpSpPr>
        <p:grpSpPr>
          <a:xfrm>
            <a:off x="4081755" y="3090896"/>
            <a:ext cx="1205713" cy="830997"/>
            <a:chOff x="4081755" y="3090896"/>
            <a:chExt cx="1205713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4081755" y="3090896"/>
              <a:ext cx="12057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see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744D3B9-9B2C-5851-5A63-55102268B059}"/>
                </a:ext>
              </a:extLst>
            </p:cNvPr>
            <p:cNvSpPr/>
            <p:nvPr/>
          </p:nvSpPr>
          <p:spPr>
            <a:xfrm>
              <a:off x="4261787" y="3773272"/>
              <a:ext cx="91044" cy="910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3A56F23-AE39-19D1-7D6C-BF111603E688}"/>
                </a:ext>
              </a:extLst>
            </p:cNvPr>
            <p:cNvSpPr/>
            <p:nvPr/>
          </p:nvSpPr>
          <p:spPr>
            <a:xfrm>
              <a:off x="4472006" y="3773272"/>
              <a:ext cx="548143" cy="791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A56E0FB-1E7D-9758-D68A-259B68006D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4330">
            <a:off x="926314" y="591301"/>
            <a:ext cx="2781079" cy="20524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A98144-848F-A8B8-ECDB-17EE2C74B760}"/>
              </a:ext>
            </a:extLst>
          </p:cNvPr>
          <p:cNvSpPr txBox="1"/>
          <p:nvPr/>
        </p:nvSpPr>
        <p:spPr>
          <a:xfrm>
            <a:off x="1877352" y="946769"/>
            <a:ext cx="120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ea</a:t>
            </a:r>
            <a:endParaRPr lang="en-GB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0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C 0.00034 0.00347 0.00034 0.00694 0.00104 0.01042 C 0.00139 0.01204 0.00277 0.01319 0.0033 0.01481 C 0.00694 0.02593 0.00382 0.02106 0.00781 0.02986 C 0.0092 0.03287 0.01076 0.03588 0.01232 0.03889 C 0.01302 0.04028 0.01389 0.04167 0.01458 0.04329 C 0.01718 0.04907 0.01875 0.05347 0.02239 0.05833 C 0.02326 0.05949 0.02465 0.06018 0.02569 0.06134 C 0.02934 0.06852 0.03142 0.07338 0.03819 0.07917 C 0.03923 0.08009 0.04045 0.08102 0.04149 0.08218 C 0.0427 0.08356 0.04357 0.08542 0.04479 0.08657 C 0.04722 0.08935 0.05 0.09074 0.05277 0.09259 C 0.05868 0.10069 0.05312 0.09421 0.06059 0.10023 C 0.07014 0.10787 0.06389 0.10486 0.07187 0.10764 C 0.07656 0.1118 0.0783 0.11389 0.08298 0.11667 C 0.0842 0.11713 0.08524 0.11759 0.08645 0.11805 C 0.08923 0.1206 0.09097 0.12245 0.09427 0.12407 C 0.09583 0.12477 0.09722 0.125 0.09878 0.12569 C 0.10729 0.1331 0.09652 0.1243 0.10659 0.13009 C 0.11753 0.13634 0.10156 0.13032 0.11458 0.13449 C 0.11562 0.13565 0.11666 0.1368 0.11788 0.1375 C 0.11927 0.13843 0.12083 0.13843 0.12239 0.13912 C 0.12361 0.13958 0.12465 0.14005 0.12569 0.14051 C 0.13784 0.14653 0.125 0.14097 0.13698 0.14514 C 0.13819 0.14537 0.13923 0.14653 0.14045 0.14653 C 0.15347 0.14745 0.16666 0.14745 0.17968 0.14815 C 0.18941 0.14745 0.19913 0.14745 0.20885 0.14653 C 0.21041 0.1463 0.2118 0.14514 0.21336 0.14514 C 0.21684 0.14468 0.22014 0.14514 0.22361 0.14514 " pathEditMode="relative" rAng="0" ptsTypes="AAAAAAAAAAAAAAAAAAAAAAAAAAA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1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5679" r="3717" b="5361"/>
          <a:stretch/>
        </p:blipFill>
        <p:spPr>
          <a:xfrm rot="16200000">
            <a:off x="4984139" y="3273898"/>
            <a:ext cx="3460396" cy="2322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5679" r="3717" b="5361"/>
          <a:stretch/>
        </p:blipFill>
        <p:spPr>
          <a:xfrm rot="16200000">
            <a:off x="586656" y="3273899"/>
            <a:ext cx="3460396" cy="23224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336" y="3296532"/>
            <a:ext cx="2173957" cy="12117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4E6E17-9614-EDD5-3A0D-CE3FC77D24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4939">
            <a:off x="5495789" y="482883"/>
            <a:ext cx="2483810" cy="24575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19126" y="936144"/>
            <a:ext cx="120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ee</a:t>
            </a:r>
            <a:endParaRPr lang="en-GB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6195" y="2730271"/>
            <a:ext cx="120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45853" y="2730271"/>
            <a:ext cx="120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76683" y="3296532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peach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D235A6-704F-4856-8F76-5421A5313519}"/>
              </a:ext>
            </a:extLst>
          </p:cNvPr>
          <p:cNvGrpSpPr/>
          <p:nvPr/>
        </p:nvGrpSpPr>
        <p:grpSpPr>
          <a:xfrm>
            <a:off x="3638766" y="3177636"/>
            <a:ext cx="1889699" cy="918746"/>
            <a:chOff x="3638766" y="3177636"/>
            <a:chExt cx="1889699" cy="918746"/>
          </a:xfrm>
        </p:grpSpPr>
        <p:sp>
          <p:nvSpPr>
            <p:cNvPr id="22" name="TextBox 21"/>
            <p:cNvSpPr txBox="1"/>
            <p:nvPr/>
          </p:nvSpPr>
          <p:spPr>
            <a:xfrm>
              <a:off x="3638766" y="3177636"/>
              <a:ext cx="18896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peach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782C885-7305-8315-42B4-1FFC5DBAA2D4}"/>
                </a:ext>
              </a:extLst>
            </p:cNvPr>
            <p:cNvSpPr/>
            <p:nvPr/>
          </p:nvSpPr>
          <p:spPr>
            <a:xfrm>
              <a:off x="3765037" y="4005338"/>
              <a:ext cx="91044" cy="910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DB78F8A-2878-BC67-9890-740E4CA24399}"/>
                </a:ext>
              </a:extLst>
            </p:cNvPr>
            <p:cNvSpPr/>
            <p:nvPr/>
          </p:nvSpPr>
          <p:spPr>
            <a:xfrm>
              <a:off x="4095005" y="4011276"/>
              <a:ext cx="609600" cy="791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3EE5D8B-9714-8E8E-5BF2-BFFCAE0C89CC}"/>
                </a:ext>
              </a:extLst>
            </p:cNvPr>
            <p:cNvSpPr/>
            <p:nvPr/>
          </p:nvSpPr>
          <p:spPr>
            <a:xfrm>
              <a:off x="4750246" y="4008633"/>
              <a:ext cx="609600" cy="791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78D18E6-7C8F-3B7B-8100-AC9768FA68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4330">
            <a:off x="926314" y="591301"/>
            <a:ext cx="2781079" cy="2052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A5017D-F2BD-6436-9BCA-6D9834046696}"/>
              </a:ext>
            </a:extLst>
          </p:cNvPr>
          <p:cNvSpPr txBox="1"/>
          <p:nvPr/>
        </p:nvSpPr>
        <p:spPr>
          <a:xfrm>
            <a:off x="1877352" y="946769"/>
            <a:ext cx="120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ea</a:t>
            </a:r>
            <a:endParaRPr lang="en-GB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5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998E-17 4.44444E-6 C -0.00278 -0.00093 -0.00538 -0.00162 -0.00799 -0.00301 C -0.0092 -0.00371 -0.01007 -0.0051 -0.01128 -0.00602 C -0.01354 -0.00718 -0.0158 -0.00787 -0.01806 -0.00903 L -0.02135 -0.01042 L -0.02483 -0.01181 C -0.03559 -0.01135 -0.04653 -0.01158 -0.05747 -0.01042 C -0.06354 -0.00973 -0.06736 -0.00625 -0.07309 -0.0044 C -0.07465 -0.00394 -0.07604 -0.00348 -0.0776 -0.00301 C -0.08108 -0.00162 -0.08437 4.44444E-6 -0.08767 0.00162 L -0.09115 0.003 L -0.09444 0.00463 C -0.10417 0.01319 -0.09184 0.00277 -0.10122 0.00902 C -0.10243 0.00995 -0.10347 0.01088 -0.10451 0.01203 C -0.10538 0.01296 -0.1059 0.01435 -0.10677 0.01504 C -0.10781 0.01574 -0.10903 0.01597 -0.11024 0.01643 C -0.12396 0.03495 -0.1099 0.01713 -0.1191 0.02708 C -0.11997 0.028 -0.12049 0.02916 -0.12135 0.03009 C -0.12361 0.03217 -0.12812 0.03611 -0.12812 0.03634 C -0.13264 0.0449 -0.12778 0.03657 -0.13385 0.04351 C -0.14583 0.05763 -0.13507 0.04537 -0.14167 0.05555 C -0.14306 0.05763 -0.14497 0.05902 -0.14618 0.06157 C -0.14687 0.06296 -0.14757 0.06458 -0.14844 0.06597 C -0.14896 0.06713 -0.15 0.06782 -0.15069 0.06898 C -0.15226 0.07175 -0.15365 0.075 -0.15503 0.078 C -0.1559 0.07939 -0.15642 0.08125 -0.15729 0.0824 L -0.16076 0.08703 C -0.16111 0.08842 -0.16128 0.09004 -0.16181 0.09143 C -0.16233 0.09259 -0.16337 0.09328 -0.16406 0.09444 C -0.16528 0.09629 -0.16615 0.09861 -0.16753 0.10046 C -0.16927 0.103 -0.1717 0.10486 -0.17309 0.10787 C -0.18108 0.12384 -0.16858 0.09953 -0.17865 0.11689 C -0.18038 0.11967 -0.18177 0.12291 -0.18316 0.12592 L -0.18993 0.13935 C -0.19062 0.14074 -0.19132 0.14259 -0.19219 0.14375 C -0.19288 0.1449 -0.19375 0.14583 -0.19444 0.14675 C -0.19531 0.14814 -0.19566 0.15 -0.1967 0.15138 C -0.19757 0.15254 -0.19896 0.15324 -0.2 0.15439 C -0.20087 0.15509 -0.20156 0.15625 -0.20226 0.1574 C -0.20312 0.15879 -0.20347 0.16064 -0.20451 0.1618 C -0.20556 0.16273 -0.20677 0.16273 -0.20799 0.16319 C -0.21024 0.16805 -0.21181 0.17175 -0.2158 0.17523 C -0.21684 0.17638 -0.21806 0.17708 -0.2191 0.17824 C -0.22083 0.18009 -0.22187 0.18263 -0.22361 0.18425 C -0.23403 0.19351 -0.22118 0.18171 -0.22934 0.19027 C -0.23038 0.19143 -0.2316 0.19213 -0.23264 0.19328 C -0.23351 0.19421 -0.23403 0.19537 -0.2349 0.19629 C -0.23594 0.19745 -0.23715 0.19814 -0.23819 0.1993 C -0.23941 0.20069 -0.24028 0.20254 -0.24167 0.2037 C -0.24253 0.20463 -0.24392 0.20463 -0.24497 0.20532 C -0.24618 0.20625 -0.24722 0.20717 -0.24844 0.20833 C -0.24913 0.20902 -0.25052 0.21134 -0.25052 0.21157 " pathEditMode="relative" rAng="0" ptsTypes="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5679" r="3717" b="5361"/>
          <a:stretch/>
        </p:blipFill>
        <p:spPr>
          <a:xfrm rot="16200000">
            <a:off x="4984139" y="3273898"/>
            <a:ext cx="3460396" cy="2322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5679" r="3717" b="5361"/>
          <a:stretch/>
        </p:blipFill>
        <p:spPr>
          <a:xfrm rot="16200000">
            <a:off x="586656" y="3273899"/>
            <a:ext cx="3460396" cy="23224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17EBF3F-D7F0-2044-35C2-2BF81283B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4939">
            <a:off x="5495789" y="482883"/>
            <a:ext cx="2483810" cy="24575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19126" y="936144"/>
            <a:ext cx="120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ee</a:t>
            </a:r>
            <a:endParaRPr lang="en-GB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6195" y="2730271"/>
            <a:ext cx="120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45853" y="2730271"/>
            <a:ext cx="120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76683" y="3296532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peach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970" y="3065113"/>
            <a:ext cx="2282059" cy="166405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49822" y="3951326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leaf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957DD8-D534-516C-0F89-8F47249073AE}"/>
              </a:ext>
            </a:extLst>
          </p:cNvPr>
          <p:cNvGrpSpPr/>
          <p:nvPr/>
        </p:nvGrpSpPr>
        <p:grpSpPr>
          <a:xfrm>
            <a:off x="4006891" y="3102802"/>
            <a:ext cx="1392476" cy="939557"/>
            <a:chOff x="4006891" y="3102802"/>
            <a:chExt cx="1392476" cy="939557"/>
          </a:xfrm>
        </p:grpSpPr>
        <p:sp>
          <p:nvSpPr>
            <p:cNvPr id="27" name="TextBox 26"/>
            <p:cNvSpPr txBox="1"/>
            <p:nvPr/>
          </p:nvSpPr>
          <p:spPr>
            <a:xfrm>
              <a:off x="4006891" y="3102802"/>
              <a:ext cx="13924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leaf</a:t>
              </a:r>
            </a:p>
          </p:txBody>
        </p: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6785C3E3-119F-3781-2A44-F9D07544254A}"/>
                </a:ext>
              </a:extLst>
            </p:cNvPr>
            <p:cNvSpPr/>
            <p:nvPr/>
          </p:nvSpPr>
          <p:spPr>
            <a:xfrm>
              <a:off x="4321175" y="3951315"/>
              <a:ext cx="578614" cy="791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E28F13B-73D6-2DF8-5194-37A0843F2422}"/>
                </a:ext>
              </a:extLst>
            </p:cNvPr>
            <p:cNvSpPr/>
            <p:nvPr/>
          </p:nvSpPr>
          <p:spPr>
            <a:xfrm>
              <a:off x="4943075" y="3951315"/>
              <a:ext cx="91044" cy="910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0841651-4303-41D0-030B-C56FD85532B8}"/>
                </a:ext>
              </a:extLst>
            </p:cNvPr>
            <p:cNvSpPr/>
            <p:nvPr/>
          </p:nvSpPr>
          <p:spPr>
            <a:xfrm>
              <a:off x="4155404" y="3951315"/>
              <a:ext cx="91044" cy="910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AAD242B-F4FB-5C28-5077-3058C7F5D8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4330">
            <a:off x="926314" y="591301"/>
            <a:ext cx="2781079" cy="2052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9714AA-0B56-F3EA-D3A8-B9535FD1B1AE}"/>
              </a:ext>
            </a:extLst>
          </p:cNvPr>
          <p:cNvSpPr txBox="1"/>
          <p:nvPr/>
        </p:nvSpPr>
        <p:spPr>
          <a:xfrm>
            <a:off x="1877352" y="946769"/>
            <a:ext cx="120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ea</a:t>
            </a:r>
            <a:endParaRPr lang="en-GB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81 C -0.00052 -0.00463 -0.00226 -0.00139 -0.00347 0.00231 C -0.00399 0.0037 -0.00399 0.00555 -0.00469 0.00671 C -0.00625 0.00949 -0.00885 0.01134 -0.01024 0.01435 C -0.01215 0.01805 -0.01354 0.02106 -0.01597 0.02477 C -0.01649 0.02592 -0.01753 0.02662 -0.01823 0.02777 C -0.01979 0.03055 -0.02118 0.03379 -0.02257 0.0368 L -0.02708 0.04583 L -0.0316 0.05463 C -0.03698 0.06203 -0.03038 0.05277 -0.03611 0.06227 C -0.03681 0.06342 -0.03767 0.06412 -0.03837 0.06527 C -0.04062 0.06921 -0.04253 0.07361 -0.04514 0.07731 C -0.04618 0.0787 -0.0474 0.08009 -0.04844 0.08171 C -0.04965 0.08356 -0.05069 0.08565 -0.05191 0.08773 C -0.0526 0.08912 -0.0533 0.09074 -0.05417 0.09213 C -0.05503 0.09375 -0.05642 0.09514 -0.05747 0.09676 C -0.05868 0.09861 -0.05955 0.10069 -0.06076 0.10277 C -0.06181 0.1044 -0.06319 0.10555 -0.06424 0.10717 C -0.06701 0.11157 -0.0691 0.11666 -0.07205 0.1206 L -0.08212 0.13426 C -0.08333 0.13565 -0.08455 0.13703 -0.08559 0.13865 C -0.08663 0.14074 -0.08767 0.14282 -0.08889 0.14467 C -0.09028 0.14652 -0.09201 0.14745 -0.0934 0.14907 C -0.09549 0.15162 -0.09722 0.15416 -0.09896 0.15671 L -0.10469 0.16412 C -0.10608 0.1662 -0.10747 0.16852 -0.1092 0.17014 L -0.11927 0.17916 C -0.12153 0.18125 -0.12413 0.18264 -0.12604 0.18518 C -0.12708 0.18657 -0.12812 0.18819 -0.12934 0.18958 C -0.13038 0.19074 -0.1316 0.19166 -0.13281 0.19259 C -0.1342 0.19398 -0.13576 0.1956 -0.13733 0.19722 C -0.13802 0.19815 -0.13872 0.1993 -0.13941 0.20023 C -0.14132 0.20185 -0.1434 0.20277 -0.14514 0.20463 C -0.15191 0.21134 -0.14514 0.20764 -0.15191 0.21065 C -0.15486 0.21365 -0.15764 0.2169 -0.16076 0.21967 C -0.16198 0.2206 -0.16319 0.22152 -0.16424 0.22268 C -0.1658 0.22407 -0.16719 0.22569 -0.16875 0.22708 C -0.16979 0.22824 -0.17101 0.22916 -0.17205 0.23009 C -0.17361 0.23148 -0.175 0.2331 -0.17656 0.23449 C -0.17882 0.23657 -0.18142 0.23796 -0.18333 0.24051 C -0.18559 0.24352 -0.18698 0.24815 -0.1901 0.24953 C -0.19601 0.25231 -0.19236 0.25023 -0.20017 0.25717 C -0.20122 0.2581 -0.2026 0.25879 -0.20347 0.26018 C -0.20434 0.26111 -0.20486 0.2625 -0.20573 0.26319 C -0.20712 0.26389 -0.20885 0.26412 -0.21024 0.26458 C -0.21146 0.26551 -0.2125 0.2669 -0.21372 0.26759 C -0.2158 0.26875 -0.22031 0.2706 -0.22031 0.2706 C -0.23125 0.28148 -0.21962 0.27083 -0.2283 0.27662 C -0.22951 0.27731 -0.23038 0.27893 -0.2316 0.27963 C -0.23385 0.28078 -0.23837 0.28264 -0.23837 0.28264 C -0.24479 0.28842 -0.23854 0.28333 -0.24514 0.28703 C -0.25486 0.29259 -0.24514 0.28796 -0.25295 0.29166 C -0.25365 0.29259 -0.25417 0.29467 -0.25521 0.29467 C -0.25625 0.29467 -0.2566 0.29236 -0.25747 0.29166 C -0.25781 0.2912 -0.25816 0.29166 -0.25851 0.29166 " pathEditMode="relative" ptsTypes="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5679" r="3717" b="5361"/>
          <a:stretch/>
        </p:blipFill>
        <p:spPr>
          <a:xfrm rot="16200000">
            <a:off x="4984139" y="3273898"/>
            <a:ext cx="3460396" cy="2322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5679" r="3717" b="5361"/>
          <a:stretch/>
        </p:blipFill>
        <p:spPr>
          <a:xfrm rot="16200000">
            <a:off x="586656" y="3273899"/>
            <a:ext cx="3460396" cy="23224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BDE2451-98ED-D8D8-2D53-3629FC3C9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4939">
            <a:off x="5495789" y="482883"/>
            <a:ext cx="2483810" cy="24575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19126" y="936144"/>
            <a:ext cx="120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ee</a:t>
            </a:r>
            <a:endParaRPr lang="en-GB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6195" y="2730271"/>
            <a:ext cx="120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45853" y="2730271"/>
            <a:ext cx="1205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76683" y="3296532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peach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49822" y="3951326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leaf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061" y="3118696"/>
            <a:ext cx="2174508" cy="156745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28860" y="3259444"/>
            <a:ext cx="183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meet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1E6A13-24A7-34A7-67E9-629FD0282B16}"/>
              </a:ext>
            </a:extLst>
          </p:cNvPr>
          <p:cNvGrpSpPr/>
          <p:nvPr/>
        </p:nvGrpSpPr>
        <p:grpSpPr>
          <a:xfrm>
            <a:off x="3869861" y="3090896"/>
            <a:ext cx="1632224" cy="830997"/>
            <a:chOff x="3869861" y="3090896"/>
            <a:chExt cx="1632224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869861" y="3090896"/>
              <a:ext cx="1632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meet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51CCE2E-6C75-D22B-FA3E-CCC4E6EFC0A1}"/>
                </a:ext>
              </a:extLst>
            </p:cNvPr>
            <p:cNvSpPr/>
            <p:nvPr/>
          </p:nvSpPr>
          <p:spPr>
            <a:xfrm>
              <a:off x="4504454" y="3824078"/>
              <a:ext cx="578614" cy="791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8E7A45-214E-428A-8CA9-87B5F6672FAD}"/>
                </a:ext>
              </a:extLst>
            </p:cNvPr>
            <p:cNvSpPr/>
            <p:nvPr/>
          </p:nvSpPr>
          <p:spPr>
            <a:xfrm>
              <a:off x="5156010" y="3824078"/>
              <a:ext cx="91044" cy="910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12FD6C-226A-1FB2-2790-2DFA1DCC610A}"/>
                </a:ext>
              </a:extLst>
            </p:cNvPr>
            <p:cNvSpPr/>
            <p:nvPr/>
          </p:nvSpPr>
          <p:spPr>
            <a:xfrm>
              <a:off x="4174245" y="3824078"/>
              <a:ext cx="91044" cy="910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45C1129-309D-5538-393B-CCB3A5C3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4330">
            <a:off x="926314" y="591301"/>
            <a:ext cx="2781079" cy="20524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CFE5B3-7BA1-1AB1-4899-BBC85153FED7}"/>
              </a:ext>
            </a:extLst>
          </p:cNvPr>
          <p:cNvSpPr txBox="1"/>
          <p:nvPr/>
        </p:nvSpPr>
        <p:spPr>
          <a:xfrm>
            <a:off x="1877352" y="946769"/>
            <a:ext cx="1205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ea</a:t>
            </a:r>
            <a:endParaRPr lang="en-GB" sz="6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7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92 L 0.00937 -1.48148E-6 C 0.01319 0.00046 0.01684 0.00093 0.02066 0.00116 C 0.02257 0.00162 0.02447 0.00208 0.02621 0.00255 C 0.02812 0.00324 0.03003 0.00417 0.03194 0.00486 C 0.03402 0.00556 0.03645 0.00648 0.03854 0.00741 C 0.04097 0.00833 0.04305 0.00996 0.04531 0.01088 C 0.04947 0.01273 0.05364 0.01389 0.05763 0.01574 C 0.06076 0.01713 0.06371 0.01898 0.06666 0.0206 C 0.06996 0.02222 0.07343 0.02338 0.07673 0.02546 C 0.0802 0.02732 0.0835 0.0294 0.08697 0.03125 C 0.09027 0.0331 0.09375 0.03449 0.09704 0.03611 C 0.09895 0.03727 0.10069 0.03866 0.1026 0.03958 C 0.11753 0.04815 0.11614 0.04583 0.13402 0.05764 C 0.13715 0.05972 0.13993 0.06204 0.14305 0.06389 C 0.16527 0.07732 0.13524 0.05648 0.16666 0.0794 C 0.16892 0.08102 0.17118 0.08264 0.17343 0.08426 C 0.17569 0.08565 0.17795 0.08727 0.1802 0.08912 L 0.19027 0.09746 C 0.19166 0.09861 0.19322 0.09977 0.19479 0.10093 C 0.19583 0.10185 0.19704 0.10255 0.19809 0.10347 C 0.19965 0.10486 0.20104 0.10671 0.2026 0.10833 C 0.20538 0.11088 0.20954 0.11204 0.21163 0.11551 C 0.21232 0.11667 0.21284 0.11783 0.21388 0.11898 C 0.21562 0.1213 0.21788 0.12269 0.21944 0.12523 C 0.2243 0.13218 0.22152 0.12847 0.22847 0.13588 L 0.23177 0.13935 C 0.23246 0.14051 0.2335 0.14097 0.23402 0.1419 C 0.23472 0.14329 0.23541 0.14445 0.23628 0.1456 C 0.23802 0.14769 0.24045 0.14908 0.24184 0.15162 C 0.24479 0.15602 0.24322 0.15417 0.24635 0.15741 C 0.24774 0.16343 0.24895 0.16806 0.24982 0.17431 C 0.25017 0.17708 0.25052 0.18009 0.25086 0.18287 C 0.25121 0.18588 0.25156 0.18935 0.25208 0.19236 C 0.25364 0.20301 0.25312 0.19028 0.25312 0.20463 " pathEditMode="relative" rAng="0" ptsTypes="AAAAAAAAAAAAAAAAAAAAAAAAAAAAAAAAA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97E72B7E7CC4B86AEECF19757BBCA" ma:contentTypeVersion="16" ma:contentTypeDescription="Create a new document." ma:contentTypeScope="" ma:versionID="46456eda6480bd92c17afa68caad3eb1">
  <xsd:schema xmlns:xsd="http://www.w3.org/2001/XMLSchema" xmlns:xs="http://www.w3.org/2001/XMLSchema" xmlns:p="http://schemas.microsoft.com/office/2006/metadata/properties" xmlns:ns2="97da6996-7c60-4560-a249-3ce2994f950a" xmlns:ns3="7319f17e-a99e-4a2f-8dfd-5323c3c763d6" targetNamespace="http://schemas.microsoft.com/office/2006/metadata/properties" ma:root="true" ma:fieldsID="dbd85f11e3b61211d34febec675416ab" ns2:_="" ns3:_="">
    <xsd:import namespace="97da6996-7c60-4560-a249-3ce2994f950a"/>
    <xsd:import namespace="7319f17e-a99e-4a2f-8dfd-5323c3c76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a6996-7c60-4560-a249-3ce2994f95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58fbbca-8f92-47d4-9abb-c7eedca3b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9f17e-a99e-4a2f-8dfd-5323c3c763d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279762d-c087-4b12-9ea7-587333d2b1d4}" ma:internalName="TaxCatchAll" ma:showField="CatchAllData" ma:web="7319f17e-a99e-4a2f-8dfd-5323c3c76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da6996-7c60-4560-a249-3ce2994f950a">
      <Terms xmlns="http://schemas.microsoft.com/office/infopath/2007/PartnerControls"/>
    </lcf76f155ced4ddcb4097134ff3c332f>
    <TaxCatchAll xmlns="7319f17e-a99e-4a2f-8dfd-5323c3c763d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B109D9-929F-42A4-98E6-BF8FDDB466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da6996-7c60-4560-a249-3ce2994f950a"/>
    <ds:schemaRef ds:uri="7319f17e-a99e-4a2f-8dfd-5323c3c763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0DAE1B-5C27-421A-9A0E-2CF2878DAE72}">
  <ds:schemaRefs>
    <ds:schemaRef ds:uri="http://schemas.microsoft.com/office/2006/metadata/properties"/>
    <ds:schemaRef ds:uri="http://schemas.microsoft.com/office/infopath/2007/PartnerControls"/>
    <ds:schemaRef ds:uri="97da6996-7c60-4560-a249-3ce2994f950a"/>
    <ds:schemaRef ds:uri="7319f17e-a99e-4a2f-8dfd-5323c3c763d6"/>
  </ds:schemaRefs>
</ds:datastoreItem>
</file>

<file path=customXml/itemProps3.xml><?xml version="1.0" encoding="utf-8"?>
<ds:datastoreItem xmlns:ds="http://schemas.openxmlformats.org/officeDocument/2006/customXml" ds:itemID="{A767EA40-6839-4A34-A661-33E18F6D86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156</Words>
  <Application>Microsoft Office PowerPoint</Application>
  <PresentationFormat>On-screen Show (4:3)</PresentationFormat>
  <Paragraphs>82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Twinkl</vt:lpstr>
      <vt:lpstr>Tuffy-TTF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Charlotte Walker</dc:creator>
  <cp:lastModifiedBy>Sarah Dibble</cp:lastModifiedBy>
  <cp:revision>45</cp:revision>
  <dcterms:created xsi:type="dcterms:W3CDTF">2018-09-24T11:26:07Z</dcterms:created>
  <dcterms:modified xsi:type="dcterms:W3CDTF">2024-12-02T15:57:12Z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0x010100DA697E72B7E7CC4B86AEECF19757BBCA</vt:lpwstr>
  </property>
  <property fmtid="{D5CDD505-2E9C-101B-9397-08002B2CF9AE}" pid="3" name="MediaServiceImageTags">
    <vt:lpwstr/>
  </property>
</Properties>
</file>