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3" r:id="rId6"/>
    <p:sldMasterId id="2147483664" r:id="rId7"/>
    <p:sldMasterId id="2147483702" r:id="rId8"/>
  </p:sldMasterIdLst>
  <p:sldIdLst>
    <p:sldId id="256" r:id="rId9"/>
    <p:sldId id="257" r:id="rId10"/>
    <p:sldId id="267" r:id="rId11"/>
    <p:sldId id="268" r:id="rId12"/>
    <p:sldId id="25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1B8"/>
    <a:srgbClr val="EE684B"/>
    <a:srgbClr val="002B61"/>
    <a:srgbClr val="EE787E"/>
    <a:srgbClr val="FFE395"/>
    <a:srgbClr val="C7DFB3"/>
    <a:srgbClr val="DFE9F8"/>
    <a:srgbClr val="D1B6D8"/>
    <a:srgbClr val="D6C5C7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58A05-5F5B-4F9A-9EB7-8F635EB49C68}" v="1" dt="2024-07-29T10:44:42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0" autoAdjust="0"/>
    <p:restoredTop sz="96327"/>
  </p:normalViewPr>
  <p:slideViewPr>
    <p:cSldViewPr snapToGrid="0">
      <p:cViewPr varScale="1">
        <p:scale>
          <a:sx n="74" d="100"/>
          <a:sy n="74" d="100"/>
        </p:scale>
        <p:origin x="9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4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42908-7B70-1E5E-04DE-CA5FEF872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53971-C332-AE13-FBF8-337446038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7592D-AE61-E78B-D8AE-C33446552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B10BE-67CB-3065-7986-16BD56EA9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2CBFB-75A5-4895-7403-B6F9CF826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A6981-0602-EEF5-7CFA-927B99486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66D19-8F17-BD0C-AFFA-61FB60755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93BDC-08DD-5015-DE8C-A3B2231D7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06184-1216-5757-FD64-C354A357A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9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DD13A-95D2-A63F-B808-B17B39B1B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A5426-F9C5-078A-66E5-5A39D999E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7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B2382-C27F-A637-9834-51AD6B34D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892C4-9D88-3B13-4F70-369901B15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00AAD-9823-BD36-30CB-CDFA63512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8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C3BD11-ECDB-AD65-F020-E892B8CD0E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8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56698-4B27-0996-59CA-D8FDC60CA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87CFE-3669-6D3E-5B7E-1F54F931F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67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9F30D-338C-05B8-82B6-20ADD5859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6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C8F38-46F4-1557-E125-09F3EF7713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0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EC733-7CA1-3BF1-CD7C-02CBACF2D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6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1EE2D-7CE7-E18E-EB22-949BBE1CA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5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8A9C0-50D8-E1CE-BDAB-4F01CB478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1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B16A0-B1DF-F6A2-1196-ADFFAE7C9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7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A926E-C1D1-9C73-6947-9C91F9F31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37997-2757-193E-8469-B64B32BAA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1CFE4-C481-DE2B-F804-A801D76DB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1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0B941-F9D4-8911-EE20-516B0E801C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6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C3768-3A5A-1E37-3E34-632D8F96A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6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1B1DE-4280-F9EB-51EA-7DCF1E9A1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5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8F276-782E-222F-AE79-56661DFBE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5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69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64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02159-8FA2-69AB-52AA-30B4A8580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8F0B31-B0FD-6E43-1130-737E4C3E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34FAC-F817-2BA5-2395-F353B0B65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7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11C9A-317C-8BA3-996D-673980027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E59DE-808C-1F39-94E8-FADAFDBF0C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87603-A770-41E1-AE91-3D5DBC6E7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4589D-D4D1-D45A-6B56-F1A0F7CABB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C372F-A560-DEC0-FEC8-1968009634E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65883-91C0-64E3-3652-E5B0EC2548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F5BBF-CE1E-CAF7-4A1F-00D02F39A2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F1FE-7E23-3289-3EEB-DA2D04028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12" Type="http://schemas.openxmlformats.org/officeDocument/2006/relationships/image" Target="../media/image5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tiff"/><Relationship Id="rId11" Type="http://schemas.openxmlformats.org/officeDocument/2006/relationships/image" Target="../media/image54.tiff"/><Relationship Id="rId5" Type="http://schemas.openxmlformats.org/officeDocument/2006/relationships/image" Target="../media/image48.tiff"/><Relationship Id="rId10" Type="http://schemas.openxmlformats.org/officeDocument/2006/relationships/image" Target="../media/image53.tiff"/><Relationship Id="rId4" Type="http://schemas.openxmlformats.org/officeDocument/2006/relationships/image" Target="../media/image47.tiff"/><Relationship Id="rId9" Type="http://schemas.openxmlformats.org/officeDocument/2006/relationships/image" Target="../media/image52.tiff"/><Relationship Id="rId14" Type="http://schemas.openxmlformats.org/officeDocument/2006/relationships/image" Target="../media/image5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CF7F4-96AF-BB78-7B98-87674408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2" y="2188356"/>
            <a:ext cx="6401355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DACBE-BA41-BD0C-C69C-3BECAC73F02D}"/>
              </a:ext>
            </a:extLst>
          </p:cNvPr>
          <p:cNvSpPr txBox="1"/>
          <p:nvPr/>
        </p:nvSpPr>
        <p:spPr>
          <a:xfrm>
            <a:off x="613320" y="295225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Tiny is counting how many faces a cube has.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A9FAB-7041-46BD-B28C-F1B93E74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31140-1D27-59F2-D6A2-AA6CB18F088C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07C45256-C64E-B16E-8971-FCC58EE1D301}"/>
              </a:ext>
            </a:extLst>
          </p:cNvPr>
          <p:cNvSpPr/>
          <p:nvPr/>
        </p:nvSpPr>
        <p:spPr>
          <a:xfrm>
            <a:off x="798624" y="1054609"/>
            <a:ext cx="3471620" cy="3471620"/>
          </a:xfrm>
          <a:prstGeom prst="cub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84773-77F8-D51A-9124-B4DED607AA72}"/>
              </a:ext>
            </a:extLst>
          </p:cNvPr>
          <p:cNvSpPr txBox="1"/>
          <p:nvPr/>
        </p:nvSpPr>
        <p:spPr>
          <a:xfrm>
            <a:off x="1690907" y="2397604"/>
            <a:ext cx="735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latin typeface="Comic Sans MS" panose="030F0702030302020204" pitchFamily="66" charset="0"/>
              </a:rPr>
              <a:t>2</a:t>
            </a:r>
            <a:endParaRPr lang="en-GB" sz="8800" i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04D54-E4AB-12E5-D842-2A0D6A9C0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8" y="1741297"/>
            <a:ext cx="1362487" cy="2572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812D4-5A83-8948-8734-A08FB840E02E}"/>
              </a:ext>
            </a:extLst>
          </p:cNvPr>
          <p:cNvSpPr txBox="1"/>
          <p:nvPr/>
        </p:nvSpPr>
        <p:spPr>
          <a:xfrm rot="2376473">
            <a:off x="2072377" y="906812"/>
            <a:ext cx="735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omic Sans MS" panose="030F0702030302020204" pitchFamily="66" charset="0"/>
              </a:rPr>
              <a:t>1</a:t>
            </a:r>
            <a:endParaRPr lang="en-GB" sz="7200" i="1" dirty="0"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E33FDF-4FF5-6F89-D341-3D429E6A0545}"/>
              </a:ext>
            </a:extLst>
          </p:cNvPr>
          <p:cNvGrpSpPr/>
          <p:nvPr/>
        </p:nvGrpSpPr>
        <p:grpSpPr>
          <a:xfrm>
            <a:off x="787164" y="1054609"/>
            <a:ext cx="3471620" cy="3471620"/>
            <a:chOff x="2297788" y="1828800"/>
            <a:chExt cx="3471620" cy="34716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3DB066-15A6-B96E-1DEE-7023BB576AFB}"/>
                </a:ext>
              </a:extLst>
            </p:cNvPr>
            <p:cNvGrpSpPr/>
            <p:nvPr/>
          </p:nvGrpSpPr>
          <p:grpSpPr>
            <a:xfrm>
              <a:off x="2297788" y="4417017"/>
              <a:ext cx="3471620" cy="883403"/>
              <a:chOff x="2309248" y="1828800"/>
              <a:chExt cx="3471620" cy="88340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81265DB-B810-D97C-DA02-51D55D697332}"/>
                  </a:ext>
                </a:extLst>
              </p:cNvPr>
              <p:cNvCxnSpPr/>
              <p:nvPr/>
            </p:nvCxnSpPr>
            <p:spPr>
              <a:xfrm flipH="1">
                <a:off x="2309248" y="1828800"/>
                <a:ext cx="892283" cy="88340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CEA0BD5-356E-1704-EEFD-6358C1C86119}"/>
                  </a:ext>
                </a:extLst>
              </p:cNvPr>
              <p:cNvCxnSpPr/>
              <p:nvPr/>
            </p:nvCxnSpPr>
            <p:spPr>
              <a:xfrm>
                <a:off x="3201531" y="1828800"/>
                <a:ext cx="2579337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B3F37D-97BB-CEC2-7853-B9097A435E94}"/>
                </a:ext>
              </a:extLst>
            </p:cNvPr>
            <p:cNvCxnSpPr/>
            <p:nvPr/>
          </p:nvCxnSpPr>
          <p:spPr>
            <a:xfrm flipV="1">
              <a:off x="3184098" y="1828800"/>
              <a:ext cx="0" cy="258821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6E2C68-0F60-AFB8-E6C8-439F00C6A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048" y="2345021"/>
            <a:ext cx="1895274" cy="145413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153B867-086D-DFA2-F76F-1B0427762C02}"/>
              </a:ext>
            </a:extLst>
          </p:cNvPr>
          <p:cNvSpPr/>
          <p:nvPr/>
        </p:nvSpPr>
        <p:spPr>
          <a:xfrm>
            <a:off x="4503584" y="944240"/>
            <a:ext cx="2542621" cy="1381917"/>
          </a:xfrm>
          <a:prstGeom prst="wedgeRoundRectCallout">
            <a:avLst>
              <a:gd name="adj1" fmla="val -4900"/>
              <a:gd name="adj2" fmla="val 68364"/>
              <a:gd name="adj3" fmla="val 16667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cube has 3 faces.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04A43-4FE6-B477-FE90-39FDFB241B54}"/>
              </a:ext>
            </a:extLst>
          </p:cNvPr>
          <p:cNvSpPr txBox="1"/>
          <p:nvPr/>
        </p:nvSpPr>
        <p:spPr>
          <a:xfrm>
            <a:off x="619316" y="4689697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Do you agree with Tiny?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81B118-AE1B-625A-C12B-7A9F77FF29DE}"/>
              </a:ext>
            </a:extLst>
          </p:cNvPr>
          <p:cNvSpPr txBox="1"/>
          <p:nvPr/>
        </p:nvSpPr>
        <p:spPr>
          <a:xfrm>
            <a:off x="619316" y="541032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No, a cube has 6 faces.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D75B1E-C43E-9D9A-8FB3-573F9504C021}"/>
              </a:ext>
            </a:extLst>
          </p:cNvPr>
          <p:cNvSpPr/>
          <p:nvPr/>
        </p:nvSpPr>
        <p:spPr>
          <a:xfrm>
            <a:off x="803291" y="1924627"/>
            <a:ext cx="2579331" cy="258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9456CA4D-7CC8-013D-B1AE-97BFBE8F0493}"/>
              </a:ext>
            </a:extLst>
          </p:cNvPr>
          <p:cNvSpPr/>
          <p:nvPr/>
        </p:nvSpPr>
        <p:spPr>
          <a:xfrm rot="16200000" flipV="1">
            <a:off x="2091666" y="2362210"/>
            <a:ext cx="3469619" cy="874161"/>
          </a:xfrm>
          <a:prstGeom prst="parallelogram">
            <a:avLst>
              <a:gd name="adj" fmla="val 1009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857098-DF74-A6A2-DB51-05BFFF5FCC69}"/>
              </a:ext>
            </a:extLst>
          </p:cNvPr>
          <p:cNvSpPr/>
          <p:nvPr/>
        </p:nvSpPr>
        <p:spPr>
          <a:xfrm>
            <a:off x="1679453" y="1073227"/>
            <a:ext cx="2579331" cy="2569599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F24EB72-DE6D-65A5-77A5-BA2F8D65D589}"/>
              </a:ext>
            </a:extLst>
          </p:cNvPr>
          <p:cNvSpPr/>
          <p:nvPr/>
        </p:nvSpPr>
        <p:spPr>
          <a:xfrm rot="16200000" flipV="1">
            <a:off x="-490964" y="2342947"/>
            <a:ext cx="3469619" cy="859247"/>
          </a:xfrm>
          <a:prstGeom prst="parallelogram">
            <a:avLst>
              <a:gd name="adj" fmla="val 98610"/>
            </a:avLst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F0C0711-955A-70E3-D144-46CF0B4EE396}"/>
              </a:ext>
            </a:extLst>
          </p:cNvPr>
          <p:cNvSpPr/>
          <p:nvPr/>
        </p:nvSpPr>
        <p:spPr>
          <a:xfrm flipH="1" flipV="1">
            <a:off x="801121" y="1057872"/>
            <a:ext cx="3469619" cy="851400"/>
          </a:xfrm>
          <a:prstGeom prst="parallelogram">
            <a:avLst>
              <a:gd name="adj" fmla="val 103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040DB328-3E4C-C87E-0FC0-4F407487CDEE}"/>
              </a:ext>
            </a:extLst>
          </p:cNvPr>
          <p:cNvSpPr/>
          <p:nvPr/>
        </p:nvSpPr>
        <p:spPr>
          <a:xfrm flipH="1" flipV="1">
            <a:off x="800676" y="3653455"/>
            <a:ext cx="3469619" cy="865590"/>
          </a:xfrm>
          <a:prstGeom prst="parallelogram">
            <a:avLst>
              <a:gd name="adj" fmla="val 103259"/>
            </a:avLst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0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5" grpId="0" animBg="1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3C7C5-E2D5-6265-7DEE-0C355236E35E}"/>
              </a:ext>
            </a:extLst>
          </p:cNvPr>
          <p:cNvSpPr txBox="1"/>
          <p:nvPr/>
        </p:nvSpPr>
        <p:spPr>
          <a:xfrm>
            <a:off x="613320" y="295225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Mo is counting the faces of these shapes.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3159D-60DD-BF51-1B82-D30E73F79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E3590-E752-8FFB-2F6A-878AE5030EBB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ED050-77AB-4DE4-7CCB-8FBEB406664B}"/>
              </a:ext>
            </a:extLst>
          </p:cNvPr>
          <p:cNvSpPr txBox="1"/>
          <p:nvPr/>
        </p:nvSpPr>
        <p:spPr>
          <a:xfrm>
            <a:off x="619316" y="4689697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How does Mo know this?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441A285-AE00-E074-373F-4A3E3F54420B}"/>
              </a:ext>
            </a:extLst>
          </p:cNvPr>
          <p:cNvSpPr/>
          <p:nvPr/>
        </p:nvSpPr>
        <p:spPr>
          <a:xfrm>
            <a:off x="619316" y="2920862"/>
            <a:ext cx="3223415" cy="1620000"/>
          </a:xfrm>
          <a:prstGeom prst="cube">
            <a:avLst>
              <a:gd name="adj" fmla="val 30639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7EFBD7F6-DCE9-E7FB-6FC5-77965E70F726}"/>
              </a:ext>
            </a:extLst>
          </p:cNvPr>
          <p:cNvSpPr/>
          <p:nvPr/>
        </p:nvSpPr>
        <p:spPr>
          <a:xfrm>
            <a:off x="1005168" y="985860"/>
            <a:ext cx="1620000" cy="1620000"/>
          </a:xfrm>
          <a:prstGeom prst="cube">
            <a:avLst>
              <a:gd name="adj" fmla="val 30639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E571-1FA8-AC6C-B91A-2018AE84488E}"/>
              </a:ext>
            </a:extLst>
          </p:cNvPr>
          <p:cNvSpPr txBox="1"/>
          <p:nvPr/>
        </p:nvSpPr>
        <p:spPr>
          <a:xfrm>
            <a:off x="6958960" y="3933826"/>
            <a:ext cx="117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  <a:ea typeface="White_Rose_Noto " panose="020B0502040504020204" pitchFamily="34" charset="0"/>
                <a:cs typeface="White_Rose_Noto " panose="020B0502040504020204" pitchFamily="34" charset="0"/>
              </a:rPr>
              <a:t>Mo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F5D09-BF38-C6D7-AFD8-762C469B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15" y="2929510"/>
            <a:ext cx="1309769" cy="99630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763FD1D-ACDF-CBC3-DB9F-74759DB6D3EC}"/>
              </a:ext>
            </a:extLst>
          </p:cNvPr>
          <p:cNvSpPr/>
          <p:nvPr/>
        </p:nvSpPr>
        <p:spPr>
          <a:xfrm>
            <a:off x="2750798" y="916193"/>
            <a:ext cx="5187886" cy="1884642"/>
          </a:xfrm>
          <a:prstGeom prst="wedgeRoundRectCallout">
            <a:avLst>
              <a:gd name="adj1" fmla="val 24104"/>
              <a:gd name="adj2" fmla="val 65293"/>
              <a:gd name="adj3" fmla="val 16667"/>
            </a:avLst>
          </a:prstGeom>
          <a:noFill/>
          <a:ln w="3810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know a cube has 6 faces.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already know how many faces a cuboid has.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CE45B-D152-02B1-7695-C01767CC5296}"/>
              </a:ext>
            </a:extLst>
          </p:cNvPr>
          <p:cNvSpPr txBox="1"/>
          <p:nvPr/>
        </p:nvSpPr>
        <p:spPr>
          <a:xfrm>
            <a:off x="625312" y="5201670"/>
            <a:ext cx="752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 cube and cuboid have the same number of faces.</a:t>
            </a:r>
          </a:p>
        </p:txBody>
      </p:sp>
    </p:spTree>
    <p:extLst>
      <p:ext uri="{BB962C8B-B14F-4D97-AF65-F5344CB8AC3E}">
        <p14:creationId xmlns:p14="http://schemas.microsoft.com/office/powerpoint/2010/main" val="235696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8C8AE-BFF9-F407-C4CC-43C5BBF8E05A}"/>
              </a:ext>
            </a:extLst>
          </p:cNvPr>
          <p:cNvSpPr txBox="1"/>
          <p:nvPr/>
        </p:nvSpPr>
        <p:spPr>
          <a:xfrm>
            <a:off x="605086" y="427765"/>
            <a:ext cx="769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Tiny has been counting faces on 3-D shapes.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FA200-4F50-CC02-A51E-7DFAC175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6640A-3069-CA6C-86BD-DCCBA7186BB3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9AB56-FF98-866C-9659-693E92BA5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53" y="1495480"/>
            <a:ext cx="1895274" cy="145413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0D1816E-69DD-0027-E2B1-CDFCF1A2F33F}"/>
              </a:ext>
            </a:extLst>
          </p:cNvPr>
          <p:cNvSpPr/>
          <p:nvPr/>
        </p:nvSpPr>
        <p:spPr>
          <a:xfrm>
            <a:off x="806084" y="1428652"/>
            <a:ext cx="4609065" cy="1381917"/>
          </a:xfrm>
          <a:prstGeom prst="wedgeRoundRectCallout">
            <a:avLst>
              <a:gd name="adj1" fmla="val 58114"/>
              <a:gd name="adj2" fmla="val 11408"/>
              <a:gd name="adj3" fmla="val 16667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keep losing count of the faces I have counted.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12B6D-9F5F-B7F3-E25C-2C845D7F961C}"/>
              </a:ext>
            </a:extLst>
          </p:cNvPr>
          <p:cNvSpPr txBox="1"/>
          <p:nvPr/>
        </p:nvSpPr>
        <p:spPr>
          <a:xfrm>
            <a:off x="1485151" y="3242558"/>
            <a:ext cx="5028898" cy="2108299"/>
          </a:xfrm>
          <a:prstGeom prst="cloudCallout">
            <a:avLst>
              <a:gd name="adj1" fmla="val -43313"/>
              <a:gd name="adj2" fmla="val 51125"/>
            </a:avLst>
          </a:prstGeom>
          <a:noFill/>
          <a:ln w="19050">
            <a:solidFill>
              <a:srgbClr val="64C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methods could Tiny use to be more accurate?</a:t>
            </a:r>
          </a:p>
        </p:txBody>
      </p:sp>
    </p:spTree>
    <p:extLst>
      <p:ext uri="{BB962C8B-B14F-4D97-AF65-F5344CB8AC3E}">
        <p14:creationId xmlns:p14="http://schemas.microsoft.com/office/powerpoint/2010/main" val="40141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DFABB-3EDC-546B-4FE0-0B94885793CD}"/>
              </a:ext>
            </a:extLst>
          </p:cNvPr>
          <p:cNvSpPr txBox="1"/>
          <p:nvPr/>
        </p:nvSpPr>
        <p:spPr>
          <a:xfrm>
            <a:off x="667510" y="255113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All of these shapes have a curved surface.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2C10C-3B0D-4FCE-2B39-BB57E737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84" y="5256142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5DDC1-FBA9-79C1-F10A-8CB3D7246FEE}"/>
              </a:ext>
            </a:extLst>
          </p:cNvPr>
          <p:cNvSpPr txBox="1"/>
          <p:nvPr/>
        </p:nvSpPr>
        <p:spPr>
          <a:xfrm>
            <a:off x="5505103" y="5398831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42D1A-5260-2559-8916-1EE33EEED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01" y="1173869"/>
            <a:ext cx="2370306" cy="2370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A1D13-99DB-9F45-91DB-1503765E8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34" y="842006"/>
            <a:ext cx="2397396" cy="2898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E5B3B-4EC9-649B-F689-11B58F15E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9" y="1173869"/>
            <a:ext cx="2370306" cy="237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B1713-173D-3541-A534-F9916C363257}"/>
              </a:ext>
            </a:extLst>
          </p:cNvPr>
          <p:cNvSpPr txBox="1"/>
          <p:nvPr/>
        </p:nvSpPr>
        <p:spPr>
          <a:xfrm>
            <a:off x="1649325" y="3686864"/>
            <a:ext cx="5783750" cy="1452384"/>
          </a:xfrm>
          <a:prstGeom prst="cloudCallout">
            <a:avLst>
              <a:gd name="adj1" fmla="val -43313"/>
              <a:gd name="adj2" fmla="val 51125"/>
            </a:avLst>
          </a:prstGeom>
          <a:noFill/>
          <a:ln w="19050">
            <a:solidFill>
              <a:srgbClr val="64C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do you think a curved surface is?</a:t>
            </a:r>
          </a:p>
        </p:txBody>
      </p:sp>
    </p:spTree>
    <p:extLst>
      <p:ext uri="{BB962C8B-B14F-4D97-AF65-F5344CB8AC3E}">
        <p14:creationId xmlns:p14="http://schemas.microsoft.com/office/powerpoint/2010/main" val="621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979F1E-B81F-354F-DB36-0B8097A5FC3E}"/>
              </a:ext>
            </a:extLst>
          </p:cNvPr>
          <p:cNvSpPr txBox="1"/>
          <p:nvPr/>
        </p:nvSpPr>
        <p:spPr>
          <a:xfrm>
            <a:off x="667510" y="255113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Which shape matches the description?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03666-D1CE-5B41-D941-2B868587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84" y="5256142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A937A-D641-06DC-2FFC-E596C728875A}"/>
              </a:ext>
            </a:extLst>
          </p:cNvPr>
          <p:cNvSpPr txBox="1"/>
          <p:nvPr/>
        </p:nvSpPr>
        <p:spPr>
          <a:xfrm>
            <a:off x="5505103" y="5398831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F8BF0-1866-9B4A-E6ED-6EA977A6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01" y="1173869"/>
            <a:ext cx="2370306" cy="2370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54CEF-61E1-6E8E-8015-32D5EC8DF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34" y="842006"/>
            <a:ext cx="2397396" cy="2898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ACB65-C432-A15F-BFB6-B9E1DC657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9" y="1173869"/>
            <a:ext cx="2370306" cy="2370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778435-E363-E285-36A1-B515363B81E1}"/>
              </a:ext>
            </a:extLst>
          </p:cNvPr>
          <p:cNvSpPr/>
          <p:nvPr/>
        </p:nvSpPr>
        <p:spPr>
          <a:xfrm>
            <a:off x="2604304" y="3968750"/>
            <a:ext cx="3993266" cy="1230625"/>
          </a:xfrm>
          <a:prstGeom prst="rect">
            <a:avLst/>
          </a:prstGeom>
          <a:solidFill>
            <a:srgbClr val="E5BC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curved surface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circular 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0B522-25A4-157F-1333-64695A0BC68B}"/>
              </a:ext>
            </a:extLst>
          </p:cNvPr>
          <p:cNvSpPr txBox="1"/>
          <p:nvPr/>
        </p:nvSpPr>
        <p:spPr>
          <a:xfrm>
            <a:off x="793907" y="5368053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How did you work this out?</a:t>
            </a:r>
          </a:p>
        </p:txBody>
      </p:sp>
    </p:spTree>
    <p:extLst>
      <p:ext uri="{BB962C8B-B14F-4D97-AF65-F5344CB8AC3E}">
        <p14:creationId xmlns:p14="http://schemas.microsoft.com/office/powerpoint/2010/main" val="7382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50450-A2D5-6076-D658-CD4A2B71F8A8}"/>
              </a:ext>
            </a:extLst>
          </p:cNvPr>
          <p:cNvSpPr txBox="1"/>
          <p:nvPr/>
        </p:nvSpPr>
        <p:spPr>
          <a:xfrm>
            <a:off x="667510" y="255113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Dexter has some shapes.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7A61C-09D8-E7E5-B683-F5413BBC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84" y="5256142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90E3E-E04A-B749-D8BF-7C6FAA1523C1}"/>
              </a:ext>
            </a:extLst>
          </p:cNvPr>
          <p:cNvSpPr txBox="1"/>
          <p:nvPr/>
        </p:nvSpPr>
        <p:spPr>
          <a:xfrm>
            <a:off x="5505103" y="5398831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31D03-B096-0D80-F8B4-5979C866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27" y="997504"/>
            <a:ext cx="1168495" cy="960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FC903-FFC2-E8F5-5C61-7AC29BD2B1B8}"/>
              </a:ext>
            </a:extLst>
          </p:cNvPr>
          <p:cNvSpPr txBox="1"/>
          <p:nvPr/>
        </p:nvSpPr>
        <p:spPr>
          <a:xfrm>
            <a:off x="6632350" y="1944818"/>
            <a:ext cx="141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  <a:ea typeface="White_Rose_Noto " panose="020B0502040504020204" pitchFamily="34" charset="0"/>
                <a:cs typeface="White_Rose_Noto " panose="020B0502040504020204" pitchFamily="34" charset="0"/>
              </a:rPr>
              <a:t>Dexter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375B422-15FD-1150-255F-69E57098094A}"/>
              </a:ext>
            </a:extLst>
          </p:cNvPr>
          <p:cNvSpPr/>
          <p:nvPr/>
        </p:nvSpPr>
        <p:spPr>
          <a:xfrm>
            <a:off x="1444464" y="778333"/>
            <a:ext cx="5187886" cy="1179369"/>
          </a:xfrm>
          <a:prstGeom prst="wedgeRoundRectCallout">
            <a:avLst>
              <a:gd name="adj1" fmla="val 54001"/>
              <a:gd name="adj2" fmla="val 38794"/>
              <a:gd name="adj3" fmla="val 16667"/>
            </a:avLst>
          </a:prstGeom>
          <a:noFill/>
          <a:ln w="3810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In total, my shapes have 18 faces.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AE93F-03F5-0D43-6C5D-959126618985}"/>
              </a:ext>
            </a:extLst>
          </p:cNvPr>
          <p:cNvSpPr txBox="1"/>
          <p:nvPr/>
        </p:nvSpPr>
        <p:spPr>
          <a:xfrm>
            <a:off x="838420" y="2394452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What shapes could Dexter have?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E156B4D5-3057-2271-98DE-E618C3DF9F0C}"/>
              </a:ext>
            </a:extLst>
          </p:cNvPr>
          <p:cNvSpPr/>
          <p:nvPr/>
        </p:nvSpPr>
        <p:spPr>
          <a:xfrm>
            <a:off x="1066257" y="3175020"/>
            <a:ext cx="1607480" cy="160748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A7DED34B-5DEB-58ED-6A8A-91E970B54350}"/>
              </a:ext>
            </a:extLst>
          </p:cNvPr>
          <p:cNvSpPr/>
          <p:nvPr/>
        </p:nvSpPr>
        <p:spPr>
          <a:xfrm>
            <a:off x="2867235" y="3175020"/>
            <a:ext cx="1607480" cy="160748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A00AB13-5843-BCA2-5131-3F5AC36CB8DC}"/>
              </a:ext>
            </a:extLst>
          </p:cNvPr>
          <p:cNvSpPr/>
          <p:nvPr/>
        </p:nvSpPr>
        <p:spPr>
          <a:xfrm>
            <a:off x="4668213" y="3175020"/>
            <a:ext cx="1607480" cy="160748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477B3C22-E5D7-16A5-D4C6-03B8EF1DBEEE}"/>
              </a:ext>
            </a:extLst>
          </p:cNvPr>
          <p:cNvSpPr/>
          <p:nvPr/>
        </p:nvSpPr>
        <p:spPr>
          <a:xfrm>
            <a:off x="813079" y="3451545"/>
            <a:ext cx="1979021" cy="1175265"/>
          </a:xfrm>
          <a:prstGeom prst="cube">
            <a:avLst>
              <a:gd name="adj" fmla="val 30639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B22DC52-9F9C-6E74-6673-79C5EB76F0C7}"/>
              </a:ext>
            </a:extLst>
          </p:cNvPr>
          <p:cNvSpPr/>
          <p:nvPr/>
        </p:nvSpPr>
        <p:spPr>
          <a:xfrm>
            <a:off x="3442729" y="3451545"/>
            <a:ext cx="1979021" cy="1175265"/>
          </a:xfrm>
          <a:prstGeom prst="cube">
            <a:avLst>
              <a:gd name="adj" fmla="val 30639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62487DAA-BFD4-EDD1-0936-5704CC4D4D9A}"/>
              </a:ext>
            </a:extLst>
          </p:cNvPr>
          <p:cNvSpPr/>
          <p:nvPr/>
        </p:nvSpPr>
        <p:spPr>
          <a:xfrm>
            <a:off x="6072380" y="3451545"/>
            <a:ext cx="1979021" cy="1175265"/>
          </a:xfrm>
          <a:prstGeom prst="cube">
            <a:avLst>
              <a:gd name="adj" fmla="val 30639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4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07C26-C47C-40BB-E3DE-3AEEDC7D5C64}"/>
              </a:ext>
            </a:extLst>
          </p:cNvPr>
          <p:cNvSpPr txBox="1"/>
          <p:nvPr/>
        </p:nvSpPr>
        <p:spPr>
          <a:xfrm>
            <a:off x="667510" y="255113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Dexter has some shapes.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12137-F85A-B533-54CF-D053EE33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84" y="5256142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E1967-01A0-E639-C545-1320204D6E81}"/>
              </a:ext>
            </a:extLst>
          </p:cNvPr>
          <p:cNvSpPr txBox="1"/>
          <p:nvPr/>
        </p:nvSpPr>
        <p:spPr>
          <a:xfrm>
            <a:off x="5505103" y="5398831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0B545-4214-AE70-CF4C-DF636A391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27" y="997504"/>
            <a:ext cx="1168495" cy="960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34D16-D1A1-C338-9C8D-2DBB1750E0B6}"/>
              </a:ext>
            </a:extLst>
          </p:cNvPr>
          <p:cNvSpPr txBox="1"/>
          <p:nvPr/>
        </p:nvSpPr>
        <p:spPr>
          <a:xfrm>
            <a:off x="6632350" y="1944818"/>
            <a:ext cx="141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  <a:ea typeface="White_Rose_Noto " panose="020B0502040504020204" pitchFamily="34" charset="0"/>
                <a:cs typeface="White_Rose_Noto " panose="020B0502040504020204" pitchFamily="34" charset="0"/>
              </a:rPr>
              <a:t>Dexter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9CC75D6-B7F3-677B-92FE-08A62950C1D3}"/>
              </a:ext>
            </a:extLst>
          </p:cNvPr>
          <p:cNvSpPr/>
          <p:nvPr/>
        </p:nvSpPr>
        <p:spPr>
          <a:xfrm>
            <a:off x="1444464" y="778333"/>
            <a:ext cx="5187886" cy="1179369"/>
          </a:xfrm>
          <a:prstGeom prst="wedgeRoundRectCallout">
            <a:avLst>
              <a:gd name="adj1" fmla="val 54001"/>
              <a:gd name="adj2" fmla="val 38794"/>
              <a:gd name="adj3" fmla="val 16667"/>
            </a:avLst>
          </a:prstGeom>
          <a:noFill/>
          <a:ln w="3810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one cube.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no cuboids.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17A81-1BBD-04B0-D553-3F6A496839AF}"/>
              </a:ext>
            </a:extLst>
          </p:cNvPr>
          <p:cNvSpPr txBox="1"/>
          <p:nvPr/>
        </p:nvSpPr>
        <p:spPr>
          <a:xfrm>
            <a:off x="838420" y="2394452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What shapes could Dexter have?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20B6882D-A3BD-BC82-91BA-1F526CD21DBD}"/>
              </a:ext>
            </a:extLst>
          </p:cNvPr>
          <p:cNvSpPr/>
          <p:nvPr/>
        </p:nvSpPr>
        <p:spPr>
          <a:xfrm>
            <a:off x="1066257" y="3175020"/>
            <a:ext cx="1607480" cy="160748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C89B0-51F6-0CFD-5C11-CD8D1AEFE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0" y="2952647"/>
            <a:ext cx="2069389" cy="2069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2D384-4D58-79DC-7E31-B49C2B489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00" y="2979640"/>
            <a:ext cx="1835949" cy="2219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E8B9D-95C9-7A61-C8F3-2D4E03B64538}"/>
              </a:ext>
            </a:extLst>
          </p:cNvPr>
          <p:cNvSpPr txBox="1"/>
          <p:nvPr/>
        </p:nvSpPr>
        <p:spPr>
          <a:xfrm>
            <a:off x="711959" y="5262389"/>
            <a:ext cx="73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Are there any other possible answers?</a:t>
            </a:r>
          </a:p>
        </p:txBody>
      </p:sp>
    </p:spTree>
    <p:extLst>
      <p:ext uri="{BB962C8B-B14F-4D97-AF65-F5344CB8AC3E}">
        <p14:creationId xmlns:p14="http://schemas.microsoft.com/office/powerpoint/2010/main" val="36075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34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BC0B4-BA24-683E-29DB-4617999A3F21}"/>
              </a:ext>
            </a:extLst>
          </p:cNvPr>
          <p:cNvSpPr txBox="1"/>
          <p:nvPr/>
        </p:nvSpPr>
        <p:spPr>
          <a:xfrm>
            <a:off x="695550" y="334776"/>
            <a:ext cx="74974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1) Which is a hexagon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2) Which is a cube?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3) How many sides does a pentagon have?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4) How many sides does this shape have?</a:t>
            </a:r>
            <a:endParaRPr kumimoji="0" lang="en-GB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</p:txBody>
      </p:sp>
      <p:pic>
        <p:nvPicPr>
          <p:cNvPr id="3" name="Picture 2" descr="A picture containing screen, table&#10;&#10;Description automatically generated">
            <a:extLst>
              <a:ext uri="{FF2B5EF4-FFF2-40B4-BE49-F238E27FC236}">
                <a16:creationId xmlns:a16="http://schemas.microsoft.com/office/drawing/2014/main" id="{41E9A879-BEA7-C778-F735-24BB6244B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757" y="1606064"/>
            <a:ext cx="1356947" cy="953038"/>
          </a:xfrm>
          <a:prstGeom prst="rect">
            <a:avLst/>
          </a:prstGeom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88D49BF5-FBC3-30FF-D0B3-A961449C125A}"/>
              </a:ext>
            </a:extLst>
          </p:cNvPr>
          <p:cNvSpPr/>
          <p:nvPr/>
        </p:nvSpPr>
        <p:spPr>
          <a:xfrm>
            <a:off x="6393134" y="555748"/>
            <a:ext cx="585782" cy="60141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76FD0EA-104C-4C7D-79D3-E78B3A9DADA0}"/>
              </a:ext>
            </a:extLst>
          </p:cNvPr>
          <p:cNvSpPr/>
          <p:nvPr/>
        </p:nvSpPr>
        <p:spPr>
          <a:xfrm>
            <a:off x="5112265" y="454259"/>
            <a:ext cx="710619" cy="735312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D5FB23B-B466-0796-C7C4-F70BE3208E3E}"/>
              </a:ext>
            </a:extLst>
          </p:cNvPr>
          <p:cNvSpPr/>
          <p:nvPr/>
        </p:nvSpPr>
        <p:spPr>
          <a:xfrm>
            <a:off x="5293665" y="1802137"/>
            <a:ext cx="638629" cy="638629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entagon 1">
            <a:extLst>
              <a:ext uri="{FF2B5EF4-FFF2-40B4-BE49-F238E27FC236}">
                <a16:creationId xmlns:a16="http://schemas.microsoft.com/office/drawing/2014/main" id="{641DEAA6-119E-E537-B1F4-578CF726B3D2}"/>
              </a:ext>
            </a:extLst>
          </p:cNvPr>
          <p:cNvSpPr/>
          <p:nvPr/>
        </p:nvSpPr>
        <p:spPr>
          <a:xfrm>
            <a:off x="1558466" y="4687745"/>
            <a:ext cx="2840076" cy="1326741"/>
          </a:xfrm>
          <a:custGeom>
            <a:avLst/>
            <a:gdLst>
              <a:gd name="connsiteX0" fmla="*/ 1 w 1393081"/>
              <a:gd name="connsiteY0" fmla="*/ 506770 h 1326744"/>
              <a:gd name="connsiteX1" fmla="*/ 696541 w 1393081"/>
              <a:gd name="connsiteY1" fmla="*/ 0 h 1326744"/>
              <a:gd name="connsiteX2" fmla="*/ 1393080 w 1393081"/>
              <a:gd name="connsiteY2" fmla="*/ 506770 h 1326744"/>
              <a:gd name="connsiteX3" fmla="*/ 1127025 w 1393081"/>
              <a:gd name="connsiteY3" fmla="*/ 1326741 h 1326744"/>
              <a:gd name="connsiteX4" fmla="*/ 266056 w 1393081"/>
              <a:gd name="connsiteY4" fmla="*/ 1326741 h 1326744"/>
              <a:gd name="connsiteX5" fmla="*/ 1 w 1393081"/>
              <a:gd name="connsiteY5" fmla="*/ 506770 h 1326744"/>
              <a:gd name="connsiteX0" fmla="*/ 0 w 2064573"/>
              <a:gd name="connsiteY0" fmla="*/ 506770 h 1326741"/>
              <a:gd name="connsiteX1" fmla="*/ 696540 w 2064573"/>
              <a:gd name="connsiteY1" fmla="*/ 0 h 1326741"/>
              <a:gd name="connsiteX2" fmla="*/ 1393079 w 2064573"/>
              <a:gd name="connsiteY2" fmla="*/ 506770 h 1326741"/>
              <a:gd name="connsiteX3" fmla="*/ 2064573 w 2064573"/>
              <a:gd name="connsiteY3" fmla="*/ 1315167 h 1326741"/>
              <a:gd name="connsiteX4" fmla="*/ 266055 w 2064573"/>
              <a:gd name="connsiteY4" fmla="*/ 1326741 h 1326741"/>
              <a:gd name="connsiteX5" fmla="*/ 0 w 2064573"/>
              <a:gd name="connsiteY5" fmla="*/ 506770 h 1326741"/>
              <a:gd name="connsiteX0" fmla="*/ 0 w 2840076"/>
              <a:gd name="connsiteY0" fmla="*/ 506770 h 1326741"/>
              <a:gd name="connsiteX1" fmla="*/ 1472043 w 2840076"/>
              <a:gd name="connsiteY1" fmla="*/ 0 h 1326741"/>
              <a:gd name="connsiteX2" fmla="*/ 2168582 w 2840076"/>
              <a:gd name="connsiteY2" fmla="*/ 506770 h 1326741"/>
              <a:gd name="connsiteX3" fmla="*/ 2840076 w 2840076"/>
              <a:gd name="connsiteY3" fmla="*/ 1315167 h 1326741"/>
              <a:gd name="connsiteX4" fmla="*/ 1041558 w 2840076"/>
              <a:gd name="connsiteY4" fmla="*/ 1326741 h 1326741"/>
              <a:gd name="connsiteX5" fmla="*/ 0 w 2840076"/>
              <a:gd name="connsiteY5" fmla="*/ 506770 h 132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076" h="1326741">
                <a:moveTo>
                  <a:pt x="0" y="506770"/>
                </a:moveTo>
                <a:lnTo>
                  <a:pt x="1472043" y="0"/>
                </a:lnTo>
                <a:lnTo>
                  <a:pt x="2168582" y="506770"/>
                </a:lnTo>
                <a:lnTo>
                  <a:pt x="2840076" y="1315167"/>
                </a:lnTo>
                <a:lnTo>
                  <a:pt x="1041558" y="1326741"/>
                </a:lnTo>
                <a:lnTo>
                  <a:pt x="0" y="5067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9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172A7-9DD5-E684-93C4-3ED425FE6BBD}"/>
              </a:ext>
            </a:extLst>
          </p:cNvPr>
          <p:cNvSpPr txBox="1"/>
          <p:nvPr/>
        </p:nvSpPr>
        <p:spPr>
          <a:xfrm>
            <a:off x="695550" y="334776"/>
            <a:ext cx="74974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1) Which is a hexagon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2) Which is a cube?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3) How many sides does a pentagon have?</a:t>
            </a:r>
            <a:endParaRPr lang="en-GB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4) How many sides does this shape have?</a:t>
            </a:r>
            <a:endParaRPr kumimoji="0" lang="en-GB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</p:txBody>
      </p:sp>
      <p:pic>
        <p:nvPicPr>
          <p:cNvPr id="3" name="Picture 2" descr="A picture containing screen, table&#10;&#10;Description automatically generated">
            <a:extLst>
              <a:ext uri="{FF2B5EF4-FFF2-40B4-BE49-F238E27FC236}">
                <a16:creationId xmlns:a16="http://schemas.microsoft.com/office/drawing/2014/main" id="{4A8F6315-A2C9-E82B-E444-31FE76B7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757" y="1606064"/>
            <a:ext cx="1356947" cy="9530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5E3E046-C33A-C40C-84C5-F6599875A3E7}"/>
              </a:ext>
            </a:extLst>
          </p:cNvPr>
          <p:cNvSpPr/>
          <p:nvPr/>
        </p:nvSpPr>
        <p:spPr>
          <a:xfrm>
            <a:off x="6228795" y="421849"/>
            <a:ext cx="914461" cy="87625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27EF2A-1111-45B9-0F2C-5BA1F1E74901}"/>
              </a:ext>
            </a:extLst>
          </p:cNvPr>
          <p:cNvSpPr/>
          <p:nvPr/>
        </p:nvSpPr>
        <p:spPr>
          <a:xfrm>
            <a:off x="4902360" y="1617636"/>
            <a:ext cx="1421238" cy="1007631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AF505EF-5C50-A63C-FBEE-854C29E659F0}"/>
              </a:ext>
            </a:extLst>
          </p:cNvPr>
          <p:cNvSpPr/>
          <p:nvPr/>
        </p:nvSpPr>
        <p:spPr>
          <a:xfrm>
            <a:off x="6393134" y="555748"/>
            <a:ext cx="585782" cy="60141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BD5C3A7C-1521-F99A-3680-64018C470BB0}"/>
              </a:ext>
            </a:extLst>
          </p:cNvPr>
          <p:cNvSpPr/>
          <p:nvPr/>
        </p:nvSpPr>
        <p:spPr>
          <a:xfrm>
            <a:off x="5112265" y="454259"/>
            <a:ext cx="710619" cy="735312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6EFAD1B0-4CF8-3286-17B0-7620A7E01478}"/>
              </a:ext>
            </a:extLst>
          </p:cNvPr>
          <p:cNvSpPr/>
          <p:nvPr/>
        </p:nvSpPr>
        <p:spPr>
          <a:xfrm>
            <a:off x="5293665" y="1802137"/>
            <a:ext cx="638629" cy="638629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314E0-FFE6-63FF-E63C-E78CE8305534}"/>
              </a:ext>
            </a:extLst>
          </p:cNvPr>
          <p:cNvSpPr txBox="1"/>
          <p:nvPr/>
        </p:nvSpPr>
        <p:spPr>
          <a:xfrm>
            <a:off x="6283387" y="3550689"/>
            <a:ext cx="16393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Pentagon 1">
            <a:extLst>
              <a:ext uri="{FF2B5EF4-FFF2-40B4-BE49-F238E27FC236}">
                <a16:creationId xmlns:a16="http://schemas.microsoft.com/office/drawing/2014/main" id="{C09D3A1E-87DC-F07D-FC49-8BB081EDA642}"/>
              </a:ext>
            </a:extLst>
          </p:cNvPr>
          <p:cNvSpPr/>
          <p:nvPr/>
        </p:nvSpPr>
        <p:spPr>
          <a:xfrm>
            <a:off x="1558466" y="4687745"/>
            <a:ext cx="2840076" cy="1326741"/>
          </a:xfrm>
          <a:custGeom>
            <a:avLst/>
            <a:gdLst>
              <a:gd name="connsiteX0" fmla="*/ 1 w 1393081"/>
              <a:gd name="connsiteY0" fmla="*/ 506770 h 1326744"/>
              <a:gd name="connsiteX1" fmla="*/ 696541 w 1393081"/>
              <a:gd name="connsiteY1" fmla="*/ 0 h 1326744"/>
              <a:gd name="connsiteX2" fmla="*/ 1393080 w 1393081"/>
              <a:gd name="connsiteY2" fmla="*/ 506770 h 1326744"/>
              <a:gd name="connsiteX3" fmla="*/ 1127025 w 1393081"/>
              <a:gd name="connsiteY3" fmla="*/ 1326741 h 1326744"/>
              <a:gd name="connsiteX4" fmla="*/ 266056 w 1393081"/>
              <a:gd name="connsiteY4" fmla="*/ 1326741 h 1326744"/>
              <a:gd name="connsiteX5" fmla="*/ 1 w 1393081"/>
              <a:gd name="connsiteY5" fmla="*/ 506770 h 1326744"/>
              <a:gd name="connsiteX0" fmla="*/ 0 w 2064573"/>
              <a:gd name="connsiteY0" fmla="*/ 506770 h 1326741"/>
              <a:gd name="connsiteX1" fmla="*/ 696540 w 2064573"/>
              <a:gd name="connsiteY1" fmla="*/ 0 h 1326741"/>
              <a:gd name="connsiteX2" fmla="*/ 1393079 w 2064573"/>
              <a:gd name="connsiteY2" fmla="*/ 506770 h 1326741"/>
              <a:gd name="connsiteX3" fmla="*/ 2064573 w 2064573"/>
              <a:gd name="connsiteY3" fmla="*/ 1315167 h 1326741"/>
              <a:gd name="connsiteX4" fmla="*/ 266055 w 2064573"/>
              <a:gd name="connsiteY4" fmla="*/ 1326741 h 1326741"/>
              <a:gd name="connsiteX5" fmla="*/ 0 w 2064573"/>
              <a:gd name="connsiteY5" fmla="*/ 506770 h 1326741"/>
              <a:gd name="connsiteX0" fmla="*/ 0 w 2840076"/>
              <a:gd name="connsiteY0" fmla="*/ 506770 h 1326741"/>
              <a:gd name="connsiteX1" fmla="*/ 1472043 w 2840076"/>
              <a:gd name="connsiteY1" fmla="*/ 0 h 1326741"/>
              <a:gd name="connsiteX2" fmla="*/ 2168582 w 2840076"/>
              <a:gd name="connsiteY2" fmla="*/ 506770 h 1326741"/>
              <a:gd name="connsiteX3" fmla="*/ 2840076 w 2840076"/>
              <a:gd name="connsiteY3" fmla="*/ 1315167 h 1326741"/>
              <a:gd name="connsiteX4" fmla="*/ 1041558 w 2840076"/>
              <a:gd name="connsiteY4" fmla="*/ 1326741 h 1326741"/>
              <a:gd name="connsiteX5" fmla="*/ 0 w 2840076"/>
              <a:gd name="connsiteY5" fmla="*/ 506770 h 132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076" h="1326741">
                <a:moveTo>
                  <a:pt x="0" y="506770"/>
                </a:moveTo>
                <a:lnTo>
                  <a:pt x="1472043" y="0"/>
                </a:lnTo>
                <a:lnTo>
                  <a:pt x="2168582" y="506770"/>
                </a:lnTo>
                <a:lnTo>
                  <a:pt x="2840076" y="1315167"/>
                </a:lnTo>
                <a:lnTo>
                  <a:pt x="1041558" y="1326741"/>
                </a:lnTo>
                <a:lnTo>
                  <a:pt x="0" y="5067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444B8-D8D1-4716-D709-7DDF6ED27C54}"/>
              </a:ext>
            </a:extLst>
          </p:cNvPr>
          <p:cNvSpPr txBox="1"/>
          <p:nvPr/>
        </p:nvSpPr>
        <p:spPr>
          <a:xfrm>
            <a:off x="6283386" y="5089505"/>
            <a:ext cx="16393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5A530-024E-BE96-6447-32CDBF8E74D0}"/>
              </a:ext>
            </a:extLst>
          </p:cNvPr>
          <p:cNvCxnSpPr>
            <a:stCxn id="10" idx="4"/>
            <a:endCxn id="10" idx="0"/>
          </p:cNvCxnSpPr>
          <p:nvPr/>
        </p:nvCxnSpPr>
        <p:spPr>
          <a:xfrm flipH="1" flipV="1">
            <a:off x="1558466" y="5194515"/>
            <a:ext cx="1041558" cy="819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D9FC29-9173-E97C-FB6F-6773482B691C}"/>
              </a:ext>
            </a:extLst>
          </p:cNvPr>
          <p:cNvCxnSpPr>
            <a:cxnSpLocks/>
            <a:stCxn id="10" idx="1"/>
            <a:endCxn id="10" idx="0"/>
          </p:cNvCxnSpPr>
          <p:nvPr/>
        </p:nvCxnSpPr>
        <p:spPr>
          <a:xfrm flipH="1">
            <a:off x="1558466" y="4687745"/>
            <a:ext cx="1472043" cy="5067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FB9870-1761-A7C2-D167-48A14EAA2B77}"/>
              </a:ext>
            </a:extLst>
          </p:cNvPr>
          <p:cNvCxnSpPr>
            <a:cxnSpLocks/>
            <a:stCxn id="10" idx="1"/>
            <a:endCxn id="10" idx="2"/>
          </p:cNvCxnSpPr>
          <p:nvPr/>
        </p:nvCxnSpPr>
        <p:spPr>
          <a:xfrm>
            <a:off x="3030509" y="4687745"/>
            <a:ext cx="696539" cy="5067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522D1F-77E0-C13A-8DB1-C3A4C5DBF5B2}"/>
              </a:ext>
            </a:extLst>
          </p:cNvPr>
          <p:cNvCxnSpPr>
            <a:cxnSpLocks/>
            <a:stCxn id="10" idx="2"/>
            <a:endCxn id="10" idx="3"/>
          </p:cNvCxnSpPr>
          <p:nvPr/>
        </p:nvCxnSpPr>
        <p:spPr>
          <a:xfrm>
            <a:off x="3727048" y="5194515"/>
            <a:ext cx="671494" cy="80839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5D163B-A1D4-11B0-B6E9-CB054CC76645}"/>
              </a:ext>
            </a:extLst>
          </p:cNvPr>
          <p:cNvCxnSpPr>
            <a:cxnSpLocks/>
            <a:stCxn id="10" idx="4"/>
            <a:endCxn id="10" idx="3"/>
          </p:cNvCxnSpPr>
          <p:nvPr/>
        </p:nvCxnSpPr>
        <p:spPr>
          <a:xfrm flipV="1">
            <a:off x="2600024" y="6002912"/>
            <a:ext cx="1798518" cy="115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97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1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4E286-54A0-7F59-0E4F-FF475C9601C8}"/>
              </a:ext>
            </a:extLst>
          </p:cNvPr>
          <p:cNvSpPr txBox="1"/>
          <p:nvPr/>
        </p:nvSpPr>
        <p:spPr>
          <a:xfrm>
            <a:off x="765313" y="295225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Which cube has its faces shown?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E868A-C382-6FB0-F976-2517A615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C795C-60BC-8E4D-CD69-35F004179409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3CD3-27A8-70F5-73E6-F65341793E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AFA"/>
              </a:clrFrom>
              <a:clrTo>
                <a:srgbClr val="F3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451" y="238453"/>
            <a:ext cx="1216394" cy="1207828"/>
          </a:xfrm>
          <a:prstGeom prst="rect">
            <a:avLst/>
          </a:prstGeom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6C7D4BB8-FD68-1636-15AB-A04ABA4534A8}"/>
              </a:ext>
            </a:extLst>
          </p:cNvPr>
          <p:cNvSpPr/>
          <p:nvPr/>
        </p:nvSpPr>
        <p:spPr>
          <a:xfrm>
            <a:off x="684292" y="1821520"/>
            <a:ext cx="2160000" cy="216000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2A79FEED-F9BC-4513-FE13-0A92146F9091}"/>
              </a:ext>
            </a:extLst>
          </p:cNvPr>
          <p:cNvSpPr/>
          <p:nvPr/>
        </p:nvSpPr>
        <p:spPr>
          <a:xfrm>
            <a:off x="5830493" y="1821520"/>
            <a:ext cx="2160000" cy="216000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B5B60A1C-597F-48D6-2D6D-D310C1994F0E}"/>
              </a:ext>
            </a:extLst>
          </p:cNvPr>
          <p:cNvSpPr/>
          <p:nvPr/>
        </p:nvSpPr>
        <p:spPr>
          <a:xfrm>
            <a:off x="3257392" y="1821520"/>
            <a:ext cx="2160000" cy="2160000"/>
          </a:xfrm>
          <a:prstGeom prst="cube">
            <a:avLst>
              <a:gd name="adj" fmla="val 3063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08796A-B122-9B4A-6A1E-D14A997C7032}"/>
              </a:ext>
            </a:extLst>
          </p:cNvPr>
          <p:cNvSpPr/>
          <p:nvPr/>
        </p:nvSpPr>
        <p:spPr>
          <a:xfrm>
            <a:off x="3065909" y="2328573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52B014-2E2F-916C-B4D4-E7BCF55EDCFE}"/>
              </a:ext>
            </a:extLst>
          </p:cNvPr>
          <p:cNvSpPr/>
          <p:nvPr/>
        </p:nvSpPr>
        <p:spPr>
          <a:xfrm>
            <a:off x="3065909" y="3754126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44A6C4-2EB5-3AD4-C17D-097624017184}"/>
              </a:ext>
            </a:extLst>
          </p:cNvPr>
          <p:cNvSpPr/>
          <p:nvPr/>
        </p:nvSpPr>
        <p:spPr>
          <a:xfrm>
            <a:off x="4544319" y="3772332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E6C138-5F5E-F793-9621-DD47C6B37380}"/>
              </a:ext>
            </a:extLst>
          </p:cNvPr>
          <p:cNvSpPr/>
          <p:nvPr/>
        </p:nvSpPr>
        <p:spPr>
          <a:xfrm>
            <a:off x="4544319" y="2298485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433D75-D7F3-32A7-46B3-9E44AD1037B9}"/>
              </a:ext>
            </a:extLst>
          </p:cNvPr>
          <p:cNvSpPr/>
          <p:nvPr/>
        </p:nvSpPr>
        <p:spPr>
          <a:xfrm>
            <a:off x="5243837" y="3185968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E3A3C9-C581-2F95-4A8B-5FD9A3E5021E}"/>
              </a:ext>
            </a:extLst>
          </p:cNvPr>
          <p:cNvSpPr/>
          <p:nvPr/>
        </p:nvSpPr>
        <p:spPr>
          <a:xfrm>
            <a:off x="5198944" y="1681764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6029F4-BAAF-47C3-5F3D-10A919C2FCD8}"/>
              </a:ext>
            </a:extLst>
          </p:cNvPr>
          <p:cNvSpPr/>
          <p:nvPr/>
        </p:nvSpPr>
        <p:spPr>
          <a:xfrm>
            <a:off x="3751597" y="1642112"/>
            <a:ext cx="381965" cy="381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DFBF8B37-4F68-AFFF-4AB3-3222CF21E7DE}"/>
              </a:ext>
            </a:extLst>
          </p:cNvPr>
          <p:cNvSpPr/>
          <p:nvPr/>
        </p:nvSpPr>
        <p:spPr>
          <a:xfrm>
            <a:off x="6289639" y="2985825"/>
            <a:ext cx="509286" cy="435747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1F80F360-C405-05B0-25DA-8FB160FAE957}"/>
              </a:ext>
            </a:extLst>
          </p:cNvPr>
          <p:cNvSpPr/>
          <p:nvPr/>
        </p:nvSpPr>
        <p:spPr>
          <a:xfrm rot="533588">
            <a:off x="6627273" y="1931179"/>
            <a:ext cx="509286" cy="435747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D01F0DEC-CE9E-CD11-374A-CB4ABB2AD118}"/>
              </a:ext>
            </a:extLst>
          </p:cNvPr>
          <p:cNvSpPr/>
          <p:nvPr/>
        </p:nvSpPr>
        <p:spPr>
          <a:xfrm rot="20491046">
            <a:off x="7449944" y="2767951"/>
            <a:ext cx="509286" cy="435747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6B442-B8F0-5852-4FA3-09E16B96E6E8}"/>
              </a:ext>
            </a:extLst>
          </p:cNvPr>
          <p:cNvSpPr txBox="1"/>
          <p:nvPr/>
        </p:nvSpPr>
        <p:spPr>
          <a:xfrm>
            <a:off x="2057551" y="4379767"/>
            <a:ext cx="5028898" cy="796469"/>
          </a:xfrm>
          <a:prstGeom prst="cloudCallout">
            <a:avLst>
              <a:gd name="adj1" fmla="val -34337"/>
              <a:gd name="adj2" fmla="val 89378"/>
            </a:avLst>
          </a:prstGeom>
          <a:noFill/>
          <a:ln w="19050">
            <a:solidFill>
              <a:srgbClr val="64C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is a face?</a:t>
            </a:r>
          </a:p>
        </p:txBody>
      </p:sp>
    </p:spTree>
    <p:extLst>
      <p:ext uri="{BB962C8B-B14F-4D97-AF65-F5344CB8AC3E}">
        <p14:creationId xmlns:p14="http://schemas.microsoft.com/office/powerpoint/2010/main" val="35335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A5F03-A69D-4178-FE00-15B8C8CE5EE9}"/>
              </a:ext>
            </a:extLst>
          </p:cNvPr>
          <p:cNvSpPr txBox="1"/>
          <p:nvPr/>
        </p:nvSpPr>
        <p:spPr>
          <a:xfrm>
            <a:off x="765313" y="295225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Here is a cuboid.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E961B-4E4F-47AE-B746-CB426310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523" y="29264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FD8B3-1E2E-9C2F-B0FA-9DF73A561E19}"/>
              </a:ext>
            </a:extLst>
          </p:cNvPr>
          <p:cNvSpPr txBox="1"/>
          <p:nvPr/>
        </p:nvSpPr>
        <p:spPr>
          <a:xfrm>
            <a:off x="5414042" y="43533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9B5ED-84CF-53FF-F87C-E2944ACA90C0}"/>
              </a:ext>
            </a:extLst>
          </p:cNvPr>
          <p:cNvSpPr txBox="1"/>
          <p:nvPr/>
        </p:nvSpPr>
        <p:spPr>
          <a:xfrm>
            <a:off x="1830783" y="4460542"/>
            <a:ext cx="5028898" cy="1452384"/>
          </a:xfrm>
          <a:prstGeom prst="cloudCallout">
            <a:avLst>
              <a:gd name="adj1" fmla="val -43313"/>
              <a:gd name="adj2" fmla="val 51125"/>
            </a:avLst>
          </a:prstGeom>
          <a:noFill/>
          <a:ln w="19050">
            <a:solidFill>
              <a:srgbClr val="64C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do you notice?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38E2A-1579-68EA-B03A-A6913E9BC2F9}"/>
              </a:ext>
            </a:extLst>
          </p:cNvPr>
          <p:cNvSpPr/>
          <p:nvPr/>
        </p:nvSpPr>
        <p:spPr>
          <a:xfrm rot="841090">
            <a:off x="4058021" y="923761"/>
            <a:ext cx="2061881" cy="677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4D620-F812-8A0D-636E-50D61F88B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04" y="1006072"/>
            <a:ext cx="3166264" cy="328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D62F0-7C43-5963-2C43-518AF165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304" y="1016352"/>
            <a:ext cx="3166264" cy="3279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7B190-97D6-ED51-4BA9-B34C6107A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59" y="1016352"/>
            <a:ext cx="3166264" cy="3279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8B1CC-1B3F-EC9D-D752-243F33352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614" y="1016352"/>
            <a:ext cx="3166264" cy="3279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E69D6-5D08-3D0E-6276-D41D0298C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614" y="1029052"/>
            <a:ext cx="3166264" cy="3279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2C0731-4535-C0DA-0631-7E74B8786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4959" y="1029052"/>
            <a:ext cx="3166264" cy="3279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6B68D-2416-0AB2-7181-A37C0610E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5470" y="1031472"/>
            <a:ext cx="3145704" cy="3289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20DC7D-83D3-FF74-DB95-2CE07CDBE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470" y="1044172"/>
            <a:ext cx="3145704" cy="3289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123A40-4CFF-0E9D-7FA1-20CAEDEA0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5004" y="1056872"/>
            <a:ext cx="3145704" cy="3289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5955DF-D530-7DFA-910E-1F3EF8604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3232" y="1069572"/>
            <a:ext cx="3176544" cy="3289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83EF0E-ABCC-C7FB-B5AF-9567574398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9604" y="1071992"/>
            <a:ext cx="3176544" cy="3299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C33ABE-F0A1-B399-3B51-A8DFDB3B1D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8103" y="1056872"/>
            <a:ext cx="3320465" cy="33101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662394-1112-CEE2-00E5-94651A0A3BA5}"/>
              </a:ext>
            </a:extLst>
          </p:cNvPr>
          <p:cNvSpPr txBox="1"/>
          <p:nvPr/>
        </p:nvSpPr>
        <p:spPr>
          <a:xfrm rot="19960348">
            <a:off x="6038320" y="1053043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1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C99DF7-D63B-E859-AB79-F797D39B39B5}"/>
              </a:ext>
            </a:extLst>
          </p:cNvPr>
          <p:cNvSpPr/>
          <p:nvPr/>
        </p:nvSpPr>
        <p:spPr>
          <a:xfrm>
            <a:off x="1595916" y="1829712"/>
            <a:ext cx="1705487" cy="894004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298B7A-8B5C-8690-BC79-E85EA0B4041C}"/>
              </a:ext>
            </a:extLst>
          </p:cNvPr>
          <p:cNvSpPr/>
          <p:nvPr/>
        </p:nvSpPr>
        <p:spPr>
          <a:xfrm>
            <a:off x="1595916" y="3462818"/>
            <a:ext cx="1705487" cy="894004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9D76D0-1690-6A9B-3BD6-2801711DC799}"/>
              </a:ext>
            </a:extLst>
          </p:cNvPr>
          <p:cNvSpPr/>
          <p:nvPr/>
        </p:nvSpPr>
        <p:spPr>
          <a:xfrm>
            <a:off x="1595916" y="2700211"/>
            <a:ext cx="1705487" cy="786111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64D36F-750A-4375-2518-733A85ADF9DD}"/>
              </a:ext>
            </a:extLst>
          </p:cNvPr>
          <p:cNvSpPr/>
          <p:nvPr/>
        </p:nvSpPr>
        <p:spPr>
          <a:xfrm>
            <a:off x="1595916" y="1067106"/>
            <a:ext cx="1705487" cy="786111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3F2377-6FFA-5959-249F-EC6C9EEB9314}"/>
              </a:ext>
            </a:extLst>
          </p:cNvPr>
          <p:cNvSpPr/>
          <p:nvPr/>
        </p:nvSpPr>
        <p:spPr>
          <a:xfrm>
            <a:off x="3305974" y="1859826"/>
            <a:ext cx="842400" cy="842381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15D54D-B829-1FA2-CB2A-99E9C4968088}"/>
              </a:ext>
            </a:extLst>
          </p:cNvPr>
          <p:cNvSpPr/>
          <p:nvPr/>
        </p:nvSpPr>
        <p:spPr>
          <a:xfrm flipH="1">
            <a:off x="757455" y="1853217"/>
            <a:ext cx="842400" cy="842852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ADF45-E1EF-8C94-F762-227C9E799000}"/>
              </a:ext>
            </a:extLst>
          </p:cNvPr>
          <p:cNvSpPr txBox="1"/>
          <p:nvPr/>
        </p:nvSpPr>
        <p:spPr>
          <a:xfrm>
            <a:off x="2311427" y="1149801"/>
            <a:ext cx="46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1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64F774-6031-9E21-9EB6-BD645C61230A}"/>
              </a:ext>
            </a:extLst>
          </p:cNvPr>
          <p:cNvSpPr txBox="1"/>
          <p:nvPr/>
        </p:nvSpPr>
        <p:spPr>
          <a:xfrm>
            <a:off x="6292958" y="1890115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2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6684B-7216-B526-ABC5-9C42504A5617}"/>
              </a:ext>
            </a:extLst>
          </p:cNvPr>
          <p:cNvSpPr txBox="1"/>
          <p:nvPr/>
        </p:nvSpPr>
        <p:spPr>
          <a:xfrm>
            <a:off x="2240112" y="1968804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2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FEB8FA-FD7A-F779-1177-11F84D1345EF}"/>
              </a:ext>
            </a:extLst>
          </p:cNvPr>
          <p:cNvSpPr txBox="1"/>
          <p:nvPr/>
        </p:nvSpPr>
        <p:spPr>
          <a:xfrm rot="1896253">
            <a:off x="5962935" y="2687815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3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48E30-AA14-99E5-8A89-52925FDE2ECB}"/>
              </a:ext>
            </a:extLst>
          </p:cNvPr>
          <p:cNvSpPr txBox="1"/>
          <p:nvPr/>
        </p:nvSpPr>
        <p:spPr>
          <a:xfrm>
            <a:off x="2240111" y="2825049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3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B98AD0-C36F-7094-6F39-38BB6B7B0B2C}"/>
              </a:ext>
            </a:extLst>
          </p:cNvPr>
          <p:cNvSpPr txBox="1"/>
          <p:nvPr/>
        </p:nvSpPr>
        <p:spPr>
          <a:xfrm>
            <a:off x="5754388" y="3512474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4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BCE477-5A9E-50C4-26A4-9D1045CA6CB0}"/>
              </a:ext>
            </a:extLst>
          </p:cNvPr>
          <p:cNvSpPr txBox="1"/>
          <p:nvPr/>
        </p:nvSpPr>
        <p:spPr>
          <a:xfrm>
            <a:off x="2236850" y="3598406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4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75197F-FC59-FE4A-08F2-8CEDAA32A83C}"/>
              </a:ext>
            </a:extLst>
          </p:cNvPr>
          <p:cNvSpPr txBox="1"/>
          <p:nvPr/>
        </p:nvSpPr>
        <p:spPr>
          <a:xfrm rot="21211473">
            <a:off x="4977141" y="2249389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5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7758C2-993F-4AEF-44CB-A0E1A504FF93}"/>
              </a:ext>
            </a:extLst>
          </p:cNvPr>
          <p:cNvSpPr txBox="1"/>
          <p:nvPr/>
        </p:nvSpPr>
        <p:spPr>
          <a:xfrm>
            <a:off x="950924" y="1983096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5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651F0B-53D5-F53F-132D-00E101FB290A}"/>
              </a:ext>
            </a:extLst>
          </p:cNvPr>
          <p:cNvSpPr txBox="1"/>
          <p:nvPr/>
        </p:nvSpPr>
        <p:spPr>
          <a:xfrm rot="815578">
            <a:off x="7552355" y="2135496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6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5E5D2F-D155-CA7B-1D95-5A3B3CC87604}"/>
              </a:ext>
            </a:extLst>
          </p:cNvPr>
          <p:cNvSpPr txBox="1"/>
          <p:nvPr/>
        </p:nvSpPr>
        <p:spPr>
          <a:xfrm>
            <a:off x="3519811" y="1983096"/>
            <a:ext cx="41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6</a:t>
            </a:r>
            <a:endParaRPr lang="en-GB" sz="3600" i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72BC79-F1B1-A26B-58B4-1CD2E1A7870E}"/>
              </a:ext>
            </a:extLst>
          </p:cNvPr>
          <p:cNvSpPr txBox="1"/>
          <p:nvPr/>
        </p:nvSpPr>
        <p:spPr>
          <a:xfrm>
            <a:off x="1830783" y="4460542"/>
            <a:ext cx="5028898" cy="1452384"/>
          </a:xfrm>
          <a:prstGeom prst="cloudCallout">
            <a:avLst>
              <a:gd name="adj1" fmla="val -43313"/>
              <a:gd name="adj2" fmla="val 51125"/>
            </a:avLst>
          </a:prstGeom>
          <a:noFill/>
          <a:ln w="19050">
            <a:solidFill>
              <a:srgbClr val="64C1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2-D shapes do you see?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A5DED4-0CB8-3358-094F-7B77196775A0}"/>
              </a:ext>
            </a:extLst>
          </p:cNvPr>
          <p:cNvSpPr/>
          <p:nvPr/>
        </p:nvSpPr>
        <p:spPr>
          <a:xfrm>
            <a:off x="746998" y="1847556"/>
            <a:ext cx="842400" cy="84285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75A71E-D89D-A28B-5270-857B600F55C5}"/>
              </a:ext>
            </a:extLst>
          </p:cNvPr>
          <p:cNvSpPr/>
          <p:nvPr/>
        </p:nvSpPr>
        <p:spPr>
          <a:xfrm>
            <a:off x="1597207" y="1010510"/>
            <a:ext cx="1699115" cy="84238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2816 0.0011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0.00069 0.12291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12291 L -0.00017 0.2375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2375 L -0.00034 0.3622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39" grpId="3" animBg="1"/>
      <p:bldP spid="39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5AC483-2C7A-04FA-ECC6-A3EC660DADEE}"/>
              </a:ext>
            </a:extLst>
          </p:cNvPr>
          <p:cNvGrpSpPr/>
          <p:nvPr/>
        </p:nvGrpSpPr>
        <p:grpSpPr>
          <a:xfrm rot="2812394">
            <a:off x="530768" y="464335"/>
            <a:ext cx="3593996" cy="3594165"/>
            <a:chOff x="589975" y="365880"/>
            <a:chExt cx="3593996" cy="35941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67E9DD-BA0F-55B0-6BA8-851D828D145D}"/>
                </a:ext>
              </a:extLst>
            </p:cNvPr>
            <p:cNvSpPr/>
            <p:nvPr/>
          </p:nvSpPr>
          <p:spPr>
            <a:xfrm>
              <a:off x="1727200" y="1503274"/>
              <a:ext cx="1319377" cy="1319377"/>
            </a:xfrm>
            <a:prstGeom prst="rect">
              <a:avLst/>
            </a:prstGeom>
            <a:solidFill>
              <a:srgbClr val="F6E96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87F462DA-F148-C3DE-A616-500745D11502}"/>
                </a:ext>
              </a:extLst>
            </p:cNvPr>
            <p:cNvSpPr/>
            <p:nvPr/>
          </p:nvSpPr>
          <p:spPr>
            <a:xfrm>
              <a:off x="1727199" y="365880"/>
              <a:ext cx="1319377" cy="1137394"/>
            </a:xfrm>
            <a:prstGeom prst="triangle">
              <a:avLst/>
            </a:prstGeom>
            <a:solidFill>
              <a:srgbClr val="F6E96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890CBBD0-50F8-150A-F6D1-60E7BD680C27}"/>
                </a:ext>
              </a:extLst>
            </p:cNvPr>
            <p:cNvSpPr/>
            <p:nvPr/>
          </p:nvSpPr>
          <p:spPr>
            <a:xfrm rot="5400000">
              <a:off x="2955585" y="1594266"/>
              <a:ext cx="1319377" cy="1137394"/>
            </a:xfrm>
            <a:prstGeom prst="triangle">
              <a:avLst/>
            </a:prstGeom>
            <a:solidFill>
              <a:srgbClr val="F6E96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048E87A-94BB-43F7-61A6-1290FBC479C4}"/>
                </a:ext>
              </a:extLst>
            </p:cNvPr>
            <p:cNvSpPr/>
            <p:nvPr/>
          </p:nvSpPr>
          <p:spPr>
            <a:xfrm rot="10800000">
              <a:off x="1727369" y="2822651"/>
              <a:ext cx="1319377" cy="1137394"/>
            </a:xfrm>
            <a:prstGeom prst="triangle">
              <a:avLst/>
            </a:prstGeom>
            <a:solidFill>
              <a:srgbClr val="F6E96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83011DF-0387-8C3F-FD37-0A2D503F26DF}"/>
                </a:ext>
              </a:extLst>
            </p:cNvPr>
            <p:cNvSpPr/>
            <p:nvPr/>
          </p:nvSpPr>
          <p:spPr>
            <a:xfrm rot="16200000">
              <a:off x="498983" y="1594265"/>
              <a:ext cx="1319377" cy="1137394"/>
            </a:xfrm>
            <a:prstGeom prst="triangle">
              <a:avLst/>
            </a:prstGeom>
            <a:solidFill>
              <a:srgbClr val="F6E96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6609DE-69C8-E7D2-7F2F-F282B1ED0B46}"/>
              </a:ext>
            </a:extLst>
          </p:cNvPr>
          <p:cNvSpPr txBox="1"/>
          <p:nvPr/>
        </p:nvSpPr>
        <p:spPr>
          <a:xfrm>
            <a:off x="765313" y="295225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is the same? What is different?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79CF86-300E-F209-D4D0-49729FCD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1AB35-D762-9479-CD06-8879B09C7225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D17EA-46EC-2943-A27B-8480145C27E2}"/>
              </a:ext>
            </a:extLst>
          </p:cNvPr>
          <p:cNvSpPr/>
          <p:nvPr/>
        </p:nvSpPr>
        <p:spPr>
          <a:xfrm>
            <a:off x="5312672" y="4026183"/>
            <a:ext cx="21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7284-9602-4B1D-67B6-F97A12B8DB71}"/>
              </a:ext>
            </a:extLst>
          </p:cNvPr>
          <p:cNvSpPr/>
          <p:nvPr/>
        </p:nvSpPr>
        <p:spPr>
          <a:xfrm>
            <a:off x="5312672" y="4762200"/>
            <a:ext cx="21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33D69-0AAC-89AA-83B7-DB10E0A34C5E}"/>
              </a:ext>
            </a:extLst>
          </p:cNvPr>
          <p:cNvSpPr/>
          <p:nvPr/>
        </p:nvSpPr>
        <p:spPr>
          <a:xfrm>
            <a:off x="5312672" y="4388114"/>
            <a:ext cx="21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E3E53-42BF-6BCC-099B-2DA4F6876835}"/>
              </a:ext>
            </a:extLst>
          </p:cNvPr>
          <p:cNvSpPr/>
          <p:nvPr/>
        </p:nvSpPr>
        <p:spPr>
          <a:xfrm>
            <a:off x="5312672" y="3659723"/>
            <a:ext cx="21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ACE78D-6C61-2B41-4233-83456E02FC14}"/>
              </a:ext>
            </a:extLst>
          </p:cNvPr>
          <p:cNvSpPr/>
          <p:nvPr/>
        </p:nvSpPr>
        <p:spPr>
          <a:xfrm>
            <a:off x="7482027" y="4026183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47618D-7AAD-FA2B-5AC5-A0FAB3C9F6AA}"/>
              </a:ext>
            </a:extLst>
          </p:cNvPr>
          <p:cNvSpPr/>
          <p:nvPr/>
        </p:nvSpPr>
        <p:spPr>
          <a:xfrm flipH="1">
            <a:off x="4943605" y="4026183"/>
            <a:ext cx="360000" cy="360000"/>
          </a:xfrm>
          <a:prstGeom prst="rect">
            <a:avLst/>
          </a:prstGeom>
          <a:gradFill flip="none" rotWithShape="1">
            <a:gsLst>
              <a:gs pos="0">
                <a:srgbClr val="E9B46E">
                  <a:shade val="30000"/>
                  <a:satMod val="115000"/>
                </a:srgbClr>
              </a:gs>
              <a:gs pos="50000">
                <a:srgbClr val="E9B46E">
                  <a:shade val="67500"/>
                  <a:satMod val="115000"/>
                </a:srgbClr>
              </a:gs>
              <a:gs pos="100000">
                <a:srgbClr val="E9B46E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B9C6C-1734-5AD9-486B-6DD06057606D}"/>
              </a:ext>
            </a:extLst>
          </p:cNvPr>
          <p:cNvSpPr txBox="1"/>
          <p:nvPr/>
        </p:nvSpPr>
        <p:spPr>
          <a:xfrm>
            <a:off x="6225025" y="3582518"/>
            <a:ext cx="46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1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A518D9-DB09-D002-1D97-F1955EAB52AD}"/>
              </a:ext>
            </a:extLst>
          </p:cNvPr>
          <p:cNvSpPr txBox="1"/>
          <p:nvPr/>
        </p:nvSpPr>
        <p:spPr>
          <a:xfrm>
            <a:off x="6168773" y="3965953"/>
            <a:ext cx="41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2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E580D9-1693-0C2A-B7CE-DF6E5281CC0F}"/>
              </a:ext>
            </a:extLst>
          </p:cNvPr>
          <p:cNvSpPr txBox="1"/>
          <p:nvPr/>
        </p:nvSpPr>
        <p:spPr>
          <a:xfrm>
            <a:off x="6162153" y="4313889"/>
            <a:ext cx="41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3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46A2D1-BB06-6312-8357-496829F7E681}"/>
              </a:ext>
            </a:extLst>
          </p:cNvPr>
          <p:cNvSpPr txBox="1"/>
          <p:nvPr/>
        </p:nvSpPr>
        <p:spPr>
          <a:xfrm>
            <a:off x="6157991" y="4701937"/>
            <a:ext cx="41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4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868C09-6109-B7B8-68EB-8FF1C0803968}"/>
              </a:ext>
            </a:extLst>
          </p:cNvPr>
          <p:cNvSpPr txBox="1"/>
          <p:nvPr/>
        </p:nvSpPr>
        <p:spPr>
          <a:xfrm>
            <a:off x="4929009" y="3955586"/>
            <a:ext cx="41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5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0CB78A-57E5-CBFF-625A-D97781C65360}"/>
              </a:ext>
            </a:extLst>
          </p:cNvPr>
          <p:cNvSpPr txBox="1"/>
          <p:nvPr/>
        </p:nvSpPr>
        <p:spPr>
          <a:xfrm>
            <a:off x="7470865" y="3955587"/>
            <a:ext cx="41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6</a:t>
            </a:r>
            <a:endParaRPr lang="en-GB" sz="2800" i="1" dirty="0">
              <a:latin typeface="Comic Sans MS" panose="030F0702030302020204" pitchFamily="66" charset="0"/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B02EF5DD-463E-C3CA-B46A-EF6EA748D963}"/>
              </a:ext>
            </a:extLst>
          </p:cNvPr>
          <p:cNvSpPr/>
          <p:nvPr/>
        </p:nvSpPr>
        <p:spPr>
          <a:xfrm>
            <a:off x="5233636" y="2548991"/>
            <a:ext cx="2287366" cy="430885"/>
          </a:xfrm>
          <a:prstGeom prst="cube">
            <a:avLst/>
          </a:prstGeom>
          <a:gradFill flip="none" rotWithShape="1">
            <a:gsLst>
              <a:gs pos="0">
                <a:srgbClr val="C08F4E"/>
              </a:gs>
              <a:gs pos="23000">
                <a:srgbClr val="D39D56"/>
              </a:gs>
              <a:gs pos="69000">
                <a:srgbClr val="AA7E44"/>
              </a:gs>
              <a:gs pos="97000">
                <a:srgbClr val="926C39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E63618-F853-3BF2-A675-7F39431768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9" y="3317818"/>
            <a:ext cx="2493332" cy="24933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B9DD7B-5DA5-E8CA-F750-D9125ADFB6B7}"/>
              </a:ext>
            </a:extLst>
          </p:cNvPr>
          <p:cNvSpPr txBox="1"/>
          <p:nvPr/>
        </p:nvSpPr>
        <p:spPr>
          <a:xfrm>
            <a:off x="2120854" y="1779243"/>
            <a:ext cx="462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1</a:t>
            </a:r>
            <a:endParaRPr lang="en-GB" sz="4400" i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5413B-402C-4038-6179-80AF0A95FB03}"/>
              </a:ext>
            </a:extLst>
          </p:cNvPr>
          <p:cNvSpPr txBox="1"/>
          <p:nvPr/>
        </p:nvSpPr>
        <p:spPr>
          <a:xfrm>
            <a:off x="1359598" y="1103050"/>
            <a:ext cx="41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2</a:t>
            </a:r>
            <a:endParaRPr lang="en-GB" sz="4400" i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2739F0-ED82-8124-7985-47DE49812465}"/>
              </a:ext>
            </a:extLst>
          </p:cNvPr>
          <p:cNvSpPr txBox="1"/>
          <p:nvPr/>
        </p:nvSpPr>
        <p:spPr>
          <a:xfrm>
            <a:off x="2927198" y="1199701"/>
            <a:ext cx="41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3</a:t>
            </a:r>
            <a:endParaRPr lang="en-GB" sz="4400" i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A3553-B2F8-19D3-E9BA-0FFFA26DECB5}"/>
              </a:ext>
            </a:extLst>
          </p:cNvPr>
          <p:cNvSpPr txBox="1"/>
          <p:nvPr/>
        </p:nvSpPr>
        <p:spPr>
          <a:xfrm>
            <a:off x="2811533" y="2716501"/>
            <a:ext cx="41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4</a:t>
            </a:r>
            <a:endParaRPr lang="en-GB" sz="4400" i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0A3D0-6BDE-5E4C-673D-DF6053B92818}"/>
              </a:ext>
            </a:extLst>
          </p:cNvPr>
          <p:cNvSpPr txBox="1"/>
          <p:nvPr/>
        </p:nvSpPr>
        <p:spPr>
          <a:xfrm>
            <a:off x="1297337" y="2548991"/>
            <a:ext cx="41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5</a:t>
            </a:r>
            <a:endParaRPr lang="en-GB" sz="44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CBE53-6114-34A8-0580-534A8C55A9C9}"/>
              </a:ext>
            </a:extLst>
          </p:cNvPr>
          <p:cNvSpPr txBox="1"/>
          <p:nvPr/>
        </p:nvSpPr>
        <p:spPr>
          <a:xfrm>
            <a:off x="765313" y="295225"/>
            <a:ext cx="7225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Which 2-D shape is a face of each 3-D shape?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99441-31F7-997F-AFF3-B0A1AFF73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00" y="5304897"/>
            <a:ext cx="747045" cy="74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707C6-61DF-E286-7911-F657C8095861}"/>
              </a:ext>
            </a:extLst>
          </p:cNvPr>
          <p:cNvSpPr txBox="1"/>
          <p:nvPr/>
        </p:nvSpPr>
        <p:spPr>
          <a:xfrm>
            <a:off x="5346319" y="5447586"/>
            <a:ext cx="233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280AA4C9-1D5C-3118-3B33-9FF49EBB512B}"/>
              </a:ext>
            </a:extLst>
          </p:cNvPr>
          <p:cNvSpPr/>
          <p:nvPr/>
        </p:nvSpPr>
        <p:spPr>
          <a:xfrm>
            <a:off x="1571237" y="1502687"/>
            <a:ext cx="1642821" cy="743919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n 3">
            <a:extLst>
              <a:ext uri="{FF2B5EF4-FFF2-40B4-BE49-F238E27FC236}">
                <a16:creationId xmlns:a16="http://schemas.microsoft.com/office/drawing/2014/main" id="{74BA5311-F43B-9F88-327F-FE884F491CF1}"/>
              </a:ext>
            </a:extLst>
          </p:cNvPr>
          <p:cNvSpPr/>
          <p:nvPr/>
        </p:nvSpPr>
        <p:spPr>
          <a:xfrm>
            <a:off x="2020687" y="2503525"/>
            <a:ext cx="743919" cy="1441343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F09946E-9898-5A8C-1133-0F254A28D316}"/>
              </a:ext>
            </a:extLst>
          </p:cNvPr>
          <p:cNvSpPr/>
          <p:nvPr/>
        </p:nvSpPr>
        <p:spPr>
          <a:xfrm>
            <a:off x="1370743" y="4462863"/>
            <a:ext cx="2456480" cy="808498"/>
          </a:xfrm>
          <a:custGeom>
            <a:avLst/>
            <a:gdLst>
              <a:gd name="connsiteX0" fmla="*/ 426204 w 2456480"/>
              <a:gd name="connsiteY0" fmla="*/ 2585 h 808498"/>
              <a:gd name="connsiteX1" fmla="*/ 426207 w 2456480"/>
              <a:gd name="connsiteY1" fmla="*/ 2590 h 808498"/>
              <a:gd name="connsiteX2" fmla="*/ 844311 w 2456480"/>
              <a:gd name="connsiteY2" fmla="*/ 808496 h 808498"/>
              <a:gd name="connsiteX3" fmla="*/ 852406 w 2456480"/>
              <a:gd name="connsiteY3" fmla="*/ 808496 h 808498"/>
              <a:gd name="connsiteX4" fmla="*/ 852407 w 2456480"/>
              <a:gd name="connsiteY4" fmla="*/ 808498 h 808498"/>
              <a:gd name="connsiteX5" fmla="*/ 0 w 2456480"/>
              <a:gd name="connsiteY5" fmla="*/ 808498 h 808498"/>
              <a:gd name="connsiteX6" fmla="*/ 2030277 w 2456480"/>
              <a:gd name="connsiteY6" fmla="*/ 0 h 808498"/>
              <a:gd name="connsiteX7" fmla="*/ 2456480 w 2456480"/>
              <a:gd name="connsiteY7" fmla="*/ 805913 h 808498"/>
              <a:gd name="connsiteX8" fmla="*/ 1613510 w 2456480"/>
              <a:gd name="connsiteY8" fmla="*/ 805913 h 808498"/>
              <a:gd name="connsiteX9" fmla="*/ 1612170 w 2456480"/>
              <a:gd name="connsiteY9" fmla="*/ 808496 h 808498"/>
              <a:gd name="connsiteX10" fmla="*/ 852406 w 2456480"/>
              <a:gd name="connsiteY10" fmla="*/ 808496 h 808498"/>
              <a:gd name="connsiteX11" fmla="*/ 426207 w 2456480"/>
              <a:gd name="connsiteY11" fmla="*/ 2590 h 808498"/>
              <a:gd name="connsiteX12" fmla="*/ 426203 w 2456480"/>
              <a:gd name="connsiteY12" fmla="*/ 2583 h 808498"/>
              <a:gd name="connsiteX13" fmla="*/ 2028911 w 2456480"/>
              <a:gd name="connsiteY13" fmla="*/ 2583 h 80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6480" h="808498">
                <a:moveTo>
                  <a:pt x="426204" y="2585"/>
                </a:moveTo>
                <a:lnTo>
                  <a:pt x="426207" y="2590"/>
                </a:lnTo>
                <a:lnTo>
                  <a:pt x="844311" y="808496"/>
                </a:lnTo>
                <a:lnTo>
                  <a:pt x="852406" y="808496"/>
                </a:lnTo>
                <a:lnTo>
                  <a:pt x="852407" y="808498"/>
                </a:lnTo>
                <a:lnTo>
                  <a:pt x="0" y="808498"/>
                </a:lnTo>
                <a:close/>
                <a:moveTo>
                  <a:pt x="2030277" y="0"/>
                </a:moveTo>
                <a:lnTo>
                  <a:pt x="2456480" y="805913"/>
                </a:lnTo>
                <a:lnTo>
                  <a:pt x="1613510" y="805913"/>
                </a:lnTo>
                <a:lnTo>
                  <a:pt x="1612170" y="808496"/>
                </a:lnTo>
                <a:lnTo>
                  <a:pt x="852406" y="808496"/>
                </a:lnTo>
                <a:lnTo>
                  <a:pt x="426207" y="2590"/>
                </a:lnTo>
                <a:lnTo>
                  <a:pt x="426203" y="2583"/>
                </a:lnTo>
                <a:lnTo>
                  <a:pt x="2028911" y="258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FC5AE-3D4C-6ED0-A167-506543DBA3CF}"/>
              </a:ext>
            </a:extLst>
          </p:cNvPr>
          <p:cNvSpPr/>
          <p:nvPr/>
        </p:nvSpPr>
        <p:spPr>
          <a:xfrm>
            <a:off x="6721100" y="2960036"/>
            <a:ext cx="595086" cy="595086"/>
          </a:xfrm>
          <a:prstGeom prst="rect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BD88DE-9D3E-EA9F-223B-DB5B63901756}"/>
              </a:ext>
            </a:extLst>
          </p:cNvPr>
          <p:cNvSpPr/>
          <p:nvPr/>
        </p:nvSpPr>
        <p:spPr>
          <a:xfrm>
            <a:off x="6694901" y="1842382"/>
            <a:ext cx="647484" cy="647484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3A86F71-3A55-6C9B-F4A7-A50AD3F6C46B}"/>
              </a:ext>
            </a:extLst>
          </p:cNvPr>
          <p:cNvSpPr/>
          <p:nvPr/>
        </p:nvSpPr>
        <p:spPr>
          <a:xfrm>
            <a:off x="6599779" y="4058932"/>
            <a:ext cx="837729" cy="722180"/>
          </a:xfrm>
          <a:prstGeom prst="triangl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B76DA-EAB2-6D49-6446-B3B4B86B3F22}"/>
              </a:ext>
            </a:extLst>
          </p:cNvPr>
          <p:cNvSpPr txBox="1"/>
          <p:nvPr/>
        </p:nvSpPr>
        <p:spPr>
          <a:xfrm>
            <a:off x="763202" y="5447586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Which other 2-D shapes can you see?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7EC2AE09-1123-359A-512B-5D30D20332BC}"/>
              </a:ext>
            </a:extLst>
          </p:cNvPr>
          <p:cNvSpPr/>
          <p:nvPr/>
        </p:nvSpPr>
        <p:spPr>
          <a:xfrm>
            <a:off x="3021197" y="1527760"/>
            <a:ext cx="202822" cy="709055"/>
          </a:xfrm>
          <a:custGeom>
            <a:avLst/>
            <a:gdLst>
              <a:gd name="connsiteX0" fmla="*/ 0 w 595086"/>
              <a:gd name="connsiteY0" fmla="*/ 0 h 595086"/>
              <a:gd name="connsiteX1" fmla="*/ 595086 w 595086"/>
              <a:gd name="connsiteY1" fmla="*/ 0 h 595086"/>
              <a:gd name="connsiteX2" fmla="*/ 595086 w 595086"/>
              <a:gd name="connsiteY2" fmla="*/ 595086 h 595086"/>
              <a:gd name="connsiteX3" fmla="*/ 0 w 595086"/>
              <a:gd name="connsiteY3" fmla="*/ 595086 h 595086"/>
              <a:gd name="connsiteX4" fmla="*/ 0 w 595086"/>
              <a:gd name="connsiteY4" fmla="*/ 0 h 595086"/>
              <a:gd name="connsiteX0" fmla="*/ 0 w 595086"/>
              <a:gd name="connsiteY0" fmla="*/ 190832 h 785918"/>
              <a:gd name="connsiteX1" fmla="*/ 189570 w 595086"/>
              <a:gd name="connsiteY1" fmla="*/ 0 h 785918"/>
              <a:gd name="connsiteX2" fmla="*/ 595086 w 595086"/>
              <a:gd name="connsiteY2" fmla="*/ 785918 h 785918"/>
              <a:gd name="connsiteX3" fmla="*/ 0 w 595086"/>
              <a:gd name="connsiteY3" fmla="*/ 785918 h 785918"/>
              <a:gd name="connsiteX4" fmla="*/ 0 w 595086"/>
              <a:gd name="connsiteY4" fmla="*/ 190832 h 785918"/>
              <a:gd name="connsiteX0" fmla="*/ 0 w 208123"/>
              <a:gd name="connsiteY0" fmla="*/ 190832 h 785918"/>
              <a:gd name="connsiteX1" fmla="*/ 189570 w 208123"/>
              <a:gd name="connsiteY1" fmla="*/ 0 h 785918"/>
              <a:gd name="connsiteX2" fmla="*/ 208123 w 208123"/>
              <a:gd name="connsiteY2" fmla="*/ 454613 h 785918"/>
              <a:gd name="connsiteX3" fmla="*/ 0 w 208123"/>
              <a:gd name="connsiteY3" fmla="*/ 785918 h 785918"/>
              <a:gd name="connsiteX4" fmla="*/ 0 w 208123"/>
              <a:gd name="connsiteY4" fmla="*/ 190832 h 785918"/>
              <a:gd name="connsiteX0" fmla="*/ 0 w 208123"/>
              <a:gd name="connsiteY0" fmla="*/ 190832 h 751463"/>
              <a:gd name="connsiteX1" fmla="*/ 189570 w 208123"/>
              <a:gd name="connsiteY1" fmla="*/ 0 h 751463"/>
              <a:gd name="connsiteX2" fmla="*/ 208123 w 208123"/>
              <a:gd name="connsiteY2" fmla="*/ 454613 h 751463"/>
              <a:gd name="connsiteX3" fmla="*/ 0 w 208123"/>
              <a:gd name="connsiteY3" fmla="*/ 751463 h 751463"/>
              <a:gd name="connsiteX4" fmla="*/ 0 w 208123"/>
              <a:gd name="connsiteY4" fmla="*/ 190832 h 751463"/>
              <a:gd name="connsiteX0" fmla="*/ 0 w 202822"/>
              <a:gd name="connsiteY0" fmla="*/ 190832 h 751463"/>
              <a:gd name="connsiteX1" fmla="*/ 189570 w 202822"/>
              <a:gd name="connsiteY1" fmla="*/ 0 h 751463"/>
              <a:gd name="connsiteX2" fmla="*/ 202822 w 202822"/>
              <a:gd name="connsiteY2" fmla="*/ 552679 h 751463"/>
              <a:gd name="connsiteX3" fmla="*/ 0 w 202822"/>
              <a:gd name="connsiteY3" fmla="*/ 751463 h 751463"/>
              <a:gd name="connsiteX4" fmla="*/ 0 w 202822"/>
              <a:gd name="connsiteY4" fmla="*/ 190832 h 751463"/>
              <a:gd name="connsiteX0" fmla="*/ 0 w 202822"/>
              <a:gd name="connsiteY0" fmla="*/ 161677 h 722308"/>
              <a:gd name="connsiteX1" fmla="*/ 192220 w 202822"/>
              <a:gd name="connsiteY1" fmla="*/ 0 h 722308"/>
              <a:gd name="connsiteX2" fmla="*/ 202822 w 202822"/>
              <a:gd name="connsiteY2" fmla="*/ 523524 h 722308"/>
              <a:gd name="connsiteX3" fmla="*/ 0 w 202822"/>
              <a:gd name="connsiteY3" fmla="*/ 722308 h 722308"/>
              <a:gd name="connsiteX4" fmla="*/ 0 w 202822"/>
              <a:gd name="connsiteY4" fmla="*/ 161677 h 722308"/>
              <a:gd name="connsiteX0" fmla="*/ 0 w 202822"/>
              <a:gd name="connsiteY0" fmla="*/ 177579 h 738210"/>
              <a:gd name="connsiteX1" fmla="*/ 186919 w 202822"/>
              <a:gd name="connsiteY1" fmla="*/ 0 h 738210"/>
              <a:gd name="connsiteX2" fmla="*/ 202822 w 202822"/>
              <a:gd name="connsiteY2" fmla="*/ 539426 h 738210"/>
              <a:gd name="connsiteX3" fmla="*/ 0 w 202822"/>
              <a:gd name="connsiteY3" fmla="*/ 738210 h 738210"/>
              <a:gd name="connsiteX4" fmla="*/ 0 w 202822"/>
              <a:gd name="connsiteY4" fmla="*/ 177579 h 738210"/>
              <a:gd name="connsiteX0" fmla="*/ 0 w 202822"/>
              <a:gd name="connsiteY0" fmla="*/ 177579 h 722307"/>
              <a:gd name="connsiteX1" fmla="*/ 186919 w 202822"/>
              <a:gd name="connsiteY1" fmla="*/ 0 h 722307"/>
              <a:gd name="connsiteX2" fmla="*/ 202822 w 202822"/>
              <a:gd name="connsiteY2" fmla="*/ 539426 h 722307"/>
              <a:gd name="connsiteX3" fmla="*/ 0 w 202822"/>
              <a:gd name="connsiteY3" fmla="*/ 722307 h 722307"/>
              <a:gd name="connsiteX4" fmla="*/ 0 w 202822"/>
              <a:gd name="connsiteY4" fmla="*/ 177579 h 722307"/>
              <a:gd name="connsiteX0" fmla="*/ 0 w 202822"/>
              <a:gd name="connsiteY0" fmla="*/ 161677 h 706405"/>
              <a:gd name="connsiteX1" fmla="*/ 197521 w 202822"/>
              <a:gd name="connsiteY1" fmla="*/ 0 h 706405"/>
              <a:gd name="connsiteX2" fmla="*/ 202822 w 202822"/>
              <a:gd name="connsiteY2" fmla="*/ 523524 h 706405"/>
              <a:gd name="connsiteX3" fmla="*/ 0 w 202822"/>
              <a:gd name="connsiteY3" fmla="*/ 706405 h 706405"/>
              <a:gd name="connsiteX4" fmla="*/ 0 w 202822"/>
              <a:gd name="connsiteY4" fmla="*/ 161677 h 706405"/>
              <a:gd name="connsiteX0" fmla="*/ 0 w 202822"/>
              <a:gd name="connsiteY0" fmla="*/ 164327 h 709055"/>
              <a:gd name="connsiteX1" fmla="*/ 197521 w 202822"/>
              <a:gd name="connsiteY1" fmla="*/ 0 h 709055"/>
              <a:gd name="connsiteX2" fmla="*/ 202822 w 202822"/>
              <a:gd name="connsiteY2" fmla="*/ 526174 h 709055"/>
              <a:gd name="connsiteX3" fmla="*/ 0 w 202822"/>
              <a:gd name="connsiteY3" fmla="*/ 709055 h 709055"/>
              <a:gd name="connsiteX4" fmla="*/ 0 w 202822"/>
              <a:gd name="connsiteY4" fmla="*/ 164327 h 709055"/>
              <a:gd name="connsiteX0" fmla="*/ 0 w 202822"/>
              <a:gd name="connsiteY0" fmla="*/ 164327 h 709055"/>
              <a:gd name="connsiteX1" fmla="*/ 189569 w 202822"/>
              <a:gd name="connsiteY1" fmla="*/ 0 h 709055"/>
              <a:gd name="connsiteX2" fmla="*/ 202822 w 202822"/>
              <a:gd name="connsiteY2" fmla="*/ 526174 h 709055"/>
              <a:gd name="connsiteX3" fmla="*/ 0 w 202822"/>
              <a:gd name="connsiteY3" fmla="*/ 709055 h 709055"/>
              <a:gd name="connsiteX4" fmla="*/ 0 w 202822"/>
              <a:gd name="connsiteY4" fmla="*/ 164327 h 70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22" h="709055">
                <a:moveTo>
                  <a:pt x="0" y="164327"/>
                </a:moveTo>
                <a:lnTo>
                  <a:pt x="189569" y="0"/>
                </a:lnTo>
                <a:lnTo>
                  <a:pt x="202822" y="526174"/>
                </a:lnTo>
                <a:lnTo>
                  <a:pt x="0" y="709055"/>
                </a:lnTo>
                <a:lnTo>
                  <a:pt x="0" y="164327"/>
                </a:lnTo>
                <a:close/>
              </a:path>
            </a:pathLst>
          </a:cu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276309BE-9BD4-0484-9DAF-ED1408309C5C}"/>
              </a:ext>
            </a:extLst>
          </p:cNvPr>
          <p:cNvSpPr/>
          <p:nvPr/>
        </p:nvSpPr>
        <p:spPr>
          <a:xfrm>
            <a:off x="2020237" y="2497590"/>
            <a:ext cx="739870" cy="191624"/>
          </a:xfrm>
          <a:custGeom>
            <a:avLst/>
            <a:gdLst>
              <a:gd name="connsiteX0" fmla="*/ 0 w 647484"/>
              <a:gd name="connsiteY0" fmla="*/ 323742 h 647484"/>
              <a:gd name="connsiteX1" fmla="*/ 323742 w 647484"/>
              <a:gd name="connsiteY1" fmla="*/ 0 h 647484"/>
              <a:gd name="connsiteX2" fmla="*/ 647484 w 647484"/>
              <a:gd name="connsiteY2" fmla="*/ 323742 h 647484"/>
              <a:gd name="connsiteX3" fmla="*/ 323742 w 647484"/>
              <a:gd name="connsiteY3" fmla="*/ 647484 h 647484"/>
              <a:gd name="connsiteX4" fmla="*/ 0 w 647484"/>
              <a:gd name="connsiteY4" fmla="*/ 323742 h 647484"/>
              <a:gd name="connsiteX0" fmla="*/ 0 w 691027"/>
              <a:gd name="connsiteY0" fmla="*/ 328233 h 679651"/>
              <a:gd name="connsiteX1" fmla="*/ 323742 w 691027"/>
              <a:gd name="connsiteY1" fmla="*/ 4491 h 679651"/>
              <a:gd name="connsiteX2" fmla="*/ 691027 w 691027"/>
              <a:gd name="connsiteY2" fmla="*/ 540825 h 679651"/>
              <a:gd name="connsiteX3" fmla="*/ 323742 w 691027"/>
              <a:gd name="connsiteY3" fmla="*/ 651975 h 679651"/>
              <a:gd name="connsiteX4" fmla="*/ 0 w 691027"/>
              <a:gd name="connsiteY4" fmla="*/ 328233 h 679651"/>
              <a:gd name="connsiteX0" fmla="*/ 0 w 734570"/>
              <a:gd name="connsiteY0" fmla="*/ 541459 h 662488"/>
              <a:gd name="connsiteX1" fmla="*/ 367285 w 734570"/>
              <a:gd name="connsiteY1" fmla="*/ 2 h 662488"/>
              <a:gd name="connsiteX2" fmla="*/ 734570 w 734570"/>
              <a:gd name="connsiteY2" fmla="*/ 536336 h 662488"/>
              <a:gd name="connsiteX3" fmla="*/ 367285 w 734570"/>
              <a:gd name="connsiteY3" fmla="*/ 647486 h 662488"/>
              <a:gd name="connsiteX4" fmla="*/ 0 w 734570"/>
              <a:gd name="connsiteY4" fmla="*/ 541459 h 662488"/>
              <a:gd name="connsiteX0" fmla="*/ 21 w 734591"/>
              <a:gd name="connsiteY0" fmla="*/ 190606 h 308827"/>
              <a:gd name="connsiteX1" fmla="*/ 351938 w 734591"/>
              <a:gd name="connsiteY1" fmla="*/ 53 h 308827"/>
              <a:gd name="connsiteX2" fmla="*/ 734591 w 734591"/>
              <a:gd name="connsiteY2" fmla="*/ 185483 h 308827"/>
              <a:gd name="connsiteX3" fmla="*/ 367306 w 734591"/>
              <a:gd name="connsiteY3" fmla="*/ 296633 h 308827"/>
              <a:gd name="connsiteX4" fmla="*/ 21 w 734591"/>
              <a:gd name="connsiteY4" fmla="*/ 190606 h 308827"/>
              <a:gd name="connsiteX0" fmla="*/ 21 w 734668"/>
              <a:gd name="connsiteY0" fmla="*/ 190606 h 296642"/>
              <a:gd name="connsiteX1" fmla="*/ 351938 w 734668"/>
              <a:gd name="connsiteY1" fmla="*/ 53 h 296642"/>
              <a:gd name="connsiteX2" fmla="*/ 734591 w 734668"/>
              <a:gd name="connsiteY2" fmla="*/ 185483 h 296642"/>
              <a:gd name="connsiteX3" fmla="*/ 367306 w 734668"/>
              <a:gd name="connsiteY3" fmla="*/ 296633 h 296642"/>
              <a:gd name="connsiteX4" fmla="*/ 21 w 734668"/>
              <a:gd name="connsiteY4" fmla="*/ 190606 h 296642"/>
              <a:gd name="connsiteX0" fmla="*/ 21 w 734668"/>
              <a:gd name="connsiteY0" fmla="*/ 190562 h 296598"/>
              <a:gd name="connsiteX1" fmla="*/ 351938 w 734668"/>
              <a:gd name="connsiteY1" fmla="*/ 9 h 296598"/>
              <a:gd name="connsiteX2" fmla="*/ 734591 w 734668"/>
              <a:gd name="connsiteY2" fmla="*/ 185439 h 296598"/>
              <a:gd name="connsiteX3" fmla="*/ 367306 w 734668"/>
              <a:gd name="connsiteY3" fmla="*/ 296589 h 296598"/>
              <a:gd name="connsiteX4" fmla="*/ 21 w 734668"/>
              <a:gd name="connsiteY4" fmla="*/ 190562 h 296598"/>
              <a:gd name="connsiteX0" fmla="*/ 6 w 734653"/>
              <a:gd name="connsiteY0" fmla="*/ 190562 h 296598"/>
              <a:gd name="connsiteX1" fmla="*/ 359607 w 734653"/>
              <a:gd name="connsiteY1" fmla="*/ 9 h 296598"/>
              <a:gd name="connsiteX2" fmla="*/ 734576 w 734653"/>
              <a:gd name="connsiteY2" fmla="*/ 185439 h 296598"/>
              <a:gd name="connsiteX3" fmla="*/ 367291 w 734653"/>
              <a:gd name="connsiteY3" fmla="*/ 296589 h 296598"/>
              <a:gd name="connsiteX4" fmla="*/ 6 w 734653"/>
              <a:gd name="connsiteY4" fmla="*/ 190562 h 296598"/>
              <a:gd name="connsiteX0" fmla="*/ 6 w 734653"/>
              <a:gd name="connsiteY0" fmla="*/ 190562 h 296610"/>
              <a:gd name="connsiteX1" fmla="*/ 359607 w 734653"/>
              <a:gd name="connsiteY1" fmla="*/ 9 h 296610"/>
              <a:gd name="connsiteX2" fmla="*/ 734576 w 734653"/>
              <a:gd name="connsiteY2" fmla="*/ 185439 h 296610"/>
              <a:gd name="connsiteX3" fmla="*/ 367291 w 734653"/>
              <a:gd name="connsiteY3" fmla="*/ 296589 h 296610"/>
              <a:gd name="connsiteX4" fmla="*/ 6 w 734653"/>
              <a:gd name="connsiteY4" fmla="*/ 190562 h 296610"/>
              <a:gd name="connsiteX0" fmla="*/ 5 w 734652"/>
              <a:gd name="connsiteY0" fmla="*/ 190678 h 296726"/>
              <a:gd name="connsiteX1" fmla="*/ 359606 w 734652"/>
              <a:gd name="connsiteY1" fmla="*/ 125 h 296726"/>
              <a:gd name="connsiteX2" fmla="*/ 734575 w 734652"/>
              <a:gd name="connsiteY2" fmla="*/ 185555 h 296726"/>
              <a:gd name="connsiteX3" fmla="*/ 367290 w 734652"/>
              <a:gd name="connsiteY3" fmla="*/ 296705 h 296726"/>
              <a:gd name="connsiteX4" fmla="*/ 5 w 734652"/>
              <a:gd name="connsiteY4" fmla="*/ 190678 h 296726"/>
              <a:gd name="connsiteX0" fmla="*/ 5 w 734652"/>
              <a:gd name="connsiteY0" fmla="*/ 190678 h 296726"/>
              <a:gd name="connsiteX1" fmla="*/ 359606 w 734652"/>
              <a:gd name="connsiteY1" fmla="*/ 125 h 296726"/>
              <a:gd name="connsiteX2" fmla="*/ 734575 w 734652"/>
              <a:gd name="connsiteY2" fmla="*/ 185555 h 296726"/>
              <a:gd name="connsiteX3" fmla="*/ 367290 w 734652"/>
              <a:gd name="connsiteY3" fmla="*/ 296705 h 296726"/>
              <a:gd name="connsiteX4" fmla="*/ 5 w 734652"/>
              <a:gd name="connsiteY4" fmla="*/ 190678 h 296726"/>
              <a:gd name="connsiteX0" fmla="*/ 231 w 734878"/>
              <a:gd name="connsiteY0" fmla="*/ 190678 h 297639"/>
              <a:gd name="connsiteX1" fmla="*/ 359832 w 734878"/>
              <a:gd name="connsiteY1" fmla="*/ 125 h 297639"/>
              <a:gd name="connsiteX2" fmla="*/ 734801 w 734878"/>
              <a:gd name="connsiteY2" fmla="*/ 185555 h 297639"/>
              <a:gd name="connsiteX3" fmla="*/ 367516 w 734878"/>
              <a:gd name="connsiteY3" fmla="*/ 296705 h 297639"/>
              <a:gd name="connsiteX4" fmla="*/ 231 w 734878"/>
              <a:gd name="connsiteY4" fmla="*/ 190678 h 297639"/>
              <a:gd name="connsiteX0" fmla="*/ 5 w 734652"/>
              <a:gd name="connsiteY0" fmla="*/ 190678 h 296735"/>
              <a:gd name="connsiteX1" fmla="*/ 359606 w 734652"/>
              <a:gd name="connsiteY1" fmla="*/ 125 h 296735"/>
              <a:gd name="connsiteX2" fmla="*/ 734575 w 734652"/>
              <a:gd name="connsiteY2" fmla="*/ 185555 h 296735"/>
              <a:gd name="connsiteX3" fmla="*/ 367290 w 734652"/>
              <a:gd name="connsiteY3" fmla="*/ 296705 h 296735"/>
              <a:gd name="connsiteX4" fmla="*/ 5 w 734652"/>
              <a:gd name="connsiteY4" fmla="*/ 190678 h 296735"/>
              <a:gd name="connsiteX0" fmla="*/ 3 w 734650"/>
              <a:gd name="connsiteY0" fmla="*/ 139744 h 245779"/>
              <a:gd name="connsiteX1" fmla="*/ 362165 w 734650"/>
              <a:gd name="connsiteY1" fmla="*/ 418 h 245779"/>
              <a:gd name="connsiteX2" fmla="*/ 734573 w 734650"/>
              <a:gd name="connsiteY2" fmla="*/ 134621 h 245779"/>
              <a:gd name="connsiteX3" fmla="*/ 367288 w 734650"/>
              <a:gd name="connsiteY3" fmla="*/ 245771 h 245779"/>
              <a:gd name="connsiteX4" fmla="*/ 3 w 734650"/>
              <a:gd name="connsiteY4" fmla="*/ 139744 h 245779"/>
              <a:gd name="connsiteX0" fmla="*/ 3 w 734650"/>
              <a:gd name="connsiteY0" fmla="*/ 93973 h 200007"/>
              <a:gd name="connsiteX1" fmla="*/ 362165 w 734650"/>
              <a:gd name="connsiteY1" fmla="*/ 8435 h 200007"/>
              <a:gd name="connsiteX2" fmla="*/ 734573 w 734650"/>
              <a:gd name="connsiteY2" fmla="*/ 88850 h 200007"/>
              <a:gd name="connsiteX3" fmla="*/ 367288 w 734650"/>
              <a:gd name="connsiteY3" fmla="*/ 200000 h 200007"/>
              <a:gd name="connsiteX4" fmla="*/ 3 w 734650"/>
              <a:gd name="connsiteY4" fmla="*/ 93973 h 200007"/>
              <a:gd name="connsiteX0" fmla="*/ 1 w 734648"/>
              <a:gd name="connsiteY0" fmla="*/ 63467 h 169500"/>
              <a:gd name="connsiteX1" fmla="*/ 364725 w 734648"/>
              <a:gd name="connsiteY1" fmla="*/ 47085 h 169500"/>
              <a:gd name="connsiteX2" fmla="*/ 734571 w 734648"/>
              <a:gd name="connsiteY2" fmla="*/ 58344 h 169500"/>
              <a:gd name="connsiteX3" fmla="*/ 367286 w 734648"/>
              <a:gd name="connsiteY3" fmla="*/ 169494 h 169500"/>
              <a:gd name="connsiteX4" fmla="*/ 1 w 734648"/>
              <a:gd name="connsiteY4" fmla="*/ 63467 h 169500"/>
              <a:gd name="connsiteX0" fmla="*/ 2 w 734649"/>
              <a:gd name="connsiteY0" fmla="*/ 93972 h 200006"/>
              <a:gd name="connsiteX1" fmla="*/ 372410 w 734649"/>
              <a:gd name="connsiteY1" fmla="*/ 8434 h 200006"/>
              <a:gd name="connsiteX2" fmla="*/ 734572 w 734649"/>
              <a:gd name="connsiteY2" fmla="*/ 88849 h 200006"/>
              <a:gd name="connsiteX3" fmla="*/ 367287 w 734649"/>
              <a:gd name="connsiteY3" fmla="*/ 199999 h 200006"/>
              <a:gd name="connsiteX4" fmla="*/ 2 w 734649"/>
              <a:gd name="connsiteY4" fmla="*/ 93972 h 200006"/>
              <a:gd name="connsiteX0" fmla="*/ 2 w 734649"/>
              <a:gd name="connsiteY0" fmla="*/ 89786 h 195819"/>
              <a:gd name="connsiteX1" fmla="*/ 372410 w 734649"/>
              <a:gd name="connsiteY1" fmla="*/ 4248 h 195819"/>
              <a:gd name="connsiteX2" fmla="*/ 734572 w 734649"/>
              <a:gd name="connsiteY2" fmla="*/ 92347 h 195819"/>
              <a:gd name="connsiteX3" fmla="*/ 367287 w 734649"/>
              <a:gd name="connsiteY3" fmla="*/ 195813 h 195819"/>
              <a:gd name="connsiteX4" fmla="*/ 2 w 734649"/>
              <a:gd name="connsiteY4" fmla="*/ 89786 h 195819"/>
              <a:gd name="connsiteX0" fmla="*/ 2 w 734746"/>
              <a:gd name="connsiteY0" fmla="*/ 85541 h 191574"/>
              <a:gd name="connsiteX1" fmla="*/ 372410 w 734746"/>
              <a:gd name="connsiteY1" fmla="*/ 3 h 191574"/>
              <a:gd name="connsiteX2" fmla="*/ 734572 w 734746"/>
              <a:gd name="connsiteY2" fmla="*/ 88102 h 191574"/>
              <a:gd name="connsiteX3" fmla="*/ 367287 w 734746"/>
              <a:gd name="connsiteY3" fmla="*/ 191568 h 191574"/>
              <a:gd name="connsiteX4" fmla="*/ 2 w 734746"/>
              <a:gd name="connsiteY4" fmla="*/ 85541 h 191574"/>
              <a:gd name="connsiteX0" fmla="*/ 2 w 734746"/>
              <a:gd name="connsiteY0" fmla="*/ 85543 h 191576"/>
              <a:gd name="connsiteX1" fmla="*/ 372410 w 734746"/>
              <a:gd name="connsiteY1" fmla="*/ 5 h 191576"/>
              <a:gd name="connsiteX2" fmla="*/ 734572 w 734746"/>
              <a:gd name="connsiteY2" fmla="*/ 88104 h 191576"/>
              <a:gd name="connsiteX3" fmla="*/ 367287 w 734746"/>
              <a:gd name="connsiteY3" fmla="*/ 191570 h 191576"/>
              <a:gd name="connsiteX4" fmla="*/ 2 w 734746"/>
              <a:gd name="connsiteY4" fmla="*/ 85543 h 191576"/>
              <a:gd name="connsiteX0" fmla="*/ 2 w 739870"/>
              <a:gd name="connsiteY0" fmla="*/ 95808 h 191624"/>
              <a:gd name="connsiteX1" fmla="*/ 377533 w 739870"/>
              <a:gd name="connsiteY1" fmla="*/ 25 h 191624"/>
              <a:gd name="connsiteX2" fmla="*/ 739695 w 739870"/>
              <a:gd name="connsiteY2" fmla="*/ 88124 h 191624"/>
              <a:gd name="connsiteX3" fmla="*/ 372410 w 739870"/>
              <a:gd name="connsiteY3" fmla="*/ 191590 h 191624"/>
              <a:gd name="connsiteX4" fmla="*/ 2 w 739870"/>
              <a:gd name="connsiteY4" fmla="*/ 95808 h 19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870" h="191624">
                <a:moveTo>
                  <a:pt x="2" y="95808"/>
                </a:moveTo>
                <a:cubicBezTo>
                  <a:pt x="856" y="33145"/>
                  <a:pt x="254251" y="1306"/>
                  <a:pt x="377533" y="25"/>
                </a:cubicBezTo>
                <a:cubicBezTo>
                  <a:pt x="500815" y="-1256"/>
                  <a:pt x="747378" y="45078"/>
                  <a:pt x="739695" y="88124"/>
                </a:cubicBezTo>
                <a:cubicBezTo>
                  <a:pt x="744817" y="172152"/>
                  <a:pt x="495692" y="190309"/>
                  <a:pt x="372410" y="191590"/>
                </a:cubicBezTo>
                <a:cubicBezTo>
                  <a:pt x="249128" y="192871"/>
                  <a:pt x="-852" y="158471"/>
                  <a:pt x="2" y="95808"/>
                </a:cubicBezTo>
                <a:close/>
              </a:path>
            </a:pathLst>
          </a:cu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Isosceles Triangle 14">
            <a:extLst>
              <a:ext uri="{FF2B5EF4-FFF2-40B4-BE49-F238E27FC236}">
                <a16:creationId xmlns:a16="http://schemas.microsoft.com/office/drawing/2014/main" id="{138BFDEA-86DF-9624-13C2-7ADF36894163}"/>
              </a:ext>
            </a:extLst>
          </p:cNvPr>
          <p:cNvSpPr/>
          <p:nvPr/>
        </p:nvSpPr>
        <p:spPr>
          <a:xfrm>
            <a:off x="1376219" y="4474778"/>
            <a:ext cx="837729" cy="798836"/>
          </a:xfrm>
          <a:custGeom>
            <a:avLst/>
            <a:gdLst>
              <a:gd name="connsiteX0" fmla="*/ 0 w 837729"/>
              <a:gd name="connsiteY0" fmla="*/ 722180 h 722180"/>
              <a:gd name="connsiteX1" fmla="*/ 418865 w 837729"/>
              <a:gd name="connsiteY1" fmla="*/ 0 h 722180"/>
              <a:gd name="connsiteX2" fmla="*/ 837729 w 837729"/>
              <a:gd name="connsiteY2" fmla="*/ 722180 h 722180"/>
              <a:gd name="connsiteX3" fmla="*/ 0 w 837729"/>
              <a:gd name="connsiteY3" fmla="*/ 722180 h 722180"/>
              <a:gd name="connsiteX0" fmla="*/ 0 w 837729"/>
              <a:gd name="connsiteY0" fmla="*/ 798836 h 798836"/>
              <a:gd name="connsiteX1" fmla="*/ 418865 w 837729"/>
              <a:gd name="connsiteY1" fmla="*/ 0 h 798836"/>
              <a:gd name="connsiteX2" fmla="*/ 837729 w 837729"/>
              <a:gd name="connsiteY2" fmla="*/ 798836 h 798836"/>
              <a:gd name="connsiteX3" fmla="*/ 0 w 837729"/>
              <a:gd name="connsiteY3" fmla="*/ 798836 h 79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729" h="798836">
                <a:moveTo>
                  <a:pt x="0" y="798836"/>
                </a:moveTo>
                <a:lnTo>
                  <a:pt x="418865" y="0"/>
                </a:lnTo>
                <a:lnTo>
                  <a:pt x="837729" y="798836"/>
                </a:lnTo>
                <a:lnTo>
                  <a:pt x="0" y="798836"/>
                </a:lnTo>
                <a:close/>
              </a:path>
            </a:pathLst>
          </a:cu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6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-0.38645 0.16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34895 -0.210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3 0.00139 L -0.28263 0.068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t read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t's lea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our tu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97E72B7E7CC4B86AEECF19757BBCA" ma:contentTypeVersion="16" ma:contentTypeDescription="Create a new document." ma:contentTypeScope="" ma:versionID="46456eda6480bd92c17afa68caad3eb1">
  <xsd:schema xmlns:xsd="http://www.w3.org/2001/XMLSchema" xmlns:xs="http://www.w3.org/2001/XMLSchema" xmlns:p="http://schemas.microsoft.com/office/2006/metadata/properties" xmlns:ns2="97da6996-7c60-4560-a249-3ce2994f950a" xmlns:ns3="7319f17e-a99e-4a2f-8dfd-5323c3c763d6" targetNamespace="http://schemas.microsoft.com/office/2006/metadata/properties" ma:root="true" ma:fieldsID="dbd85f11e3b61211d34febec675416ab" ns2:_="" ns3:_="">
    <xsd:import namespace="97da6996-7c60-4560-a249-3ce2994f950a"/>
    <xsd:import namespace="7319f17e-a99e-4a2f-8dfd-5323c3c76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6996-7c60-4560-a249-3ce2994f9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58fbbca-8f92-47d4-9abb-c7eedca3b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f17e-a99e-4a2f-8dfd-5323c3c763d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279762d-c087-4b12-9ea7-587333d2b1d4}" ma:internalName="TaxCatchAll" ma:showField="CatchAllData" ma:web="7319f17e-a99e-4a2f-8dfd-5323c3c76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da6996-7c60-4560-a249-3ce2994f950a">
      <Terms xmlns="http://schemas.microsoft.com/office/infopath/2007/PartnerControls"/>
    </lcf76f155ced4ddcb4097134ff3c332f>
    <TaxCatchAll xmlns="7319f17e-a99e-4a2f-8dfd-5323c3c763d6" xsi:nil="true"/>
  </documentManagement>
</p:properties>
</file>

<file path=customXml/itemProps1.xml><?xml version="1.0" encoding="utf-8"?>
<ds:datastoreItem xmlns:ds="http://schemas.openxmlformats.org/officeDocument/2006/customXml" ds:itemID="{03575881-4AF5-4064-9DCA-F8DF0A96B5E8}"/>
</file>

<file path=customXml/itemProps2.xml><?xml version="1.0" encoding="utf-8"?>
<ds:datastoreItem xmlns:ds="http://schemas.openxmlformats.org/officeDocument/2006/customXml" ds:itemID="{273DB16B-E5CF-4700-AD18-19CAD5F749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ABCEFF-6EA7-46A2-9261-65718C2961EA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1773a752-338d-48d4-aab1-fb5d939e1fab"/>
    <ds:schemaRef ds:uri="e9e213f7-a068-4185-ae5b-85aa76b56d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704</TotalTime>
  <Words>379</Words>
  <Application>Microsoft Office PowerPoint</Application>
  <PresentationFormat>On-screen Show (4:3)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Comic Sans MS</vt:lpstr>
      <vt:lpstr>Title</vt:lpstr>
      <vt:lpstr>Get ready</vt:lpstr>
      <vt:lpstr>Let's learn</vt:lpstr>
      <vt:lpstr>Your turn</vt:lpstr>
      <vt:lpstr>Main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Mary-Kate Connolly</dc:creator>
  <cp:lastModifiedBy>Amy Cape</cp:lastModifiedBy>
  <cp:revision>12</cp:revision>
  <dcterms:created xsi:type="dcterms:W3CDTF">2023-08-02T14:09:38Z</dcterms:created>
  <dcterms:modified xsi:type="dcterms:W3CDTF">2024-12-06T13:06:12Z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0x010100DA697E72B7E7CC4B86AEECF19757BBCA</vt:lpwstr>
  </property>
  <property fmtid="{D5CDD505-2E9C-101B-9397-08002B2CF9AE}" pid="3" name="MediaServiceImageTags">
    <vt:lpwstr/>
  </property>
</Properties>
</file>