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57" r:id="rId10"/>
    <p:sldId id="267" r:id="rId11"/>
    <p:sldId id="268" r:id="rId12"/>
    <p:sldId id="25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1B8"/>
    <a:srgbClr val="EE684B"/>
    <a:srgbClr val="002B61"/>
    <a:srgbClr val="EE787E"/>
    <a:srgbClr val="FFE395"/>
    <a:srgbClr val="C7DFB3"/>
    <a:srgbClr val="DFE9F8"/>
    <a:srgbClr val="D1B6D8"/>
    <a:srgbClr val="D6C5C7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483E73-4CEE-498A-B737-354670B9FF70}" v="1" dt="2024-07-29T10:43:15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6327"/>
  </p:normalViewPr>
  <p:slideViewPr>
    <p:cSldViewPr snapToGrid="0">
      <p:cViewPr varScale="1">
        <p:scale>
          <a:sx n="74" d="100"/>
          <a:sy n="74" d="100"/>
        </p:scale>
        <p:origin x="11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42908-7B70-1E5E-04DE-CA5FEF872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53971-C332-AE13-FBF8-337446038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7592D-AE61-E78B-D8AE-C33446552D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7B10BE-67CB-3065-7986-16BD56EA9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2CBFB-75A5-4895-7403-B6F9CF826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7A6981-0602-EEF5-7CFA-927B99486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066D19-8F17-BD0C-AFFA-61FB60755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D93BDC-08DD-5015-DE8C-A3B2231D79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406184-1216-5757-FD64-C354A357A0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6DD13A-95D2-A63F-B808-B17B39B1B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3A5426-F9C5-078A-66E5-5A39D999E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2B2382-C27F-A637-9834-51AD6B34D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A892C4-9D88-3B13-4F70-369901B15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00AAD-9823-BD36-30CB-CDFA63512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C3BD11-ECDB-AD65-F020-E892B8CD0E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C56698-4B27-0996-59CA-D8FDC60CA8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87CFE-3669-6D3E-5B7E-1F54F931FC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49F30D-338C-05B8-82B6-20ADD5859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C8F38-46F4-1557-E125-09F3EF7713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4EC733-7CA1-3BF1-CD7C-02CBACF2D1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B1EE2D-7CE7-E18E-EB22-949BBE1CA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8A9C0-50D8-E1CE-BDAB-4F01CB478B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9B16A0-B1DF-F6A2-1196-ADFFAE7C9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0A926E-C1D1-9C73-6947-9C91F9F31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37997-2757-193E-8469-B64B32BAA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41CFE4-C481-DE2B-F804-A801D76DBF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0B941-F9D4-8911-EE20-516B0E801C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3768-3A5A-1E37-3E34-632D8F96A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1B1DE-4280-F9EB-51EA-7DCF1E9A1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68F276-782E-222F-AE79-56661DFBE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402159-8FA2-69AB-52AA-30B4A8580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8F0B31-B0FD-6E43-1130-737E4C3E0A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734FAC-F817-2BA5-2395-F353B0B65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11C9A-317C-8BA3-996D-673980027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E59DE-808C-1F39-94E8-FADAFDBF0C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587603-A770-41E1-AE91-3D5DBC6E7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74589D-D4D1-D45A-6B56-F1A0F7CABB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2C372F-A560-DEC0-FEC8-1968009634E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65883-91C0-64E3-3652-E5B0EC25489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3F5BBF-CE1E-CAF7-4A1F-00D02F39A2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3AF1FE-7E23-3289-3EEB-DA2D040280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A8B119-FA0B-58CC-82AB-26C7482EF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894" y="2188356"/>
            <a:ext cx="5950212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CA744E-6F5F-22A4-FF80-81B153DAA7EA}"/>
              </a:ext>
            </a:extLst>
          </p:cNvPr>
          <p:cNvSpPr txBox="1"/>
          <p:nvPr/>
        </p:nvSpPr>
        <p:spPr>
          <a:xfrm>
            <a:off x="667510" y="255113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Tiny is sorting these shapes. </a:t>
            </a:r>
          </a:p>
        </p:txBody>
      </p:sp>
      <p:sp>
        <p:nvSpPr>
          <p:cNvPr id="3" name="Rounded Rectangle 18">
            <a:extLst>
              <a:ext uri="{FF2B5EF4-FFF2-40B4-BE49-F238E27FC236}">
                <a16:creationId xmlns:a16="http://schemas.microsoft.com/office/drawing/2014/main" id="{1E166C34-FEFA-561A-8FF0-42607BC4BE1C}"/>
              </a:ext>
            </a:extLst>
          </p:cNvPr>
          <p:cNvSpPr/>
          <p:nvPr/>
        </p:nvSpPr>
        <p:spPr>
          <a:xfrm>
            <a:off x="574838" y="1016404"/>
            <a:ext cx="3682856" cy="26226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19">
            <a:extLst>
              <a:ext uri="{FF2B5EF4-FFF2-40B4-BE49-F238E27FC236}">
                <a16:creationId xmlns:a16="http://schemas.microsoft.com/office/drawing/2014/main" id="{EB0679DB-0668-CFDB-1E02-CD9D1F3C870C}"/>
              </a:ext>
            </a:extLst>
          </p:cNvPr>
          <p:cNvSpPr/>
          <p:nvPr/>
        </p:nvSpPr>
        <p:spPr>
          <a:xfrm>
            <a:off x="4340429" y="1012786"/>
            <a:ext cx="3746549" cy="26226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9F37C3-C0DF-6780-13C4-6957DB1358FB}"/>
              </a:ext>
            </a:extLst>
          </p:cNvPr>
          <p:cNvSpPr txBox="1"/>
          <p:nvPr/>
        </p:nvSpPr>
        <p:spPr>
          <a:xfrm>
            <a:off x="449362" y="1073211"/>
            <a:ext cx="380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Squares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677D2C-CFA0-E51D-52BA-B75C3615362E}"/>
              </a:ext>
            </a:extLst>
          </p:cNvPr>
          <p:cNvSpPr txBox="1"/>
          <p:nvPr/>
        </p:nvSpPr>
        <p:spPr>
          <a:xfrm>
            <a:off x="4449072" y="1073211"/>
            <a:ext cx="3637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Pentagons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18775E-9677-F7DF-4F05-85A71A07EC69}"/>
              </a:ext>
            </a:extLst>
          </p:cNvPr>
          <p:cNvSpPr/>
          <p:nvPr/>
        </p:nvSpPr>
        <p:spPr>
          <a:xfrm>
            <a:off x="1099518" y="3968750"/>
            <a:ext cx="868102" cy="2014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29685F-2D18-9B37-D995-AA82DAC5EE31}"/>
              </a:ext>
            </a:extLst>
          </p:cNvPr>
          <p:cNvSpPr/>
          <p:nvPr/>
        </p:nvSpPr>
        <p:spPr>
          <a:xfrm rot="1638791">
            <a:off x="2505727" y="3981419"/>
            <a:ext cx="868102" cy="8681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E893CF-3C0C-A888-A1BA-2099A0FC357E}"/>
              </a:ext>
            </a:extLst>
          </p:cNvPr>
          <p:cNvSpPr/>
          <p:nvPr/>
        </p:nvSpPr>
        <p:spPr>
          <a:xfrm>
            <a:off x="5297975" y="3994088"/>
            <a:ext cx="868102" cy="8681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entagon 78">
            <a:extLst>
              <a:ext uri="{FF2B5EF4-FFF2-40B4-BE49-F238E27FC236}">
                <a16:creationId xmlns:a16="http://schemas.microsoft.com/office/drawing/2014/main" id="{0A2B5248-492D-11F1-CFB5-B101715844E4}"/>
              </a:ext>
            </a:extLst>
          </p:cNvPr>
          <p:cNvSpPr/>
          <p:nvPr/>
        </p:nvSpPr>
        <p:spPr>
          <a:xfrm>
            <a:off x="3855679" y="4166886"/>
            <a:ext cx="983032" cy="707971"/>
          </a:xfrm>
          <a:custGeom>
            <a:avLst/>
            <a:gdLst>
              <a:gd name="connsiteX0" fmla="*/ 1 w 983032"/>
              <a:gd name="connsiteY0" fmla="*/ 375484 h 983032"/>
              <a:gd name="connsiteX1" fmla="*/ 491516 w 983032"/>
              <a:gd name="connsiteY1" fmla="*/ 0 h 983032"/>
              <a:gd name="connsiteX2" fmla="*/ 983031 w 983032"/>
              <a:gd name="connsiteY2" fmla="*/ 375484 h 983032"/>
              <a:gd name="connsiteX3" fmla="*/ 795289 w 983032"/>
              <a:gd name="connsiteY3" fmla="*/ 983030 h 983032"/>
              <a:gd name="connsiteX4" fmla="*/ 187743 w 983032"/>
              <a:gd name="connsiteY4" fmla="*/ 983030 h 983032"/>
              <a:gd name="connsiteX5" fmla="*/ 1 w 983032"/>
              <a:gd name="connsiteY5" fmla="*/ 375484 h 983032"/>
              <a:gd name="connsiteX0" fmla="*/ 0 w 983030"/>
              <a:gd name="connsiteY0" fmla="*/ 0 h 607546"/>
              <a:gd name="connsiteX1" fmla="*/ 491515 w 983030"/>
              <a:gd name="connsiteY1" fmla="*/ 284273 h 607546"/>
              <a:gd name="connsiteX2" fmla="*/ 983030 w 983030"/>
              <a:gd name="connsiteY2" fmla="*/ 0 h 607546"/>
              <a:gd name="connsiteX3" fmla="*/ 795288 w 983030"/>
              <a:gd name="connsiteY3" fmla="*/ 607546 h 607546"/>
              <a:gd name="connsiteX4" fmla="*/ 187742 w 983030"/>
              <a:gd name="connsiteY4" fmla="*/ 607546 h 607546"/>
              <a:gd name="connsiteX5" fmla="*/ 0 w 983030"/>
              <a:gd name="connsiteY5" fmla="*/ 0 h 60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3030" h="607546">
                <a:moveTo>
                  <a:pt x="0" y="0"/>
                </a:moveTo>
                <a:lnTo>
                  <a:pt x="491515" y="284273"/>
                </a:lnTo>
                <a:lnTo>
                  <a:pt x="983030" y="0"/>
                </a:lnTo>
                <a:lnTo>
                  <a:pt x="795288" y="607546"/>
                </a:lnTo>
                <a:lnTo>
                  <a:pt x="187742" y="6075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B5BE5F7B-5D8C-A534-CAE4-FF8D96DE1694}"/>
              </a:ext>
            </a:extLst>
          </p:cNvPr>
          <p:cNvSpPr/>
          <p:nvPr/>
        </p:nvSpPr>
        <p:spPr>
          <a:xfrm>
            <a:off x="6609424" y="3904496"/>
            <a:ext cx="983032" cy="983032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748FB17B-4EAB-50C7-2CCD-ED9E08699E1D}"/>
              </a:ext>
            </a:extLst>
          </p:cNvPr>
          <p:cNvSpPr/>
          <p:nvPr/>
        </p:nvSpPr>
        <p:spPr>
          <a:xfrm>
            <a:off x="6609424" y="4976039"/>
            <a:ext cx="983032" cy="983032"/>
          </a:xfrm>
          <a:prstGeom prst="pentagon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31CE67-121C-DEBF-7CDB-413627846C44}"/>
              </a:ext>
            </a:extLst>
          </p:cNvPr>
          <p:cNvSpPr txBox="1"/>
          <p:nvPr/>
        </p:nvSpPr>
        <p:spPr>
          <a:xfrm>
            <a:off x="749546" y="5035609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What mistakes has Tiny made?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AC920A-8285-941D-7CFE-235132412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126" y="5304897"/>
            <a:ext cx="747045" cy="7470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FE24F8-BFCE-CF94-1D52-CFCB491988A7}"/>
              </a:ext>
            </a:extLst>
          </p:cNvPr>
          <p:cNvSpPr txBox="1"/>
          <p:nvPr/>
        </p:nvSpPr>
        <p:spPr>
          <a:xfrm>
            <a:off x="5253645" y="544758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173834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0474 -0.3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-191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-0.26007 -0.289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-144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22396 -0.45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228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01163 -0.30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4 -0.3824 L 0.6441 -0.0127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6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022E-16 L -0.1427 -0.293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0.30787 L -0.08177 -0.0055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31284 -0.3261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42" y="-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3" grpId="0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AE212-F45B-B57B-4F82-964985EC9477}"/>
              </a:ext>
            </a:extLst>
          </p:cNvPr>
          <p:cNvSpPr txBox="1"/>
          <p:nvPr/>
        </p:nvSpPr>
        <p:spPr>
          <a:xfrm>
            <a:off x="667510" y="255113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Sort the shapes into the correct group.</a:t>
            </a: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17791D1E-9884-602B-0CA7-92F80C1630FA}"/>
              </a:ext>
            </a:extLst>
          </p:cNvPr>
          <p:cNvSpPr/>
          <p:nvPr/>
        </p:nvSpPr>
        <p:spPr>
          <a:xfrm>
            <a:off x="844434" y="2412599"/>
            <a:ext cx="3519379" cy="28369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CCB86C58-4465-02E6-AE53-9DF727BA407D}"/>
              </a:ext>
            </a:extLst>
          </p:cNvPr>
          <p:cNvSpPr/>
          <p:nvPr/>
        </p:nvSpPr>
        <p:spPr>
          <a:xfrm>
            <a:off x="4496288" y="2391080"/>
            <a:ext cx="3519379" cy="28369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70F4A-3CE8-AB39-DE5D-863C1B297058}"/>
              </a:ext>
            </a:extLst>
          </p:cNvPr>
          <p:cNvSpPr txBox="1"/>
          <p:nvPr/>
        </p:nvSpPr>
        <p:spPr>
          <a:xfrm>
            <a:off x="940126" y="5210160"/>
            <a:ext cx="3327995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Triangle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12568F-435B-E628-8337-060507F0DE94}"/>
              </a:ext>
            </a:extLst>
          </p:cNvPr>
          <p:cNvSpPr txBox="1"/>
          <p:nvPr/>
        </p:nvSpPr>
        <p:spPr>
          <a:xfrm>
            <a:off x="4591980" y="5210160"/>
            <a:ext cx="3327995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anose="030F0702030302020204" pitchFamily="66" charset="0"/>
              </a:rPr>
              <a:t>Not a triangle</a:t>
            </a:r>
          </a:p>
        </p:txBody>
      </p:sp>
      <p:sp>
        <p:nvSpPr>
          <p:cNvPr id="7" name="Isosceles Triangle 5">
            <a:extLst>
              <a:ext uri="{FF2B5EF4-FFF2-40B4-BE49-F238E27FC236}">
                <a16:creationId xmlns:a16="http://schemas.microsoft.com/office/drawing/2014/main" id="{1BCDE4E8-9BE9-B942-5FD1-7ADB3AD3CE1F}"/>
              </a:ext>
            </a:extLst>
          </p:cNvPr>
          <p:cNvSpPr/>
          <p:nvPr/>
        </p:nvSpPr>
        <p:spPr>
          <a:xfrm>
            <a:off x="844434" y="980471"/>
            <a:ext cx="1245714" cy="10738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BDD7EE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ight Triangle 6">
            <a:extLst>
              <a:ext uri="{FF2B5EF4-FFF2-40B4-BE49-F238E27FC236}">
                <a16:creationId xmlns:a16="http://schemas.microsoft.com/office/drawing/2014/main" id="{32B5F7AA-53F2-942B-259F-88588E268FE0}"/>
              </a:ext>
            </a:extLst>
          </p:cNvPr>
          <p:cNvSpPr/>
          <p:nvPr/>
        </p:nvSpPr>
        <p:spPr>
          <a:xfrm>
            <a:off x="5297423" y="842250"/>
            <a:ext cx="1245714" cy="135033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*/ f7 f0 1"/>
              <a:gd name="f14" fmla="*/ f8 f0 1"/>
              <a:gd name="f15" fmla="*/ f9 f0 1"/>
              <a:gd name="f16" fmla="?: f10 f3 1"/>
              <a:gd name="f17" fmla="?: f11 f4 1"/>
              <a:gd name="f18" fmla="?: f12 f5 1"/>
              <a:gd name="f19" fmla="*/ f13 1 f2"/>
              <a:gd name="f20" fmla="*/ f14 1 f2"/>
              <a:gd name="f21" fmla="*/ f15 1 f2"/>
              <a:gd name="f22" fmla="*/ f16 1 21600"/>
              <a:gd name="f23" fmla="*/ f17 1 21600"/>
              <a:gd name="f24" fmla="*/ 21600 f16 1"/>
              <a:gd name="f25" fmla="*/ 21600 f17 1"/>
              <a:gd name="f26" fmla="+- f19 0 f1"/>
              <a:gd name="f27" fmla="+- f20 0 f1"/>
              <a:gd name="f28" fmla="+- f21 0 f1"/>
              <a:gd name="f29" fmla="min f23 f22"/>
              <a:gd name="f30" fmla="*/ f24 1 f18"/>
              <a:gd name="f31" fmla="*/ f25 1 f18"/>
              <a:gd name="f32" fmla="val f30"/>
              <a:gd name="f33" fmla="val f31"/>
              <a:gd name="f34" fmla="*/ f6 f29 1"/>
              <a:gd name="f35" fmla="+- f33 0 f6"/>
              <a:gd name="f36" fmla="+- f32 0 f6"/>
              <a:gd name="f37" fmla="*/ f33 f29 1"/>
              <a:gd name="f38" fmla="*/ f32 f29 1"/>
              <a:gd name="f39" fmla="*/ f35 1 2"/>
              <a:gd name="f40" fmla="*/ f36 1 2"/>
              <a:gd name="f41" fmla="*/ f36 1 12"/>
              <a:gd name="f42" fmla="*/ f35 7 1"/>
              <a:gd name="f43" fmla="*/ f36 7 1"/>
              <a:gd name="f44" fmla="*/ f35 11 1"/>
              <a:gd name="f45" fmla="+- f6 f39 0"/>
              <a:gd name="f46" fmla="+- f6 f40 0"/>
              <a:gd name="f47" fmla="*/ f42 1 12"/>
              <a:gd name="f48" fmla="*/ f43 1 12"/>
              <a:gd name="f49" fmla="*/ f44 1 12"/>
              <a:gd name="f50" fmla="*/ f41 f29 1"/>
              <a:gd name="f51" fmla="*/ f47 f29 1"/>
              <a:gd name="f52" fmla="*/ f48 f29 1"/>
              <a:gd name="f53" fmla="*/ f49 f29 1"/>
              <a:gd name="f54" fmla="*/ f46 f29 1"/>
              <a:gd name="f55" fmla="*/ f4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4" y="f34"/>
              </a:cxn>
              <a:cxn ang="f27">
                <a:pos x="f34" y="f37"/>
              </a:cxn>
              <a:cxn ang="f27">
                <a:pos x="f38" y="f37"/>
              </a:cxn>
              <a:cxn ang="f28">
                <a:pos x="f54" y="f55"/>
              </a:cxn>
            </a:cxnLst>
            <a:rect l="f50" t="f51" r="f52" b="f53"/>
            <a:pathLst>
              <a:path>
                <a:moveTo>
                  <a:pt x="f34" y="f37"/>
                </a:moveTo>
                <a:lnTo>
                  <a:pt x="f34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BDD7EE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418CC7D0-8EB9-AC7D-D2A9-32A2F9C956EB}"/>
              </a:ext>
            </a:extLst>
          </p:cNvPr>
          <p:cNvSpPr/>
          <p:nvPr/>
        </p:nvSpPr>
        <p:spPr>
          <a:xfrm>
            <a:off x="6812531" y="814263"/>
            <a:ext cx="1063479" cy="14063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54332"/>
              <a:gd name="f7" fmla="val 1658675"/>
              <a:gd name="f8" fmla="val 11364"/>
              <a:gd name="f9" fmla="val 1372224"/>
              <a:gd name="f10" fmla="val 632482"/>
              <a:gd name="f11" fmla="val 1221703"/>
              <a:gd name="f12" fmla="val 1308429"/>
              <a:gd name="f13" fmla="val 1626777"/>
              <a:gd name="f14" fmla="+- 0 0 -90"/>
              <a:gd name="f15" fmla="*/ f3 1 1254332"/>
              <a:gd name="f16" fmla="*/ f4 1 1658675"/>
              <a:gd name="f17" fmla="+- f7 0 f5"/>
              <a:gd name="f18" fmla="+- f6 0 f5"/>
              <a:gd name="f19" fmla="*/ f14 f0 1"/>
              <a:gd name="f20" fmla="*/ f18 1 1254332"/>
              <a:gd name="f21" fmla="*/ f17 1 1658675"/>
              <a:gd name="f22" fmla="*/ 632482 f18 1"/>
              <a:gd name="f23" fmla="*/ 0 f17 1"/>
              <a:gd name="f24" fmla="*/ 1254332 f18 1"/>
              <a:gd name="f25" fmla="*/ 1658675 f17 1"/>
              <a:gd name="f26" fmla="*/ 0 f18 1"/>
              <a:gd name="f27" fmla="*/ 1626777 f17 1"/>
              <a:gd name="f28" fmla="*/ 1221703 f18 1"/>
              <a:gd name="f29" fmla="*/ 1308429 f17 1"/>
              <a:gd name="f30" fmla="*/ 11364 f18 1"/>
              <a:gd name="f31" fmla="*/ 1372224 f17 1"/>
              <a:gd name="f32" fmla="*/ f19 1 f2"/>
              <a:gd name="f33" fmla="*/ f22 1 1254332"/>
              <a:gd name="f34" fmla="*/ f23 1 1658675"/>
              <a:gd name="f35" fmla="*/ f24 1 1254332"/>
              <a:gd name="f36" fmla="*/ f25 1 1658675"/>
              <a:gd name="f37" fmla="*/ f26 1 1254332"/>
              <a:gd name="f38" fmla="*/ f27 1 1658675"/>
              <a:gd name="f39" fmla="*/ f28 1 1254332"/>
              <a:gd name="f40" fmla="*/ f29 1 1658675"/>
              <a:gd name="f41" fmla="*/ f30 1 1254332"/>
              <a:gd name="f42" fmla="*/ f31 1 1658675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41 1 f20"/>
              <a:gd name="f49" fmla="*/ f42 1 f21"/>
              <a:gd name="f50" fmla="*/ f33 1 f20"/>
              <a:gd name="f51" fmla="*/ f34 1 f21"/>
              <a:gd name="f52" fmla="*/ f39 1 f20"/>
              <a:gd name="f53" fmla="*/ f40 1 f21"/>
              <a:gd name="f54" fmla="*/ f35 1 f20"/>
              <a:gd name="f55" fmla="*/ f36 1 f21"/>
              <a:gd name="f56" fmla="*/ f37 1 f20"/>
              <a:gd name="f57" fmla="*/ f38 1 f21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5 1"/>
              <a:gd name="f65" fmla="*/ f51 f16 1"/>
              <a:gd name="f66" fmla="*/ f52 f15 1"/>
              <a:gd name="f67" fmla="*/ f53 f16 1"/>
              <a:gd name="f68" fmla="*/ f54 f15 1"/>
              <a:gd name="f69" fmla="*/ f55 f16 1"/>
              <a:gd name="f70" fmla="*/ f56 f15 1"/>
              <a:gd name="f71" fmla="*/ f57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4" y="f65"/>
              </a:cxn>
              <a:cxn ang="f47">
                <a:pos x="f66" y="f67"/>
              </a:cxn>
              <a:cxn ang="f47">
                <a:pos x="f68" y="f69"/>
              </a:cxn>
              <a:cxn ang="f47">
                <a:pos x="f70" y="f71"/>
              </a:cxn>
              <a:cxn ang="f47">
                <a:pos x="f62" y="f63"/>
              </a:cxn>
            </a:cxnLst>
            <a:rect l="f58" t="f61" r="f59" b="f60"/>
            <a:pathLst>
              <a:path w="1254332" h="1658675">
                <a:moveTo>
                  <a:pt x="f8" y="f9"/>
                </a:moveTo>
                <a:lnTo>
                  <a:pt x="f10" y="f5"/>
                </a:lnTo>
                <a:lnTo>
                  <a:pt x="f11" y="f12"/>
                </a:lnTo>
                <a:lnTo>
                  <a:pt x="f6" y="f7"/>
                </a:lnTo>
                <a:lnTo>
                  <a:pt x="f5" y="f13"/>
                </a:lnTo>
                <a:lnTo>
                  <a:pt x="f8" y="f9"/>
                </a:lnTo>
                <a:close/>
              </a:path>
            </a:pathLst>
          </a:custGeom>
          <a:solidFill>
            <a:srgbClr val="BDD7EE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B39225-5A2D-3CBE-F9EE-0AF578FB4F8D}"/>
              </a:ext>
            </a:extLst>
          </p:cNvPr>
          <p:cNvSpPr/>
          <p:nvPr/>
        </p:nvSpPr>
        <p:spPr>
          <a:xfrm>
            <a:off x="2457267" y="1054001"/>
            <a:ext cx="2039022" cy="926829"/>
          </a:xfrm>
          <a:prstGeom prst="rect">
            <a:avLst/>
          </a:prstGeom>
          <a:solidFill>
            <a:srgbClr val="BDD7EE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D1E840-E6F4-23BC-5765-2A0EAA6A418F}"/>
              </a:ext>
            </a:extLst>
          </p:cNvPr>
          <p:cNvSpPr txBox="1"/>
          <p:nvPr/>
        </p:nvSpPr>
        <p:spPr>
          <a:xfrm>
            <a:off x="1233104" y="798048"/>
            <a:ext cx="6877906" cy="1452384"/>
          </a:xfrm>
          <a:prstGeom prst="cloudCallout">
            <a:avLst>
              <a:gd name="adj1" fmla="val -54498"/>
              <a:gd name="adj2" fmla="val 43756"/>
            </a:avLst>
          </a:prstGeom>
          <a:noFill/>
          <a:ln w="19050">
            <a:solidFill>
              <a:srgbClr val="64C1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Which shape was hardest to sort? Why?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603987-8CF1-72D6-94B5-CC0F8CFD2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290" y="5016664"/>
            <a:ext cx="747045" cy="7470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4634A2-A3F1-312C-FC93-0695D58060F7}"/>
              </a:ext>
            </a:extLst>
          </p:cNvPr>
          <p:cNvSpPr txBox="1"/>
          <p:nvPr/>
        </p:nvSpPr>
        <p:spPr>
          <a:xfrm>
            <a:off x="3376404" y="5708940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387834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2066 0.316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1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2625 0.33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168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11632 0.41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208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3059 0.24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85BCE9-3044-9AEA-77D5-5BB47F3EBEE3}"/>
              </a:ext>
            </a:extLst>
          </p:cNvPr>
          <p:cNvSpPr txBox="1"/>
          <p:nvPr/>
        </p:nvSpPr>
        <p:spPr>
          <a:xfrm>
            <a:off x="667510" y="255113"/>
            <a:ext cx="7399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Annie is sorting the shapes in order of the number of sides.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B4809E-A1FD-E376-66E9-161C9BF406A4}"/>
              </a:ext>
            </a:extLst>
          </p:cNvPr>
          <p:cNvSpPr/>
          <p:nvPr/>
        </p:nvSpPr>
        <p:spPr>
          <a:xfrm rot="2774421">
            <a:off x="4240056" y="1666989"/>
            <a:ext cx="1007390" cy="10073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gular Pentagon 2">
            <a:extLst>
              <a:ext uri="{FF2B5EF4-FFF2-40B4-BE49-F238E27FC236}">
                <a16:creationId xmlns:a16="http://schemas.microsoft.com/office/drawing/2014/main" id="{5F3BE41E-2083-9230-49E7-430BAA517C84}"/>
              </a:ext>
            </a:extLst>
          </p:cNvPr>
          <p:cNvSpPr/>
          <p:nvPr/>
        </p:nvSpPr>
        <p:spPr>
          <a:xfrm>
            <a:off x="865586" y="1431194"/>
            <a:ext cx="1429373" cy="1239861"/>
          </a:xfrm>
          <a:custGeom>
            <a:avLst/>
            <a:gdLst>
              <a:gd name="connsiteX0" fmla="*/ 2 w 1766806"/>
              <a:gd name="connsiteY0" fmla="*/ 473585 h 1239864"/>
              <a:gd name="connsiteX1" fmla="*/ 883403 w 1766806"/>
              <a:gd name="connsiteY1" fmla="*/ 0 h 1239864"/>
              <a:gd name="connsiteX2" fmla="*/ 1766804 w 1766806"/>
              <a:gd name="connsiteY2" fmla="*/ 473585 h 1239864"/>
              <a:gd name="connsiteX3" fmla="*/ 1429375 w 1766806"/>
              <a:gd name="connsiteY3" fmla="*/ 1239861 h 1239864"/>
              <a:gd name="connsiteX4" fmla="*/ 337431 w 1766806"/>
              <a:gd name="connsiteY4" fmla="*/ 1239861 h 1239864"/>
              <a:gd name="connsiteX5" fmla="*/ 2 w 1766806"/>
              <a:gd name="connsiteY5" fmla="*/ 473585 h 1239864"/>
              <a:gd name="connsiteX0" fmla="*/ 824944 w 1429373"/>
              <a:gd name="connsiteY0" fmla="*/ 830046 h 1239861"/>
              <a:gd name="connsiteX1" fmla="*/ 545972 w 1429373"/>
              <a:gd name="connsiteY1" fmla="*/ 0 h 1239861"/>
              <a:gd name="connsiteX2" fmla="*/ 1429373 w 1429373"/>
              <a:gd name="connsiteY2" fmla="*/ 473585 h 1239861"/>
              <a:gd name="connsiteX3" fmla="*/ 1091944 w 1429373"/>
              <a:gd name="connsiteY3" fmla="*/ 1239861 h 1239861"/>
              <a:gd name="connsiteX4" fmla="*/ 0 w 1429373"/>
              <a:gd name="connsiteY4" fmla="*/ 1239861 h 1239861"/>
              <a:gd name="connsiteX5" fmla="*/ 824944 w 1429373"/>
              <a:gd name="connsiteY5" fmla="*/ 830046 h 123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373" h="1239861">
                <a:moveTo>
                  <a:pt x="824944" y="830046"/>
                </a:moveTo>
                <a:lnTo>
                  <a:pt x="545972" y="0"/>
                </a:lnTo>
                <a:lnTo>
                  <a:pt x="1429373" y="473585"/>
                </a:lnTo>
                <a:lnTo>
                  <a:pt x="1091944" y="1239861"/>
                </a:lnTo>
                <a:lnTo>
                  <a:pt x="0" y="1239861"/>
                </a:lnTo>
                <a:lnTo>
                  <a:pt x="824944" y="83004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75626034-E2DC-5F67-DA9D-EB640DDF042E}"/>
              </a:ext>
            </a:extLst>
          </p:cNvPr>
          <p:cNvSpPr/>
          <p:nvPr/>
        </p:nvSpPr>
        <p:spPr>
          <a:xfrm rot="4464988">
            <a:off x="6649353" y="1513601"/>
            <a:ext cx="1658319" cy="976393"/>
          </a:xfrm>
          <a:custGeom>
            <a:avLst/>
            <a:gdLst>
              <a:gd name="connsiteX0" fmla="*/ 0 w 1115878"/>
              <a:gd name="connsiteY0" fmla="*/ 488197 h 976393"/>
              <a:gd name="connsiteX1" fmla="*/ 244098 w 1115878"/>
              <a:gd name="connsiteY1" fmla="*/ 0 h 976393"/>
              <a:gd name="connsiteX2" fmla="*/ 871780 w 1115878"/>
              <a:gd name="connsiteY2" fmla="*/ 0 h 976393"/>
              <a:gd name="connsiteX3" fmla="*/ 1115878 w 1115878"/>
              <a:gd name="connsiteY3" fmla="*/ 488197 h 976393"/>
              <a:gd name="connsiteX4" fmla="*/ 871780 w 1115878"/>
              <a:gd name="connsiteY4" fmla="*/ 976393 h 976393"/>
              <a:gd name="connsiteX5" fmla="*/ 244098 w 1115878"/>
              <a:gd name="connsiteY5" fmla="*/ 976393 h 976393"/>
              <a:gd name="connsiteX6" fmla="*/ 0 w 1115878"/>
              <a:gd name="connsiteY6" fmla="*/ 488197 h 976393"/>
              <a:gd name="connsiteX0" fmla="*/ 0 w 1658319"/>
              <a:gd name="connsiteY0" fmla="*/ 519193 h 976393"/>
              <a:gd name="connsiteX1" fmla="*/ 786539 w 1658319"/>
              <a:gd name="connsiteY1" fmla="*/ 0 h 976393"/>
              <a:gd name="connsiteX2" fmla="*/ 1414221 w 1658319"/>
              <a:gd name="connsiteY2" fmla="*/ 0 h 976393"/>
              <a:gd name="connsiteX3" fmla="*/ 1658319 w 1658319"/>
              <a:gd name="connsiteY3" fmla="*/ 488197 h 976393"/>
              <a:gd name="connsiteX4" fmla="*/ 1414221 w 1658319"/>
              <a:gd name="connsiteY4" fmla="*/ 976393 h 976393"/>
              <a:gd name="connsiteX5" fmla="*/ 786539 w 1658319"/>
              <a:gd name="connsiteY5" fmla="*/ 976393 h 976393"/>
              <a:gd name="connsiteX6" fmla="*/ 0 w 1658319"/>
              <a:gd name="connsiteY6" fmla="*/ 519193 h 97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8319" h="976393">
                <a:moveTo>
                  <a:pt x="0" y="519193"/>
                </a:moveTo>
                <a:lnTo>
                  <a:pt x="786539" y="0"/>
                </a:lnTo>
                <a:lnTo>
                  <a:pt x="1414221" y="0"/>
                </a:lnTo>
                <a:lnTo>
                  <a:pt x="1658319" y="488197"/>
                </a:lnTo>
                <a:lnTo>
                  <a:pt x="1414221" y="976393"/>
                </a:lnTo>
                <a:lnTo>
                  <a:pt x="786539" y="976393"/>
                </a:lnTo>
                <a:lnTo>
                  <a:pt x="0" y="51919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AA0A59-C0A5-817C-52E5-068B8373F6DB}"/>
              </a:ext>
            </a:extLst>
          </p:cNvPr>
          <p:cNvSpPr txBox="1"/>
          <p:nvPr/>
        </p:nvSpPr>
        <p:spPr>
          <a:xfrm>
            <a:off x="622313" y="4167581"/>
            <a:ext cx="203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Fewest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58345-087C-4313-9D7D-CA8393789B3F}"/>
              </a:ext>
            </a:extLst>
          </p:cNvPr>
          <p:cNvSpPr txBox="1"/>
          <p:nvPr/>
        </p:nvSpPr>
        <p:spPr>
          <a:xfrm>
            <a:off x="7014518" y="4202338"/>
            <a:ext cx="203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Most</a:t>
            </a:r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09303F56-082E-3877-F025-E78787263B4D}"/>
              </a:ext>
            </a:extLst>
          </p:cNvPr>
          <p:cNvSpPr/>
          <p:nvPr/>
        </p:nvSpPr>
        <p:spPr>
          <a:xfrm rot="6635827">
            <a:off x="2593585" y="1498103"/>
            <a:ext cx="1007390" cy="1007390"/>
          </a:xfrm>
          <a:custGeom>
            <a:avLst/>
            <a:gdLst>
              <a:gd name="connsiteX0" fmla="*/ 0 w 1007390"/>
              <a:gd name="connsiteY0" fmla="*/ 0 h 1007390"/>
              <a:gd name="connsiteX1" fmla="*/ 1007390 w 1007390"/>
              <a:gd name="connsiteY1" fmla="*/ 0 h 1007390"/>
              <a:gd name="connsiteX2" fmla="*/ 1007390 w 1007390"/>
              <a:gd name="connsiteY2" fmla="*/ 1007390 h 1007390"/>
              <a:gd name="connsiteX3" fmla="*/ 0 w 1007390"/>
              <a:gd name="connsiteY3" fmla="*/ 1007390 h 1007390"/>
              <a:gd name="connsiteX4" fmla="*/ 0 w 1007390"/>
              <a:gd name="connsiteY4" fmla="*/ 0 h 1007390"/>
              <a:gd name="connsiteX0" fmla="*/ 0 w 1007390"/>
              <a:gd name="connsiteY0" fmla="*/ 0 h 1007390"/>
              <a:gd name="connsiteX1" fmla="*/ 1007390 w 1007390"/>
              <a:gd name="connsiteY1" fmla="*/ 0 h 1007390"/>
              <a:gd name="connsiteX2" fmla="*/ 1007390 w 1007390"/>
              <a:gd name="connsiteY2" fmla="*/ 1007390 h 1007390"/>
              <a:gd name="connsiteX3" fmla="*/ 508710 w 1007390"/>
              <a:gd name="connsiteY3" fmla="*/ 516227 h 1007390"/>
              <a:gd name="connsiteX4" fmla="*/ 0 w 1007390"/>
              <a:gd name="connsiteY4" fmla="*/ 0 h 1007390"/>
              <a:gd name="connsiteX0" fmla="*/ 0 w 1007390"/>
              <a:gd name="connsiteY0" fmla="*/ 0 h 1007390"/>
              <a:gd name="connsiteX1" fmla="*/ 1007390 w 1007390"/>
              <a:gd name="connsiteY1" fmla="*/ 0 h 1007390"/>
              <a:gd name="connsiteX2" fmla="*/ 1007390 w 1007390"/>
              <a:gd name="connsiteY2" fmla="*/ 1007390 h 1007390"/>
              <a:gd name="connsiteX3" fmla="*/ 526568 w 1007390"/>
              <a:gd name="connsiteY3" fmla="*/ 511349 h 1007390"/>
              <a:gd name="connsiteX4" fmla="*/ 0 w 1007390"/>
              <a:gd name="connsiteY4" fmla="*/ 0 h 1007390"/>
              <a:gd name="connsiteX0" fmla="*/ 0 w 1007390"/>
              <a:gd name="connsiteY0" fmla="*/ 0 h 1007390"/>
              <a:gd name="connsiteX1" fmla="*/ 1007390 w 1007390"/>
              <a:gd name="connsiteY1" fmla="*/ 0 h 1007390"/>
              <a:gd name="connsiteX2" fmla="*/ 1007390 w 1007390"/>
              <a:gd name="connsiteY2" fmla="*/ 1007390 h 1007390"/>
              <a:gd name="connsiteX3" fmla="*/ 517881 w 1007390"/>
              <a:gd name="connsiteY3" fmla="*/ 525011 h 1007390"/>
              <a:gd name="connsiteX4" fmla="*/ 0 w 1007390"/>
              <a:gd name="connsiteY4" fmla="*/ 0 h 1007390"/>
              <a:gd name="connsiteX0" fmla="*/ 0 w 1007390"/>
              <a:gd name="connsiteY0" fmla="*/ 0 h 1007390"/>
              <a:gd name="connsiteX1" fmla="*/ 1007390 w 1007390"/>
              <a:gd name="connsiteY1" fmla="*/ 0 h 1007390"/>
              <a:gd name="connsiteX2" fmla="*/ 1007390 w 1007390"/>
              <a:gd name="connsiteY2" fmla="*/ 1007390 h 1007390"/>
              <a:gd name="connsiteX3" fmla="*/ 526666 w 1007390"/>
              <a:gd name="connsiteY3" fmla="*/ 515838 h 1007390"/>
              <a:gd name="connsiteX4" fmla="*/ 0 w 1007390"/>
              <a:gd name="connsiteY4" fmla="*/ 0 h 100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390" h="1007390">
                <a:moveTo>
                  <a:pt x="0" y="0"/>
                </a:moveTo>
                <a:lnTo>
                  <a:pt x="1007390" y="0"/>
                </a:lnTo>
                <a:lnTo>
                  <a:pt x="1007390" y="1007390"/>
                </a:lnTo>
                <a:lnTo>
                  <a:pt x="526666" y="5158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ecagon 8">
            <a:extLst>
              <a:ext uri="{FF2B5EF4-FFF2-40B4-BE49-F238E27FC236}">
                <a16:creationId xmlns:a16="http://schemas.microsoft.com/office/drawing/2014/main" id="{F1E035C5-D24D-D6B1-97B2-CB51C0E2540D}"/>
              </a:ext>
            </a:extLst>
          </p:cNvPr>
          <p:cNvSpPr/>
          <p:nvPr/>
        </p:nvSpPr>
        <p:spPr>
          <a:xfrm>
            <a:off x="5660817" y="1567434"/>
            <a:ext cx="1206500" cy="1206500"/>
          </a:xfrm>
          <a:prstGeom prst="decago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6A734B-0C3C-6401-77E8-058389B806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7595" y="4714953"/>
            <a:ext cx="1598966" cy="1243951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DF7DBD5-20AC-2B87-5579-E4F530F92A5F}"/>
              </a:ext>
            </a:extLst>
          </p:cNvPr>
          <p:cNvSpPr/>
          <p:nvPr/>
        </p:nvSpPr>
        <p:spPr>
          <a:xfrm>
            <a:off x="1075675" y="4760503"/>
            <a:ext cx="5188392" cy="954107"/>
          </a:xfrm>
          <a:prstGeom prst="wedgeRoundRectCallout">
            <a:avLst>
              <a:gd name="adj1" fmla="val 54190"/>
              <a:gd name="adj2" fmla="val 37663"/>
              <a:gd name="adj3" fmla="val 16667"/>
            </a:avLst>
          </a:prstGeom>
          <a:noFill/>
          <a:ln w="38100">
            <a:solidFill>
              <a:srgbClr val="64C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 will find the shape with the fewest sides first.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C2741E-0E17-716D-36AD-E072BD288F7B}"/>
              </a:ext>
            </a:extLst>
          </p:cNvPr>
          <p:cNvSpPr txBox="1"/>
          <p:nvPr/>
        </p:nvSpPr>
        <p:spPr>
          <a:xfrm>
            <a:off x="586391" y="1197148"/>
            <a:ext cx="7570762" cy="1452384"/>
          </a:xfrm>
          <a:prstGeom prst="cloudCallout">
            <a:avLst>
              <a:gd name="adj1" fmla="val -46075"/>
              <a:gd name="adj2" fmla="val 44327"/>
            </a:avLst>
          </a:prstGeom>
          <a:noFill/>
          <a:ln w="19050">
            <a:solidFill>
              <a:srgbClr val="64C1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Has she ordered the shapes correctly?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D795D5-7F47-9ED2-1E3D-8F033D858612}"/>
              </a:ext>
            </a:extLst>
          </p:cNvPr>
          <p:cNvSpPr txBox="1"/>
          <p:nvPr/>
        </p:nvSpPr>
        <p:spPr>
          <a:xfrm>
            <a:off x="552279" y="1023654"/>
            <a:ext cx="7570762" cy="1967746"/>
          </a:xfrm>
          <a:prstGeom prst="cloudCallout">
            <a:avLst>
              <a:gd name="adj1" fmla="val -46075"/>
              <a:gd name="adj2" fmla="val 44327"/>
            </a:avLst>
          </a:prstGeom>
          <a:noFill/>
          <a:ln w="19050">
            <a:solidFill>
              <a:srgbClr val="64C1BE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would happen to the order if Annie sorted by the number of vertices?</a:t>
            </a:r>
          </a:p>
        </p:txBody>
      </p:sp>
    </p:spTree>
    <p:extLst>
      <p:ext uri="{BB962C8B-B14F-4D97-AF65-F5344CB8AC3E}">
        <p14:creationId xmlns:p14="http://schemas.microsoft.com/office/powerpoint/2010/main" val="291953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18125 0.22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11701 0.207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18715 0.225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30955 0.237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17482 0.233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2" grpId="0" animBg="1"/>
      <p:bldP spid="12" grpId="1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F792C9-C105-46FF-AED6-C53E26735A61}"/>
              </a:ext>
            </a:extLst>
          </p:cNvPr>
          <p:cNvSpPr txBox="1"/>
          <p:nvPr/>
        </p:nvSpPr>
        <p:spPr>
          <a:xfrm>
            <a:off x="667510" y="255113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Choose 6 shapes.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B1F08-B401-334E-31DA-E9DF0648B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17" b="55014" l="1178" r="15152">
                        <a14:foregroundMark x1="12037" y1="23209" x2="10101" y2="28367"/>
                        <a14:foregroundMark x1="6566" y1="9742" x2="1178" y2="30659"/>
                        <a14:foregroundMark x1="1178" y1="30659" x2="7744" y2="46705"/>
                        <a14:foregroundMark x1="7744" y1="46705" x2="10354" y2="45272"/>
                        <a14:foregroundMark x1="10859" y1="42980" x2="4798" y2="38395"/>
                        <a14:foregroundMark x1="4377" y1="44413" x2="6987" y2="43266"/>
                        <a14:foregroundMark x1="7323" y1="41834" x2="13636" y2="30659"/>
                        <a14:foregroundMark x1="13636" y1="30659" x2="13721" y2="27507"/>
                        <a14:foregroundMark x1="13805" y1="26648" x2="10859" y2="47278"/>
                        <a14:foregroundMark x1="10859" y1="47278" x2="10859" y2="47278"/>
                      </a14:backgroundRemoval>
                    </a14:imgEffect>
                  </a14:imgLayer>
                </a14:imgProps>
              </a:ext>
            </a:extLst>
          </a:blip>
          <a:srcRect r="83153" b="38616"/>
          <a:stretch/>
        </p:blipFill>
        <p:spPr>
          <a:xfrm>
            <a:off x="6735857" y="157932"/>
            <a:ext cx="1465506" cy="1568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2AF4E0-99FD-870B-62DA-35A38BE333B1}"/>
              </a:ext>
            </a:extLst>
          </p:cNvPr>
          <p:cNvSpPr txBox="1"/>
          <p:nvPr/>
        </p:nvSpPr>
        <p:spPr>
          <a:xfrm>
            <a:off x="711959" y="931444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Sort them into the Venn diagram.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D675FD-0A65-C4DE-931E-F4BFEBA51581}"/>
              </a:ext>
            </a:extLst>
          </p:cNvPr>
          <p:cNvSpPr/>
          <p:nvPr/>
        </p:nvSpPr>
        <p:spPr>
          <a:xfrm>
            <a:off x="906529" y="1921397"/>
            <a:ext cx="806524" cy="8065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447729F-57BB-38BD-4CBF-9640EA3BA430}"/>
              </a:ext>
            </a:extLst>
          </p:cNvPr>
          <p:cNvSpPr/>
          <p:nvPr/>
        </p:nvSpPr>
        <p:spPr>
          <a:xfrm>
            <a:off x="2141431" y="1921397"/>
            <a:ext cx="806524" cy="806524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10A52B-B99F-BD84-331B-D3C4AB250421}"/>
              </a:ext>
            </a:extLst>
          </p:cNvPr>
          <p:cNvSpPr/>
          <p:nvPr/>
        </p:nvSpPr>
        <p:spPr>
          <a:xfrm>
            <a:off x="3376333" y="1921397"/>
            <a:ext cx="806524" cy="8065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7F465B47-BD34-869A-C1A3-9A0109B77918}"/>
              </a:ext>
            </a:extLst>
          </p:cNvPr>
          <p:cNvSpPr/>
          <p:nvPr/>
        </p:nvSpPr>
        <p:spPr>
          <a:xfrm>
            <a:off x="4611235" y="1921397"/>
            <a:ext cx="806524" cy="806524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ctagon 8">
            <a:extLst>
              <a:ext uri="{FF2B5EF4-FFF2-40B4-BE49-F238E27FC236}">
                <a16:creationId xmlns:a16="http://schemas.microsoft.com/office/drawing/2014/main" id="{6622D527-1566-422E-07AF-8D15E947F98D}"/>
              </a:ext>
            </a:extLst>
          </p:cNvPr>
          <p:cNvSpPr/>
          <p:nvPr/>
        </p:nvSpPr>
        <p:spPr>
          <a:xfrm>
            <a:off x="5846137" y="1921397"/>
            <a:ext cx="806524" cy="806524"/>
          </a:xfrm>
          <a:prstGeom prst="octagon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99E60-803B-D8AA-5F0A-B8C86ABD2F89}"/>
              </a:ext>
            </a:extLst>
          </p:cNvPr>
          <p:cNvSpPr/>
          <p:nvPr/>
        </p:nvSpPr>
        <p:spPr>
          <a:xfrm>
            <a:off x="7081041" y="1677042"/>
            <a:ext cx="806524" cy="10508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72C225-B9AB-B8B5-E6AD-2C1FD9F8DDB4}"/>
              </a:ext>
            </a:extLst>
          </p:cNvPr>
          <p:cNvGrpSpPr/>
          <p:nvPr/>
        </p:nvGrpSpPr>
        <p:grpSpPr>
          <a:xfrm>
            <a:off x="1415543" y="2909049"/>
            <a:ext cx="6312914" cy="2612243"/>
            <a:chOff x="818708" y="1235601"/>
            <a:chExt cx="8890591" cy="3678868"/>
          </a:xfrm>
        </p:grpSpPr>
        <p:sp>
          <p:nvSpPr>
            <p:cNvPr id="12" name="Oval 1">
              <a:extLst>
                <a:ext uri="{FF2B5EF4-FFF2-40B4-BE49-F238E27FC236}">
                  <a16:creationId xmlns:a16="http://schemas.microsoft.com/office/drawing/2014/main" id="{49822D35-64FD-B839-8414-BDE46EE45A38}"/>
                </a:ext>
              </a:extLst>
            </p:cNvPr>
            <p:cNvSpPr/>
            <p:nvPr/>
          </p:nvSpPr>
          <p:spPr>
            <a:xfrm>
              <a:off x="818708" y="1235601"/>
              <a:ext cx="5156795" cy="367886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E32116D9-16C2-B4D6-AF31-22263DCC77CC}"/>
                </a:ext>
              </a:extLst>
            </p:cNvPr>
            <p:cNvSpPr/>
            <p:nvPr/>
          </p:nvSpPr>
          <p:spPr>
            <a:xfrm>
              <a:off x="4552504" y="1235601"/>
              <a:ext cx="5156795" cy="367886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568D1BC-16E8-67D7-E79D-EB84088E4813}"/>
              </a:ext>
            </a:extLst>
          </p:cNvPr>
          <p:cNvSpPr txBox="1"/>
          <p:nvPr/>
        </p:nvSpPr>
        <p:spPr>
          <a:xfrm>
            <a:off x="2607284" y="5496288"/>
            <a:ext cx="145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Yellow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C0E199-7053-331F-E820-B7E099DA2C83}"/>
              </a:ext>
            </a:extLst>
          </p:cNvPr>
          <p:cNvSpPr txBox="1"/>
          <p:nvPr/>
        </p:nvSpPr>
        <p:spPr>
          <a:xfrm>
            <a:off x="5276352" y="5496288"/>
            <a:ext cx="145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Blue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2B7572-4FAA-A167-88C8-72ABF6CA8192}"/>
              </a:ext>
            </a:extLst>
          </p:cNvPr>
          <p:cNvSpPr txBox="1"/>
          <p:nvPr/>
        </p:nvSpPr>
        <p:spPr>
          <a:xfrm>
            <a:off x="711959" y="931444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Now, sort them in a different way.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47EB7B-62B1-6134-7091-1E948138D74A}"/>
              </a:ext>
            </a:extLst>
          </p:cNvPr>
          <p:cNvSpPr txBox="1"/>
          <p:nvPr/>
        </p:nvSpPr>
        <p:spPr>
          <a:xfrm>
            <a:off x="2565173" y="5524230"/>
            <a:ext cx="145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4 sides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405B9C-AF2C-419B-5552-77F25A6BCB6C}"/>
              </a:ext>
            </a:extLst>
          </p:cNvPr>
          <p:cNvSpPr txBox="1"/>
          <p:nvPr/>
        </p:nvSpPr>
        <p:spPr>
          <a:xfrm>
            <a:off x="4182857" y="5496288"/>
            <a:ext cx="358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More than 4 sides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82932E-9162-CAB7-53C1-1F16DDC7F423}"/>
              </a:ext>
            </a:extLst>
          </p:cNvPr>
          <p:cNvSpPr txBox="1"/>
          <p:nvPr/>
        </p:nvSpPr>
        <p:spPr>
          <a:xfrm>
            <a:off x="1233104" y="1452330"/>
            <a:ext cx="6877906" cy="1452384"/>
          </a:xfrm>
          <a:prstGeom prst="cloudCallout">
            <a:avLst>
              <a:gd name="adj1" fmla="val -54498"/>
              <a:gd name="adj2" fmla="val 43756"/>
            </a:avLst>
          </a:prstGeom>
          <a:noFill/>
          <a:ln w="19050">
            <a:solidFill>
              <a:srgbClr val="64C1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Why are there no shapes in the middle part?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B8BCF5-8430-977B-261F-B9C852134543}"/>
              </a:ext>
            </a:extLst>
          </p:cNvPr>
          <p:cNvSpPr txBox="1"/>
          <p:nvPr/>
        </p:nvSpPr>
        <p:spPr>
          <a:xfrm>
            <a:off x="711959" y="931444"/>
            <a:ext cx="6278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different ways can you sort them?</a:t>
            </a:r>
          </a:p>
        </p:txBody>
      </p:sp>
    </p:spTree>
    <p:extLst>
      <p:ext uri="{BB962C8B-B14F-4D97-AF65-F5344CB8AC3E}">
        <p14:creationId xmlns:p14="http://schemas.microsoft.com/office/powerpoint/2010/main" val="15047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0486 0.2634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13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32378 0.3631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1814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00695 0.206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1030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10729 0.194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972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36111 0.3898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1949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04409 0.2888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78 0.36319 L 5.55556E-7 -1.85185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1" y="-1782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20625 L 3.33333E-6 -1.85185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-997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11 0.38981 L 0.04409 0.37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-74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9 0.28889 L -0.43559 0.2944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9" grpId="0" animBg="1"/>
      <p:bldP spid="19" grpId="1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718708-048D-D21E-158F-875FB6725EC5}"/>
              </a:ext>
            </a:extLst>
          </p:cNvPr>
          <p:cNvSpPr txBox="1"/>
          <p:nvPr/>
        </p:nvSpPr>
        <p:spPr>
          <a:xfrm>
            <a:off x="667510" y="255113"/>
            <a:ext cx="7399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What would be the most helpful way to sort these shapes?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4042ED-C394-DBB2-900C-636AA9B77213}"/>
              </a:ext>
            </a:extLst>
          </p:cNvPr>
          <p:cNvSpPr/>
          <p:nvPr/>
        </p:nvSpPr>
        <p:spPr>
          <a:xfrm>
            <a:off x="2620025" y="4236128"/>
            <a:ext cx="1301894" cy="736120"/>
          </a:xfrm>
          <a:prstGeom prst="rect">
            <a:avLst/>
          </a:pr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9F0EE1-595E-C9A0-379D-D72654858A7B}"/>
              </a:ext>
            </a:extLst>
          </p:cNvPr>
          <p:cNvSpPr/>
          <p:nvPr/>
        </p:nvSpPr>
        <p:spPr>
          <a:xfrm>
            <a:off x="2784281" y="2398877"/>
            <a:ext cx="1216724" cy="1216724"/>
          </a:xfrm>
          <a:prstGeom prst="rect">
            <a:avLst/>
          </a:prstGeom>
          <a:solidFill>
            <a:srgbClr val="C5E0B4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59EA7AD5-7148-5E86-B0AD-B9651F6B2F98}"/>
              </a:ext>
            </a:extLst>
          </p:cNvPr>
          <p:cNvSpPr/>
          <p:nvPr/>
        </p:nvSpPr>
        <p:spPr>
          <a:xfrm>
            <a:off x="6197196" y="2210288"/>
            <a:ext cx="1624327" cy="11710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270"/>
              <a:gd name="f9" fmla="+- 0 0 -9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*/ f32 1 3"/>
              <a:gd name="f38" fmla="*/ f33 1 4"/>
              <a:gd name="f39" fmla="min f33 f32"/>
              <a:gd name="f40" fmla="*/ 50000 f33 1"/>
              <a:gd name="f41" fmla="+- f6 f36 0"/>
              <a:gd name="f42" fmla="*/ f40 1 f39"/>
              <a:gd name="f43" fmla="*/ f39 f7 1"/>
              <a:gd name="f44" fmla="*/ f38 f7 1"/>
              <a:gd name="f45" fmla="*/ f37 f7 1"/>
              <a:gd name="f46" fmla="*/ f43 1 200000"/>
              <a:gd name="f47" fmla="*/ f43 1 100000"/>
              <a:gd name="f48" fmla="*/ f44 1 f42"/>
              <a:gd name="f49" fmla="*/ f45 1 f42"/>
              <a:gd name="f50" fmla="*/ f41 f26 1"/>
              <a:gd name="f51" fmla="+- f29 0 f47"/>
              <a:gd name="f52" fmla="+- f29 0 f46"/>
              <a:gd name="f53" fmla="+- f29 0 f48"/>
              <a:gd name="f54" fmla="*/ f48 f26 1"/>
              <a:gd name="f55" fmla="*/ f49 f26 1"/>
              <a:gd name="f56" fmla="*/ f47 f26 1"/>
              <a:gd name="f57" fmla="*/ f46 f26 1"/>
              <a:gd name="f58" fmla="*/ f53 f26 1"/>
              <a:gd name="f59" fmla="*/ f51 f26 1"/>
              <a:gd name="f60" fmla="*/ f52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7" y="f50"/>
              </a:cxn>
              <a:cxn ang="f25">
                <a:pos x="f60" y="f50"/>
              </a:cxn>
            </a:cxnLst>
            <a:rect l="f54" t="f55" r="f58" b="f34"/>
            <a:pathLst>
              <a:path>
                <a:moveTo>
                  <a:pt x="f31" y="f34"/>
                </a:moveTo>
                <a:lnTo>
                  <a:pt x="f56" y="f31"/>
                </a:lnTo>
                <a:lnTo>
                  <a:pt x="f59" y="f31"/>
                </a:lnTo>
                <a:lnTo>
                  <a:pt x="f35" y="f34"/>
                </a:lnTo>
                <a:close/>
              </a:path>
            </a:pathLst>
          </a:cu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7F1D3F1B-E36B-BBE6-C764-1A96BAFF0CF4}"/>
              </a:ext>
            </a:extLst>
          </p:cNvPr>
          <p:cNvSpPr/>
          <p:nvPr/>
        </p:nvSpPr>
        <p:spPr>
          <a:xfrm>
            <a:off x="6204464" y="3700772"/>
            <a:ext cx="1009880" cy="121672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360"/>
              <a:gd name="f9" fmla="+- 0 0 -90"/>
              <a:gd name="f10" fmla="+- 0 0 -180"/>
              <a:gd name="f11" fmla="+- 0 0 -270"/>
              <a:gd name="f12" fmla="abs f3"/>
              <a:gd name="f13" fmla="abs f4"/>
              <a:gd name="f14" fmla="abs f5"/>
              <a:gd name="f15" fmla="*/ 5 f7 1"/>
              <a:gd name="f16" fmla="*/ f8 f0 1"/>
              <a:gd name="f17" fmla="*/ f9 f0 1"/>
              <a:gd name="f18" fmla="*/ f10 f0 1"/>
              <a:gd name="f19" fmla="*/ f11 f0 1"/>
              <a:gd name="f20" fmla="?: f12 f3 1"/>
              <a:gd name="f21" fmla="?: f13 f4 1"/>
              <a:gd name="f22" fmla="?: f14 f5 1"/>
              <a:gd name="f23" fmla="*/ f16 1 f2"/>
              <a:gd name="f24" fmla="*/ f17 1 f2"/>
              <a:gd name="f25" fmla="*/ f18 1 f2"/>
              <a:gd name="f26" fmla="*/ f19 1 f2"/>
              <a:gd name="f27" fmla="*/ f20 1 21600"/>
              <a:gd name="f28" fmla="*/ f21 1 21600"/>
              <a:gd name="f29" fmla="*/ 21600 f20 1"/>
              <a:gd name="f30" fmla="*/ 21600 f21 1"/>
              <a:gd name="f31" fmla="+- f23 0 f1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val f36"/>
              <a:gd name="f39" fmla="val f37"/>
              <a:gd name="f40" fmla="*/ f6 f35 1"/>
              <a:gd name="f41" fmla="+- f39 0 f6"/>
              <a:gd name="f42" fmla="+- f38 0 f6"/>
              <a:gd name="f43" fmla="*/ f39 f35 1"/>
              <a:gd name="f44" fmla="*/ f38 f35 1"/>
              <a:gd name="f45" fmla="*/ f41 1 2"/>
              <a:gd name="f46" fmla="*/ f42 1 2"/>
              <a:gd name="f47" fmla="min f42 f41"/>
              <a:gd name="f48" fmla="*/ 100000 f42 1"/>
              <a:gd name="f49" fmla="+- f6 f45 0"/>
              <a:gd name="f50" fmla="+- f6 f46 0"/>
              <a:gd name="f51" fmla="*/ f48 1 f47"/>
              <a:gd name="f52" fmla="*/ f47 f7 1"/>
              <a:gd name="f53" fmla="*/ f52 1 200000"/>
              <a:gd name="f54" fmla="*/ f52 1 100000"/>
              <a:gd name="f55" fmla="*/ f15 1 f51"/>
              <a:gd name="f56" fmla="*/ f41 f50 1"/>
              <a:gd name="f57" fmla="*/ f50 f35 1"/>
              <a:gd name="f58" fmla="*/ f49 f35 1"/>
              <a:gd name="f59" fmla="+- f38 0 f53"/>
              <a:gd name="f60" fmla="+- f38 0 f54"/>
              <a:gd name="f61" fmla="+- 1 f55 0"/>
              <a:gd name="f62" fmla="*/ f56 1 f54"/>
              <a:gd name="f63" fmla="*/ f54 f35 1"/>
              <a:gd name="f64" fmla="*/ f53 f35 1"/>
              <a:gd name="f65" fmla="*/ f60 1 2"/>
              <a:gd name="f66" fmla="*/ f61 1 12"/>
              <a:gd name="f67" fmla="+- f39 0 f62"/>
              <a:gd name="f68" fmla="*/ f60 f35 1"/>
              <a:gd name="f69" fmla="*/ f59 f35 1"/>
              <a:gd name="f70" fmla="*/ f62 f35 1"/>
              <a:gd name="f71" fmla="+- f38 0 f65"/>
              <a:gd name="f72" fmla="*/ f66 f42 1"/>
              <a:gd name="f73" fmla="*/ f66 f41 1"/>
              <a:gd name="f74" fmla="*/ f67 f35 1"/>
              <a:gd name="f75" fmla="*/ f65 f35 1"/>
              <a:gd name="f76" fmla="+- f38 0 f72"/>
              <a:gd name="f77" fmla="+- f39 0 f73"/>
              <a:gd name="f78" fmla="*/ f72 f35 1"/>
              <a:gd name="f79" fmla="*/ f73 f35 1"/>
              <a:gd name="f80" fmla="*/ f71 f35 1"/>
              <a:gd name="f81" fmla="*/ f76 f35 1"/>
              <a:gd name="f82" fmla="*/ f7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7" y="f74"/>
              </a:cxn>
              <a:cxn ang="f31">
                <a:pos x="f80" y="f40"/>
              </a:cxn>
              <a:cxn ang="f32">
                <a:pos x="f69" y="f58"/>
              </a:cxn>
              <a:cxn ang="f33">
                <a:pos x="f75" y="f43"/>
              </a:cxn>
              <a:cxn ang="f33">
                <a:pos x="f57" y="f70"/>
              </a:cxn>
              <a:cxn ang="f34">
                <a:pos x="f64" y="f58"/>
              </a:cxn>
            </a:cxnLst>
            <a:rect l="f78" t="f79" r="f81" b="f82"/>
            <a:pathLst>
              <a:path>
                <a:moveTo>
                  <a:pt x="f40" y="f43"/>
                </a:moveTo>
                <a:lnTo>
                  <a:pt x="f63" y="f40"/>
                </a:lnTo>
                <a:lnTo>
                  <a:pt x="f44" y="f40"/>
                </a:lnTo>
                <a:lnTo>
                  <a:pt x="f68" y="f43"/>
                </a:lnTo>
                <a:close/>
              </a:path>
            </a:pathLst>
          </a:cu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DF79752A-4E5F-B84B-AD52-48E30796150A}"/>
              </a:ext>
            </a:extLst>
          </p:cNvPr>
          <p:cNvSpPr/>
          <p:nvPr/>
        </p:nvSpPr>
        <p:spPr>
          <a:xfrm>
            <a:off x="1184287" y="1490580"/>
            <a:ext cx="1222808" cy="10463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105146"/>
              <a:gd name="f9" fmla="val 110557"/>
              <a:gd name="f10" fmla="+- 0 0 -270"/>
              <a:gd name="f11" fmla="+- 0 0 -180"/>
              <a:gd name="f12" fmla="+- 0 0 -90"/>
              <a:gd name="f13" fmla="abs f3"/>
              <a:gd name="f14" fmla="abs f4"/>
              <a:gd name="f15" fmla="abs f5"/>
              <a:gd name="f16" fmla="+- 1080000 f1 0"/>
              <a:gd name="f17" fmla="+- 18360000 f1 0"/>
              <a:gd name="f18" fmla="*/ f10 f0 1"/>
              <a:gd name="f19" fmla="*/ f11 f0 1"/>
              <a:gd name="f20" fmla="*/ f12 f0 1"/>
              <a:gd name="f21" fmla="?: f13 f3 1"/>
              <a:gd name="f22" fmla="?: f14 f4 1"/>
              <a:gd name="f23" fmla="?: f15 f5 1"/>
              <a:gd name="f24" fmla="+- f16 0 f1"/>
              <a:gd name="f25" fmla="+- f17 0 f1"/>
              <a:gd name="f26" fmla="*/ f18 1 f2"/>
              <a:gd name="f27" fmla="*/ f19 1 f2"/>
              <a:gd name="f28" fmla="*/ f20 1 f2"/>
              <a:gd name="f29" fmla="*/ f21 1 21600"/>
              <a:gd name="f30" fmla="*/ f22 1 21600"/>
              <a:gd name="f31" fmla="*/ 21600 f21 1"/>
              <a:gd name="f32" fmla="*/ 21600 f22 1"/>
              <a:gd name="f33" fmla="+- f24 f1 0"/>
              <a:gd name="f34" fmla="+- f25 f1 0"/>
              <a:gd name="f35" fmla="+- f26 0 f1"/>
              <a:gd name="f36" fmla="+- f27 0 f1"/>
              <a:gd name="f37" fmla="+- f28 0 f1"/>
              <a:gd name="f38" fmla="min f30 f29"/>
              <a:gd name="f39" fmla="*/ f31 1 f23"/>
              <a:gd name="f40" fmla="*/ f32 1 f23"/>
              <a:gd name="f41" fmla="*/ f33 f7 1"/>
              <a:gd name="f42" fmla="*/ f34 f7 1"/>
              <a:gd name="f43" fmla="val f39"/>
              <a:gd name="f44" fmla="val f40"/>
              <a:gd name="f45" fmla="*/ f41 1 f0"/>
              <a:gd name="f46" fmla="*/ f42 1 f0"/>
              <a:gd name="f47" fmla="*/ f6 f38 1"/>
              <a:gd name="f48" fmla="+- f44 0 f6"/>
              <a:gd name="f49" fmla="+- f43 0 f6"/>
              <a:gd name="f50" fmla="+- 0 0 f45"/>
              <a:gd name="f51" fmla="+- 0 0 f46"/>
              <a:gd name="f52" fmla="*/ f48 1 2"/>
              <a:gd name="f53" fmla="*/ f49 1 2"/>
              <a:gd name="f54" fmla="+- 0 0 f50"/>
              <a:gd name="f55" fmla="+- 0 0 f51"/>
              <a:gd name="f56" fmla="+- f6 f52 0"/>
              <a:gd name="f57" fmla="+- f6 f53 0"/>
              <a:gd name="f58" fmla="*/ f53 f8 1"/>
              <a:gd name="f59" fmla="*/ f52 f9 1"/>
              <a:gd name="f60" fmla="*/ f54 f0 1"/>
              <a:gd name="f61" fmla="*/ f55 f0 1"/>
              <a:gd name="f62" fmla="*/ f58 1 100000"/>
              <a:gd name="f63" fmla="*/ f59 1 100000"/>
              <a:gd name="f64" fmla="*/ f56 f9 1"/>
              <a:gd name="f65" fmla="*/ f60 1 f7"/>
              <a:gd name="f66" fmla="*/ f61 1 f7"/>
              <a:gd name="f67" fmla="*/ f57 f38 1"/>
              <a:gd name="f68" fmla="*/ f64 1 100000"/>
              <a:gd name="f69" fmla="+- f65 0 f1"/>
              <a:gd name="f70" fmla="+- f66 0 f1"/>
              <a:gd name="f71" fmla="cos 1 f69"/>
              <a:gd name="f72" fmla="cos 1 f70"/>
              <a:gd name="f73" fmla="sin 1 f69"/>
              <a:gd name="f74" fmla="sin 1 f70"/>
              <a:gd name="f75" fmla="+- 0 0 f71"/>
              <a:gd name="f76" fmla="+- 0 0 f72"/>
              <a:gd name="f77" fmla="+- 0 0 f73"/>
              <a:gd name="f78" fmla="+- 0 0 f74"/>
              <a:gd name="f79" fmla="+- 0 0 f75"/>
              <a:gd name="f80" fmla="+- 0 0 f76"/>
              <a:gd name="f81" fmla="+- 0 0 f77"/>
              <a:gd name="f82" fmla="+- 0 0 f78"/>
              <a:gd name="f83" fmla="val f79"/>
              <a:gd name="f84" fmla="val f80"/>
              <a:gd name="f85" fmla="val f81"/>
              <a:gd name="f86" fmla="val f82"/>
              <a:gd name="f87" fmla="*/ f83 f62 1"/>
              <a:gd name="f88" fmla="*/ f84 f62 1"/>
              <a:gd name="f89" fmla="*/ f85 f63 1"/>
              <a:gd name="f90" fmla="*/ f86 f63 1"/>
              <a:gd name="f91" fmla="+- f57 0 f87"/>
              <a:gd name="f92" fmla="+- f57 0 f88"/>
              <a:gd name="f93" fmla="+- f57 f88 0"/>
              <a:gd name="f94" fmla="+- f57 f87 0"/>
              <a:gd name="f95" fmla="+- f68 0 f89"/>
              <a:gd name="f96" fmla="+- f68 0 f90"/>
              <a:gd name="f97" fmla="*/ f95 f88 1"/>
              <a:gd name="f98" fmla="*/ f92 f38 1"/>
              <a:gd name="f99" fmla="*/ f93 f38 1"/>
              <a:gd name="f100" fmla="*/ f96 f38 1"/>
              <a:gd name="f101" fmla="*/ f91 f38 1"/>
              <a:gd name="f102" fmla="*/ f95 f38 1"/>
              <a:gd name="f103" fmla="*/ f94 f38 1"/>
              <a:gd name="f104" fmla="*/ f97 1 f87"/>
              <a:gd name="f105" fmla="*/ f104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101" y="f102"/>
              </a:cxn>
              <a:cxn ang="f36">
                <a:pos x="f98" y="f100"/>
              </a:cxn>
              <a:cxn ang="f36">
                <a:pos x="f99" y="f100"/>
              </a:cxn>
              <a:cxn ang="f37">
                <a:pos x="f103" y="f102"/>
              </a:cxn>
            </a:cxnLst>
            <a:rect l="f98" t="f105" r="f99" b="f100"/>
            <a:pathLst>
              <a:path>
                <a:moveTo>
                  <a:pt x="f101" y="f102"/>
                </a:moveTo>
                <a:lnTo>
                  <a:pt x="f67" y="f47"/>
                </a:lnTo>
                <a:lnTo>
                  <a:pt x="f103" y="f102"/>
                </a:lnTo>
                <a:lnTo>
                  <a:pt x="f99" y="f100"/>
                </a:lnTo>
                <a:lnTo>
                  <a:pt x="f98" y="f100"/>
                </a:lnTo>
                <a:close/>
              </a:path>
            </a:pathLst>
          </a:cu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D4F706-72DC-0A1A-74EF-CBDEAC99EA4C}"/>
              </a:ext>
            </a:extLst>
          </p:cNvPr>
          <p:cNvSpPr/>
          <p:nvPr/>
        </p:nvSpPr>
        <p:spPr>
          <a:xfrm>
            <a:off x="4173710" y="4081001"/>
            <a:ext cx="1301894" cy="736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75367"/>
              <a:gd name="f7" fmla="val 1286539"/>
              <a:gd name="f8" fmla="val 1350335"/>
              <a:gd name="f9" fmla="val 893135"/>
              <a:gd name="f10" fmla="+- 0 0 -90"/>
              <a:gd name="f11" fmla="*/ f3 1 2275367"/>
              <a:gd name="f12" fmla="*/ f4 1 1286539"/>
              <a:gd name="f13" fmla="+- f7 0 f5"/>
              <a:gd name="f14" fmla="+- f6 0 f5"/>
              <a:gd name="f15" fmla="*/ f10 f0 1"/>
              <a:gd name="f16" fmla="*/ f14 1 2275367"/>
              <a:gd name="f17" fmla="*/ f13 1 1286539"/>
              <a:gd name="f18" fmla="*/ 0 f14 1"/>
              <a:gd name="f19" fmla="*/ 0 f13 1"/>
              <a:gd name="f20" fmla="*/ 2275367 f14 1"/>
              <a:gd name="f21" fmla="*/ 1286539 f13 1"/>
              <a:gd name="f22" fmla="*/ 1350335 f14 1"/>
              <a:gd name="f23" fmla="*/ 893135 f13 1"/>
              <a:gd name="f24" fmla="*/ f15 1 f2"/>
              <a:gd name="f25" fmla="*/ f18 1 2275367"/>
              <a:gd name="f26" fmla="*/ f19 1 1286539"/>
              <a:gd name="f27" fmla="*/ f20 1 2275367"/>
              <a:gd name="f28" fmla="*/ f21 1 1286539"/>
              <a:gd name="f29" fmla="*/ f22 1 2275367"/>
              <a:gd name="f30" fmla="*/ f23 1 1286539"/>
              <a:gd name="f31" fmla="*/ f5 1 f16"/>
              <a:gd name="f32" fmla="*/ f6 1 f16"/>
              <a:gd name="f33" fmla="*/ f5 1 f17"/>
              <a:gd name="f34" fmla="*/ f7 1 f17"/>
              <a:gd name="f35" fmla="+- f24 0 f1"/>
              <a:gd name="f36" fmla="*/ f29 1 f16"/>
              <a:gd name="f37" fmla="*/ f30 1 f17"/>
              <a:gd name="f38" fmla="*/ f27 1 f16"/>
              <a:gd name="f39" fmla="*/ f26 1 f17"/>
              <a:gd name="f40" fmla="*/ f28 1 f17"/>
              <a:gd name="f41" fmla="*/ f25 1 f16"/>
              <a:gd name="f42" fmla="*/ f31 f11 1"/>
              <a:gd name="f43" fmla="*/ f32 f11 1"/>
              <a:gd name="f44" fmla="*/ f34 f12 1"/>
              <a:gd name="f45" fmla="*/ f33 f12 1"/>
              <a:gd name="f46" fmla="*/ f36 f11 1"/>
              <a:gd name="f47" fmla="*/ f37 f12 1"/>
              <a:gd name="f48" fmla="*/ f38 f11 1"/>
              <a:gd name="f49" fmla="*/ f39 f12 1"/>
              <a:gd name="f50" fmla="*/ f40 f12 1"/>
              <a:gd name="f51" fmla="*/ f4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46" y="f47"/>
              </a:cxn>
              <a:cxn ang="f35">
                <a:pos x="f48" y="f49"/>
              </a:cxn>
              <a:cxn ang="f35">
                <a:pos x="f48" y="f50"/>
              </a:cxn>
              <a:cxn ang="f35">
                <a:pos x="f51" y="f50"/>
              </a:cxn>
              <a:cxn ang="f35">
                <a:pos x="f46" y="f47"/>
              </a:cxn>
            </a:cxnLst>
            <a:rect l="f42" t="f45" r="f43" b="f44"/>
            <a:pathLst>
              <a:path w="2275367" h="1286539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3429A9BF-77F9-5CC1-8A71-E3A841156748}"/>
              </a:ext>
            </a:extLst>
          </p:cNvPr>
          <p:cNvSpPr/>
          <p:nvPr/>
        </p:nvSpPr>
        <p:spPr>
          <a:xfrm>
            <a:off x="4974387" y="1690423"/>
            <a:ext cx="1222803" cy="6466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37140"/>
              <a:gd name="f7" fmla="val 1130257"/>
              <a:gd name="f8" fmla="val 1089835"/>
              <a:gd name="f9" fmla="val 396616"/>
              <a:gd name="f10" fmla="val 1728982"/>
              <a:gd name="f11" fmla="val 408158"/>
              <a:gd name="f12" fmla="+- 0 0 -90"/>
              <a:gd name="f13" fmla="*/ f3 1 2137140"/>
              <a:gd name="f14" fmla="*/ f4 1 1130257"/>
              <a:gd name="f15" fmla="+- f7 0 f5"/>
              <a:gd name="f16" fmla="+- f6 0 f5"/>
              <a:gd name="f17" fmla="*/ f12 f0 1"/>
              <a:gd name="f18" fmla="*/ f16 1 2137140"/>
              <a:gd name="f19" fmla="*/ f15 1 1130257"/>
              <a:gd name="f20" fmla="*/ 0 f16 1"/>
              <a:gd name="f21" fmla="*/ 0 f15 1"/>
              <a:gd name="f22" fmla="*/ 1089835 f16 1"/>
              <a:gd name="f23" fmla="*/ 396616 f15 1"/>
              <a:gd name="f24" fmla="*/ 2137140 f16 1"/>
              <a:gd name="f25" fmla="*/ 1728982 f16 1"/>
              <a:gd name="f26" fmla="*/ 1130257 f15 1"/>
              <a:gd name="f27" fmla="*/ 408158 f16 1"/>
              <a:gd name="f28" fmla="*/ f17 1 f2"/>
              <a:gd name="f29" fmla="*/ f20 1 2137140"/>
              <a:gd name="f30" fmla="*/ f21 1 1130257"/>
              <a:gd name="f31" fmla="*/ f22 1 2137140"/>
              <a:gd name="f32" fmla="*/ f23 1 1130257"/>
              <a:gd name="f33" fmla="*/ f24 1 2137140"/>
              <a:gd name="f34" fmla="*/ f25 1 2137140"/>
              <a:gd name="f35" fmla="*/ f26 1 1130257"/>
              <a:gd name="f36" fmla="*/ f27 1 2137140"/>
              <a:gd name="f37" fmla="*/ f5 1 f18"/>
              <a:gd name="f38" fmla="*/ f6 1 f18"/>
              <a:gd name="f39" fmla="*/ f5 1 f19"/>
              <a:gd name="f40" fmla="*/ f7 1 f19"/>
              <a:gd name="f41" fmla="+- f28 0 f1"/>
              <a:gd name="f42" fmla="*/ f29 1 f18"/>
              <a:gd name="f43" fmla="*/ f30 1 f19"/>
              <a:gd name="f44" fmla="*/ f31 1 f18"/>
              <a:gd name="f45" fmla="*/ f32 1 f19"/>
              <a:gd name="f46" fmla="*/ f33 1 f18"/>
              <a:gd name="f47" fmla="*/ f34 1 f18"/>
              <a:gd name="f48" fmla="*/ f35 1 f19"/>
              <a:gd name="f49" fmla="*/ f36 1 f18"/>
              <a:gd name="f50" fmla="*/ f37 f13 1"/>
              <a:gd name="f51" fmla="*/ f38 f13 1"/>
              <a:gd name="f52" fmla="*/ f40 f14 1"/>
              <a:gd name="f53" fmla="*/ f39 f14 1"/>
              <a:gd name="f54" fmla="*/ f42 f13 1"/>
              <a:gd name="f55" fmla="*/ f43 f14 1"/>
              <a:gd name="f56" fmla="*/ f44 f13 1"/>
              <a:gd name="f57" fmla="*/ f45 f14 1"/>
              <a:gd name="f58" fmla="*/ f46 f13 1"/>
              <a:gd name="f59" fmla="*/ f47 f13 1"/>
              <a:gd name="f60" fmla="*/ f48 f14 1"/>
              <a:gd name="f61" fmla="*/ f49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54" y="f55"/>
              </a:cxn>
              <a:cxn ang="f41">
                <a:pos x="f56" y="f57"/>
              </a:cxn>
              <a:cxn ang="f41">
                <a:pos x="f58" y="f55"/>
              </a:cxn>
              <a:cxn ang="f41">
                <a:pos x="f59" y="f60"/>
              </a:cxn>
              <a:cxn ang="f41">
                <a:pos x="f61" y="f60"/>
              </a:cxn>
              <a:cxn ang="f41">
                <a:pos x="f54" y="f55"/>
              </a:cxn>
            </a:cxnLst>
            <a:rect l="f50" t="f53" r="f51" b="f52"/>
            <a:pathLst>
              <a:path w="2137140" h="1130257">
                <a:moveTo>
                  <a:pt x="f5" y="f5"/>
                </a:moveTo>
                <a:lnTo>
                  <a:pt x="f8" y="f9"/>
                </a:lnTo>
                <a:lnTo>
                  <a:pt x="f6" y="f5"/>
                </a:lnTo>
                <a:lnTo>
                  <a:pt x="f10" y="f7"/>
                </a:lnTo>
                <a:lnTo>
                  <a:pt x="f11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3C7817AA-5963-AE46-82D1-69551003ABCA}"/>
              </a:ext>
            </a:extLst>
          </p:cNvPr>
          <p:cNvSpPr/>
          <p:nvPr/>
        </p:nvSpPr>
        <p:spPr>
          <a:xfrm>
            <a:off x="1612410" y="3055907"/>
            <a:ext cx="532996" cy="11802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31540"/>
              <a:gd name="f7" fmla="val 2062711"/>
              <a:gd name="f8" fmla="val 932454"/>
              <a:gd name="f9" fmla="val 271128"/>
              <a:gd name="f10" fmla="val 861233"/>
              <a:gd name="f11" fmla="val 709170"/>
              <a:gd name="f12" fmla="val 1828795"/>
              <a:gd name="f13" fmla="val 121079"/>
              <a:gd name="f14" fmla="+- 0 0 -90"/>
              <a:gd name="f15" fmla="*/ f3 1 931540"/>
              <a:gd name="f16" fmla="*/ f4 1 2062711"/>
              <a:gd name="f17" fmla="+- f7 0 f5"/>
              <a:gd name="f18" fmla="+- f6 0 f5"/>
              <a:gd name="f19" fmla="*/ f14 f0 1"/>
              <a:gd name="f20" fmla="*/ f18 1 931540"/>
              <a:gd name="f21" fmla="*/ f17 1 2062711"/>
              <a:gd name="f22" fmla="*/ 0 f17 1"/>
              <a:gd name="f23" fmla="*/ 1828795 f17 1"/>
              <a:gd name="f24" fmla="*/ 2062711 f17 1"/>
              <a:gd name="f25" fmla="*/ 932454 f17 1"/>
              <a:gd name="f26" fmla="*/ 0 f18 1"/>
              <a:gd name="f27" fmla="*/ 271128 f18 1"/>
              <a:gd name="f28" fmla="*/ 861233 f18 1"/>
              <a:gd name="f29" fmla="*/ 709170 f17 1"/>
              <a:gd name="f30" fmla="*/ 931540 f18 1"/>
              <a:gd name="f31" fmla="*/ 121079 f18 1"/>
              <a:gd name="f32" fmla="*/ f19 1 f2"/>
              <a:gd name="f33" fmla="*/ f22 1 2062711"/>
              <a:gd name="f34" fmla="*/ f23 1 2062711"/>
              <a:gd name="f35" fmla="*/ f24 1 2062711"/>
              <a:gd name="f36" fmla="*/ f25 1 2062711"/>
              <a:gd name="f37" fmla="*/ f26 1 931540"/>
              <a:gd name="f38" fmla="*/ f27 1 931540"/>
              <a:gd name="f39" fmla="*/ f28 1 931540"/>
              <a:gd name="f40" fmla="*/ f29 1 2062711"/>
              <a:gd name="f41" fmla="*/ f30 1 931540"/>
              <a:gd name="f42" fmla="*/ f31 1 931540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7 1 f20"/>
              <a:gd name="f49" fmla="*/ f36 1 f21"/>
              <a:gd name="f50" fmla="*/ f38 1 f20"/>
              <a:gd name="f51" fmla="*/ f33 1 f21"/>
              <a:gd name="f52" fmla="*/ f39 1 f20"/>
              <a:gd name="f53" fmla="*/ f40 1 f21"/>
              <a:gd name="f54" fmla="*/ f41 1 f20"/>
              <a:gd name="f55" fmla="*/ f34 1 f21"/>
              <a:gd name="f56" fmla="*/ f42 1 f20"/>
              <a:gd name="f57" fmla="*/ f35 1 f21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5 1"/>
              <a:gd name="f65" fmla="*/ f51 f16 1"/>
              <a:gd name="f66" fmla="*/ f52 f15 1"/>
              <a:gd name="f67" fmla="*/ f53 f16 1"/>
              <a:gd name="f68" fmla="*/ f54 f15 1"/>
              <a:gd name="f69" fmla="*/ f55 f16 1"/>
              <a:gd name="f70" fmla="*/ f56 f15 1"/>
              <a:gd name="f71" fmla="*/ f57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4" y="f65"/>
              </a:cxn>
              <a:cxn ang="f47">
                <a:pos x="f66" y="f67"/>
              </a:cxn>
              <a:cxn ang="f47">
                <a:pos x="f68" y="f69"/>
              </a:cxn>
              <a:cxn ang="f47">
                <a:pos x="f70" y="f71"/>
              </a:cxn>
              <a:cxn ang="f47">
                <a:pos x="f62" y="f63"/>
              </a:cxn>
            </a:cxnLst>
            <a:rect l="f58" t="f61" r="f59" b="f60"/>
            <a:pathLst>
              <a:path w="931540" h="2062711">
                <a:moveTo>
                  <a:pt x="f5" y="f8"/>
                </a:moveTo>
                <a:lnTo>
                  <a:pt x="f9" y="f5"/>
                </a:lnTo>
                <a:lnTo>
                  <a:pt x="f10" y="f11"/>
                </a:lnTo>
                <a:lnTo>
                  <a:pt x="f6" y="f12"/>
                </a:lnTo>
                <a:lnTo>
                  <a:pt x="f13" y="f7"/>
                </a:lnTo>
                <a:lnTo>
                  <a:pt x="f5" y="f8"/>
                </a:lnTo>
                <a:close/>
              </a:path>
            </a:pathLst>
          </a:cu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F5C63B9C-618B-DFFD-B2C9-7305C559A690}"/>
              </a:ext>
            </a:extLst>
          </p:cNvPr>
          <p:cNvSpPr/>
          <p:nvPr/>
        </p:nvSpPr>
        <p:spPr>
          <a:xfrm>
            <a:off x="4362986" y="2438420"/>
            <a:ext cx="1222803" cy="14418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37140"/>
              <a:gd name="f7" fmla="val 2519911"/>
              <a:gd name="f8" fmla="val 1347124"/>
              <a:gd name="f9" fmla="val 451881"/>
              <a:gd name="f10" fmla="val 2122387"/>
              <a:gd name="f11" fmla="val 46651"/>
              <a:gd name="f12" fmla="val 2498646"/>
              <a:gd name="f13" fmla="+- 0 0 -90"/>
              <a:gd name="f14" fmla="*/ f3 1 2137140"/>
              <a:gd name="f15" fmla="*/ f4 1 2519911"/>
              <a:gd name="f16" fmla="+- f7 0 f5"/>
              <a:gd name="f17" fmla="+- f6 0 f5"/>
              <a:gd name="f18" fmla="*/ f13 f0 1"/>
              <a:gd name="f19" fmla="*/ f17 1 2137140"/>
              <a:gd name="f20" fmla="*/ f16 1 2519911"/>
              <a:gd name="f21" fmla="*/ 0 f17 1"/>
              <a:gd name="f22" fmla="*/ 2137140 f17 1"/>
              <a:gd name="f23" fmla="*/ 46651 f17 1"/>
              <a:gd name="f24" fmla="*/ 2122387 f17 1"/>
              <a:gd name="f25" fmla="*/ 1347124 f16 1"/>
              <a:gd name="f26" fmla="*/ 451881 f17 1"/>
              <a:gd name="f27" fmla="*/ 0 f16 1"/>
              <a:gd name="f28" fmla="*/ 2519911 f16 1"/>
              <a:gd name="f29" fmla="*/ 2498646 f16 1"/>
              <a:gd name="f30" fmla="*/ f18 1 f2"/>
              <a:gd name="f31" fmla="*/ f21 1 2137140"/>
              <a:gd name="f32" fmla="*/ f22 1 2137140"/>
              <a:gd name="f33" fmla="*/ f23 1 2137140"/>
              <a:gd name="f34" fmla="*/ f24 1 2137140"/>
              <a:gd name="f35" fmla="*/ f25 1 2519911"/>
              <a:gd name="f36" fmla="*/ f26 1 2137140"/>
              <a:gd name="f37" fmla="*/ f27 1 2519911"/>
              <a:gd name="f38" fmla="*/ f28 1 2519911"/>
              <a:gd name="f39" fmla="*/ f29 1 2519911"/>
              <a:gd name="f40" fmla="*/ f5 1 f19"/>
              <a:gd name="f41" fmla="*/ f6 1 f19"/>
              <a:gd name="f42" fmla="*/ f5 1 f20"/>
              <a:gd name="f43" fmla="*/ f7 1 f20"/>
              <a:gd name="f44" fmla="+- f30 0 f1"/>
              <a:gd name="f45" fmla="*/ f31 1 f19"/>
              <a:gd name="f46" fmla="*/ f35 1 f20"/>
              <a:gd name="f47" fmla="*/ f36 1 f19"/>
              <a:gd name="f48" fmla="*/ f37 1 f20"/>
              <a:gd name="f49" fmla="*/ f32 1 f19"/>
              <a:gd name="f50" fmla="*/ f34 1 f19"/>
              <a:gd name="f51" fmla="*/ f38 1 f20"/>
              <a:gd name="f52" fmla="*/ f33 1 f19"/>
              <a:gd name="f53" fmla="*/ f39 1 f20"/>
              <a:gd name="f54" fmla="*/ f40 f14 1"/>
              <a:gd name="f55" fmla="*/ f41 f14 1"/>
              <a:gd name="f56" fmla="*/ f43 f15 1"/>
              <a:gd name="f57" fmla="*/ f42 f15 1"/>
              <a:gd name="f58" fmla="*/ f45 f14 1"/>
              <a:gd name="f59" fmla="*/ f46 f15 1"/>
              <a:gd name="f60" fmla="*/ f47 f14 1"/>
              <a:gd name="f61" fmla="*/ f48 f15 1"/>
              <a:gd name="f62" fmla="*/ f49 f14 1"/>
              <a:gd name="f63" fmla="*/ f50 f14 1"/>
              <a:gd name="f64" fmla="*/ f51 f15 1"/>
              <a:gd name="f65" fmla="*/ f52 f14 1"/>
              <a:gd name="f66" fmla="*/ f53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58" y="f59"/>
              </a:cxn>
              <a:cxn ang="f44">
                <a:pos x="f60" y="f61"/>
              </a:cxn>
              <a:cxn ang="f44">
                <a:pos x="f62" y="f59"/>
              </a:cxn>
              <a:cxn ang="f44">
                <a:pos x="f63" y="f64"/>
              </a:cxn>
              <a:cxn ang="f44">
                <a:pos x="f65" y="f66"/>
              </a:cxn>
              <a:cxn ang="f44">
                <a:pos x="f58" y="f59"/>
              </a:cxn>
            </a:cxnLst>
            <a:rect l="f54" t="f57" r="f55" b="f56"/>
            <a:pathLst>
              <a:path w="2137140" h="2519911">
                <a:moveTo>
                  <a:pt x="f5" y="f8"/>
                </a:moveTo>
                <a:lnTo>
                  <a:pt x="f9" y="f5"/>
                </a:lnTo>
                <a:lnTo>
                  <a:pt x="f6" y="f8"/>
                </a:lnTo>
                <a:lnTo>
                  <a:pt x="f10" y="f7"/>
                </a:lnTo>
                <a:lnTo>
                  <a:pt x="f11" y="f12"/>
                </a:lnTo>
                <a:lnTo>
                  <a:pt x="f5" y="f8"/>
                </a:lnTo>
                <a:close/>
              </a:path>
            </a:pathLst>
          </a:cu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1981CC-B03A-2C23-DF27-D30536655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800" y="5304897"/>
            <a:ext cx="747045" cy="7470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585484-EA86-887E-E9A9-44DE5A016523}"/>
              </a:ext>
            </a:extLst>
          </p:cNvPr>
          <p:cNvSpPr txBox="1"/>
          <p:nvPr/>
        </p:nvSpPr>
        <p:spPr>
          <a:xfrm>
            <a:off x="5346319" y="544758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26089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3107B0-A1F0-1FB6-8760-7A2F9F081F76}"/>
              </a:ext>
            </a:extLst>
          </p:cNvPr>
          <p:cNvSpPr txBox="1"/>
          <p:nvPr/>
        </p:nvSpPr>
        <p:spPr>
          <a:xfrm>
            <a:off x="667510" y="255113"/>
            <a:ext cx="7399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What would be the most helpful way to sort these shapes?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9E5244-7C72-0EDC-A1F0-C21A2DEEA59A}"/>
              </a:ext>
            </a:extLst>
          </p:cNvPr>
          <p:cNvSpPr/>
          <p:nvPr/>
        </p:nvSpPr>
        <p:spPr>
          <a:xfrm>
            <a:off x="6563397" y="1154780"/>
            <a:ext cx="1301894" cy="736120"/>
          </a:xfrm>
          <a:prstGeom prst="rect">
            <a:avLst/>
          </a:pr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282DC4-8B2F-90A7-D3C7-4F2668540700}"/>
              </a:ext>
            </a:extLst>
          </p:cNvPr>
          <p:cNvSpPr/>
          <p:nvPr/>
        </p:nvSpPr>
        <p:spPr>
          <a:xfrm>
            <a:off x="963334" y="2770508"/>
            <a:ext cx="1216724" cy="1216724"/>
          </a:xfrm>
          <a:prstGeom prst="rect">
            <a:avLst/>
          </a:prstGeom>
          <a:solidFill>
            <a:srgbClr val="C5E0B4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3824335C-FA7A-D094-EF29-6FFFC9D57F11}"/>
              </a:ext>
            </a:extLst>
          </p:cNvPr>
          <p:cNvSpPr/>
          <p:nvPr/>
        </p:nvSpPr>
        <p:spPr>
          <a:xfrm>
            <a:off x="6197196" y="2210288"/>
            <a:ext cx="1624327" cy="11710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270"/>
              <a:gd name="f9" fmla="+- 0 0 -9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*/ f32 1 3"/>
              <a:gd name="f38" fmla="*/ f33 1 4"/>
              <a:gd name="f39" fmla="min f33 f32"/>
              <a:gd name="f40" fmla="*/ 50000 f33 1"/>
              <a:gd name="f41" fmla="+- f6 f36 0"/>
              <a:gd name="f42" fmla="*/ f40 1 f39"/>
              <a:gd name="f43" fmla="*/ f39 f7 1"/>
              <a:gd name="f44" fmla="*/ f38 f7 1"/>
              <a:gd name="f45" fmla="*/ f37 f7 1"/>
              <a:gd name="f46" fmla="*/ f43 1 200000"/>
              <a:gd name="f47" fmla="*/ f43 1 100000"/>
              <a:gd name="f48" fmla="*/ f44 1 f42"/>
              <a:gd name="f49" fmla="*/ f45 1 f42"/>
              <a:gd name="f50" fmla="*/ f41 f26 1"/>
              <a:gd name="f51" fmla="+- f29 0 f47"/>
              <a:gd name="f52" fmla="+- f29 0 f46"/>
              <a:gd name="f53" fmla="+- f29 0 f48"/>
              <a:gd name="f54" fmla="*/ f48 f26 1"/>
              <a:gd name="f55" fmla="*/ f49 f26 1"/>
              <a:gd name="f56" fmla="*/ f47 f26 1"/>
              <a:gd name="f57" fmla="*/ f46 f26 1"/>
              <a:gd name="f58" fmla="*/ f53 f26 1"/>
              <a:gd name="f59" fmla="*/ f51 f26 1"/>
              <a:gd name="f60" fmla="*/ f52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7" y="f50"/>
              </a:cxn>
              <a:cxn ang="f25">
                <a:pos x="f60" y="f50"/>
              </a:cxn>
            </a:cxnLst>
            <a:rect l="f54" t="f55" r="f58" b="f34"/>
            <a:pathLst>
              <a:path>
                <a:moveTo>
                  <a:pt x="f31" y="f34"/>
                </a:moveTo>
                <a:lnTo>
                  <a:pt x="f56" y="f31"/>
                </a:lnTo>
                <a:lnTo>
                  <a:pt x="f59" y="f31"/>
                </a:lnTo>
                <a:lnTo>
                  <a:pt x="f35" y="f34"/>
                </a:lnTo>
                <a:close/>
              </a:path>
            </a:pathLst>
          </a:cu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7647A7B0-A9B2-35B5-A3AD-C11BF3E4A4F3}"/>
              </a:ext>
            </a:extLst>
          </p:cNvPr>
          <p:cNvSpPr/>
          <p:nvPr/>
        </p:nvSpPr>
        <p:spPr>
          <a:xfrm>
            <a:off x="6204464" y="3700772"/>
            <a:ext cx="1009880" cy="121672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360"/>
              <a:gd name="f9" fmla="+- 0 0 -90"/>
              <a:gd name="f10" fmla="+- 0 0 -180"/>
              <a:gd name="f11" fmla="+- 0 0 -270"/>
              <a:gd name="f12" fmla="abs f3"/>
              <a:gd name="f13" fmla="abs f4"/>
              <a:gd name="f14" fmla="abs f5"/>
              <a:gd name="f15" fmla="*/ 5 f7 1"/>
              <a:gd name="f16" fmla="*/ f8 f0 1"/>
              <a:gd name="f17" fmla="*/ f9 f0 1"/>
              <a:gd name="f18" fmla="*/ f10 f0 1"/>
              <a:gd name="f19" fmla="*/ f11 f0 1"/>
              <a:gd name="f20" fmla="?: f12 f3 1"/>
              <a:gd name="f21" fmla="?: f13 f4 1"/>
              <a:gd name="f22" fmla="?: f14 f5 1"/>
              <a:gd name="f23" fmla="*/ f16 1 f2"/>
              <a:gd name="f24" fmla="*/ f17 1 f2"/>
              <a:gd name="f25" fmla="*/ f18 1 f2"/>
              <a:gd name="f26" fmla="*/ f19 1 f2"/>
              <a:gd name="f27" fmla="*/ f20 1 21600"/>
              <a:gd name="f28" fmla="*/ f21 1 21600"/>
              <a:gd name="f29" fmla="*/ 21600 f20 1"/>
              <a:gd name="f30" fmla="*/ 21600 f21 1"/>
              <a:gd name="f31" fmla="+- f23 0 f1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val f36"/>
              <a:gd name="f39" fmla="val f37"/>
              <a:gd name="f40" fmla="*/ f6 f35 1"/>
              <a:gd name="f41" fmla="+- f39 0 f6"/>
              <a:gd name="f42" fmla="+- f38 0 f6"/>
              <a:gd name="f43" fmla="*/ f39 f35 1"/>
              <a:gd name="f44" fmla="*/ f38 f35 1"/>
              <a:gd name="f45" fmla="*/ f41 1 2"/>
              <a:gd name="f46" fmla="*/ f42 1 2"/>
              <a:gd name="f47" fmla="min f42 f41"/>
              <a:gd name="f48" fmla="*/ 100000 f42 1"/>
              <a:gd name="f49" fmla="+- f6 f45 0"/>
              <a:gd name="f50" fmla="+- f6 f46 0"/>
              <a:gd name="f51" fmla="*/ f48 1 f47"/>
              <a:gd name="f52" fmla="*/ f47 f7 1"/>
              <a:gd name="f53" fmla="*/ f52 1 200000"/>
              <a:gd name="f54" fmla="*/ f52 1 100000"/>
              <a:gd name="f55" fmla="*/ f15 1 f51"/>
              <a:gd name="f56" fmla="*/ f41 f50 1"/>
              <a:gd name="f57" fmla="*/ f50 f35 1"/>
              <a:gd name="f58" fmla="*/ f49 f35 1"/>
              <a:gd name="f59" fmla="+- f38 0 f53"/>
              <a:gd name="f60" fmla="+- f38 0 f54"/>
              <a:gd name="f61" fmla="+- 1 f55 0"/>
              <a:gd name="f62" fmla="*/ f56 1 f54"/>
              <a:gd name="f63" fmla="*/ f54 f35 1"/>
              <a:gd name="f64" fmla="*/ f53 f35 1"/>
              <a:gd name="f65" fmla="*/ f60 1 2"/>
              <a:gd name="f66" fmla="*/ f61 1 12"/>
              <a:gd name="f67" fmla="+- f39 0 f62"/>
              <a:gd name="f68" fmla="*/ f60 f35 1"/>
              <a:gd name="f69" fmla="*/ f59 f35 1"/>
              <a:gd name="f70" fmla="*/ f62 f35 1"/>
              <a:gd name="f71" fmla="+- f38 0 f65"/>
              <a:gd name="f72" fmla="*/ f66 f42 1"/>
              <a:gd name="f73" fmla="*/ f66 f41 1"/>
              <a:gd name="f74" fmla="*/ f67 f35 1"/>
              <a:gd name="f75" fmla="*/ f65 f35 1"/>
              <a:gd name="f76" fmla="+- f38 0 f72"/>
              <a:gd name="f77" fmla="+- f39 0 f73"/>
              <a:gd name="f78" fmla="*/ f72 f35 1"/>
              <a:gd name="f79" fmla="*/ f73 f35 1"/>
              <a:gd name="f80" fmla="*/ f71 f35 1"/>
              <a:gd name="f81" fmla="*/ f76 f35 1"/>
              <a:gd name="f82" fmla="*/ f7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7" y="f74"/>
              </a:cxn>
              <a:cxn ang="f31">
                <a:pos x="f80" y="f40"/>
              </a:cxn>
              <a:cxn ang="f32">
                <a:pos x="f69" y="f58"/>
              </a:cxn>
              <a:cxn ang="f33">
                <a:pos x="f75" y="f43"/>
              </a:cxn>
              <a:cxn ang="f33">
                <a:pos x="f57" y="f70"/>
              </a:cxn>
              <a:cxn ang="f34">
                <a:pos x="f64" y="f58"/>
              </a:cxn>
            </a:cxnLst>
            <a:rect l="f78" t="f79" r="f81" b="f82"/>
            <a:pathLst>
              <a:path>
                <a:moveTo>
                  <a:pt x="f40" y="f43"/>
                </a:moveTo>
                <a:lnTo>
                  <a:pt x="f63" y="f40"/>
                </a:lnTo>
                <a:lnTo>
                  <a:pt x="f44" y="f40"/>
                </a:lnTo>
                <a:lnTo>
                  <a:pt x="f68" y="f43"/>
                </a:lnTo>
                <a:close/>
              </a:path>
            </a:pathLst>
          </a:cu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0F9166F1-EE00-3D50-F133-C1BA07BAF155}"/>
              </a:ext>
            </a:extLst>
          </p:cNvPr>
          <p:cNvSpPr/>
          <p:nvPr/>
        </p:nvSpPr>
        <p:spPr>
          <a:xfrm>
            <a:off x="6843753" y="4917496"/>
            <a:ext cx="1222808" cy="10463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105146"/>
              <a:gd name="f9" fmla="val 110557"/>
              <a:gd name="f10" fmla="+- 0 0 -270"/>
              <a:gd name="f11" fmla="+- 0 0 -180"/>
              <a:gd name="f12" fmla="+- 0 0 -90"/>
              <a:gd name="f13" fmla="abs f3"/>
              <a:gd name="f14" fmla="abs f4"/>
              <a:gd name="f15" fmla="abs f5"/>
              <a:gd name="f16" fmla="+- 1080000 f1 0"/>
              <a:gd name="f17" fmla="+- 18360000 f1 0"/>
              <a:gd name="f18" fmla="*/ f10 f0 1"/>
              <a:gd name="f19" fmla="*/ f11 f0 1"/>
              <a:gd name="f20" fmla="*/ f12 f0 1"/>
              <a:gd name="f21" fmla="?: f13 f3 1"/>
              <a:gd name="f22" fmla="?: f14 f4 1"/>
              <a:gd name="f23" fmla="?: f15 f5 1"/>
              <a:gd name="f24" fmla="+- f16 0 f1"/>
              <a:gd name="f25" fmla="+- f17 0 f1"/>
              <a:gd name="f26" fmla="*/ f18 1 f2"/>
              <a:gd name="f27" fmla="*/ f19 1 f2"/>
              <a:gd name="f28" fmla="*/ f20 1 f2"/>
              <a:gd name="f29" fmla="*/ f21 1 21600"/>
              <a:gd name="f30" fmla="*/ f22 1 21600"/>
              <a:gd name="f31" fmla="*/ 21600 f21 1"/>
              <a:gd name="f32" fmla="*/ 21600 f22 1"/>
              <a:gd name="f33" fmla="+- f24 f1 0"/>
              <a:gd name="f34" fmla="+- f25 f1 0"/>
              <a:gd name="f35" fmla="+- f26 0 f1"/>
              <a:gd name="f36" fmla="+- f27 0 f1"/>
              <a:gd name="f37" fmla="+- f28 0 f1"/>
              <a:gd name="f38" fmla="min f30 f29"/>
              <a:gd name="f39" fmla="*/ f31 1 f23"/>
              <a:gd name="f40" fmla="*/ f32 1 f23"/>
              <a:gd name="f41" fmla="*/ f33 f7 1"/>
              <a:gd name="f42" fmla="*/ f34 f7 1"/>
              <a:gd name="f43" fmla="val f39"/>
              <a:gd name="f44" fmla="val f40"/>
              <a:gd name="f45" fmla="*/ f41 1 f0"/>
              <a:gd name="f46" fmla="*/ f42 1 f0"/>
              <a:gd name="f47" fmla="*/ f6 f38 1"/>
              <a:gd name="f48" fmla="+- f44 0 f6"/>
              <a:gd name="f49" fmla="+- f43 0 f6"/>
              <a:gd name="f50" fmla="+- 0 0 f45"/>
              <a:gd name="f51" fmla="+- 0 0 f46"/>
              <a:gd name="f52" fmla="*/ f48 1 2"/>
              <a:gd name="f53" fmla="*/ f49 1 2"/>
              <a:gd name="f54" fmla="+- 0 0 f50"/>
              <a:gd name="f55" fmla="+- 0 0 f51"/>
              <a:gd name="f56" fmla="+- f6 f52 0"/>
              <a:gd name="f57" fmla="+- f6 f53 0"/>
              <a:gd name="f58" fmla="*/ f53 f8 1"/>
              <a:gd name="f59" fmla="*/ f52 f9 1"/>
              <a:gd name="f60" fmla="*/ f54 f0 1"/>
              <a:gd name="f61" fmla="*/ f55 f0 1"/>
              <a:gd name="f62" fmla="*/ f58 1 100000"/>
              <a:gd name="f63" fmla="*/ f59 1 100000"/>
              <a:gd name="f64" fmla="*/ f56 f9 1"/>
              <a:gd name="f65" fmla="*/ f60 1 f7"/>
              <a:gd name="f66" fmla="*/ f61 1 f7"/>
              <a:gd name="f67" fmla="*/ f57 f38 1"/>
              <a:gd name="f68" fmla="*/ f64 1 100000"/>
              <a:gd name="f69" fmla="+- f65 0 f1"/>
              <a:gd name="f70" fmla="+- f66 0 f1"/>
              <a:gd name="f71" fmla="cos 1 f69"/>
              <a:gd name="f72" fmla="cos 1 f70"/>
              <a:gd name="f73" fmla="sin 1 f69"/>
              <a:gd name="f74" fmla="sin 1 f70"/>
              <a:gd name="f75" fmla="+- 0 0 f71"/>
              <a:gd name="f76" fmla="+- 0 0 f72"/>
              <a:gd name="f77" fmla="+- 0 0 f73"/>
              <a:gd name="f78" fmla="+- 0 0 f74"/>
              <a:gd name="f79" fmla="+- 0 0 f75"/>
              <a:gd name="f80" fmla="+- 0 0 f76"/>
              <a:gd name="f81" fmla="+- 0 0 f77"/>
              <a:gd name="f82" fmla="+- 0 0 f78"/>
              <a:gd name="f83" fmla="val f79"/>
              <a:gd name="f84" fmla="val f80"/>
              <a:gd name="f85" fmla="val f81"/>
              <a:gd name="f86" fmla="val f82"/>
              <a:gd name="f87" fmla="*/ f83 f62 1"/>
              <a:gd name="f88" fmla="*/ f84 f62 1"/>
              <a:gd name="f89" fmla="*/ f85 f63 1"/>
              <a:gd name="f90" fmla="*/ f86 f63 1"/>
              <a:gd name="f91" fmla="+- f57 0 f87"/>
              <a:gd name="f92" fmla="+- f57 0 f88"/>
              <a:gd name="f93" fmla="+- f57 f88 0"/>
              <a:gd name="f94" fmla="+- f57 f87 0"/>
              <a:gd name="f95" fmla="+- f68 0 f89"/>
              <a:gd name="f96" fmla="+- f68 0 f90"/>
              <a:gd name="f97" fmla="*/ f95 f88 1"/>
              <a:gd name="f98" fmla="*/ f92 f38 1"/>
              <a:gd name="f99" fmla="*/ f93 f38 1"/>
              <a:gd name="f100" fmla="*/ f96 f38 1"/>
              <a:gd name="f101" fmla="*/ f91 f38 1"/>
              <a:gd name="f102" fmla="*/ f95 f38 1"/>
              <a:gd name="f103" fmla="*/ f94 f38 1"/>
              <a:gd name="f104" fmla="*/ f97 1 f87"/>
              <a:gd name="f105" fmla="*/ f104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101" y="f102"/>
              </a:cxn>
              <a:cxn ang="f36">
                <a:pos x="f98" y="f100"/>
              </a:cxn>
              <a:cxn ang="f36">
                <a:pos x="f99" y="f100"/>
              </a:cxn>
              <a:cxn ang="f37">
                <a:pos x="f103" y="f102"/>
              </a:cxn>
            </a:cxnLst>
            <a:rect l="f98" t="f105" r="f99" b="f100"/>
            <a:pathLst>
              <a:path>
                <a:moveTo>
                  <a:pt x="f101" y="f102"/>
                </a:moveTo>
                <a:lnTo>
                  <a:pt x="f67" y="f47"/>
                </a:lnTo>
                <a:lnTo>
                  <a:pt x="f103" y="f102"/>
                </a:lnTo>
                <a:lnTo>
                  <a:pt x="f99" y="f100"/>
                </a:lnTo>
                <a:lnTo>
                  <a:pt x="f98" y="f100"/>
                </a:lnTo>
                <a:close/>
              </a:path>
            </a:pathLst>
          </a:cu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1174F8-22C0-BBD3-AC1E-4B4E17A72FD3}"/>
              </a:ext>
            </a:extLst>
          </p:cNvPr>
          <p:cNvSpPr/>
          <p:nvPr/>
        </p:nvSpPr>
        <p:spPr>
          <a:xfrm>
            <a:off x="4173710" y="4081001"/>
            <a:ext cx="1301894" cy="736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75367"/>
              <a:gd name="f7" fmla="val 1286539"/>
              <a:gd name="f8" fmla="val 1350335"/>
              <a:gd name="f9" fmla="val 893135"/>
              <a:gd name="f10" fmla="+- 0 0 -90"/>
              <a:gd name="f11" fmla="*/ f3 1 2275367"/>
              <a:gd name="f12" fmla="*/ f4 1 1286539"/>
              <a:gd name="f13" fmla="+- f7 0 f5"/>
              <a:gd name="f14" fmla="+- f6 0 f5"/>
              <a:gd name="f15" fmla="*/ f10 f0 1"/>
              <a:gd name="f16" fmla="*/ f14 1 2275367"/>
              <a:gd name="f17" fmla="*/ f13 1 1286539"/>
              <a:gd name="f18" fmla="*/ 0 f14 1"/>
              <a:gd name="f19" fmla="*/ 0 f13 1"/>
              <a:gd name="f20" fmla="*/ 2275367 f14 1"/>
              <a:gd name="f21" fmla="*/ 1286539 f13 1"/>
              <a:gd name="f22" fmla="*/ 1350335 f14 1"/>
              <a:gd name="f23" fmla="*/ 893135 f13 1"/>
              <a:gd name="f24" fmla="*/ f15 1 f2"/>
              <a:gd name="f25" fmla="*/ f18 1 2275367"/>
              <a:gd name="f26" fmla="*/ f19 1 1286539"/>
              <a:gd name="f27" fmla="*/ f20 1 2275367"/>
              <a:gd name="f28" fmla="*/ f21 1 1286539"/>
              <a:gd name="f29" fmla="*/ f22 1 2275367"/>
              <a:gd name="f30" fmla="*/ f23 1 1286539"/>
              <a:gd name="f31" fmla="*/ f5 1 f16"/>
              <a:gd name="f32" fmla="*/ f6 1 f16"/>
              <a:gd name="f33" fmla="*/ f5 1 f17"/>
              <a:gd name="f34" fmla="*/ f7 1 f17"/>
              <a:gd name="f35" fmla="+- f24 0 f1"/>
              <a:gd name="f36" fmla="*/ f29 1 f16"/>
              <a:gd name="f37" fmla="*/ f30 1 f17"/>
              <a:gd name="f38" fmla="*/ f27 1 f16"/>
              <a:gd name="f39" fmla="*/ f26 1 f17"/>
              <a:gd name="f40" fmla="*/ f28 1 f17"/>
              <a:gd name="f41" fmla="*/ f25 1 f16"/>
              <a:gd name="f42" fmla="*/ f31 f11 1"/>
              <a:gd name="f43" fmla="*/ f32 f11 1"/>
              <a:gd name="f44" fmla="*/ f34 f12 1"/>
              <a:gd name="f45" fmla="*/ f33 f12 1"/>
              <a:gd name="f46" fmla="*/ f36 f11 1"/>
              <a:gd name="f47" fmla="*/ f37 f12 1"/>
              <a:gd name="f48" fmla="*/ f38 f11 1"/>
              <a:gd name="f49" fmla="*/ f39 f12 1"/>
              <a:gd name="f50" fmla="*/ f40 f12 1"/>
              <a:gd name="f51" fmla="*/ f4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46" y="f47"/>
              </a:cxn>
              <a:cxn ang="f35">
                <a:pos x="f48" y="f49"/>
              </a:cxn>
              <a:cxn ang="f35">
                <a:pos x="f48" y="f50"/>
              </a:cxn>
              <a:cxn ang="f35">
                <a:pos x="f51" y="f50"/>
              </a:cxn>
              <a:cxn ang="f35">
                <a:pos x="f46" y="f47"/>
              </a:cxn>
            </a:cxnLst>
            <a:rect l="f42" t="f45" r="f43" b="f44"/>
            <a:pathLst>
              <a:path w="2275367" h="1286539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06E56DF1-A76A-A219-1D6B-83FE5ED23FED}"/>
              </a:ext>
            </a:extLst>
          </p:cNvPr>
          <p:cNvSpPr/>
          <p:nvPr/>
        </p:nvSpPr>
        <p:spPr>
          <a:xfrm>
            <a:off x="4974387" y="1690423"/>
            <a:ext cx="1222803" cy="6466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37140"/>
              <a:gd name="f7" fmla="val 1130257"/>
              <a:gd name="f8" fmla="val 1089835"/>
              <a:gd name="f9" fmla="val 396616"/>
              <a:gd name="f10" fmla="val 1728982"/>
              <a:gd name="f11" fmla="val 408158"/>
              <a:gd name="f12" fmla="+- 0 0 -90"/>
              <a:gd name="f13" fmla="*/ f3 1 2137140"/>
              <a:gd name="f14" fmla="*/ f4 1 1130257"/>
              <a:gd name="f15" fmla="+- f7 0 f5"/>
              <a:gd name="f16" fmla="+- f6 0 f5"/>
              <a:gd name="f17" fmla="*/ f12 f0 1"/>
              <a:gd name="f18" fmla="*/ f16 1 2137140"/>
              <a:gd name="f19" fmla="*/ f15 1 1130257"/>
              <a:gd name="f20" fmla="*/ 0 f16 1"/>
              <a:gd name="f21" fmla="*/ 0 f15 1"/>
              <a:gd name="f22" fmla="*/ 1089835 f16 1"/>
              <a:gd name="f23" fmla="*/ 396616 f15 1"/>
              <a:gd name="f24" fmla="*/ 2137140 f16 1"/>
              <a:gd name="f25" fmla="*/ 1728982 f16 1"/>
              <a:gd name="f26" fmla="*/ 1130257 f15 1"/>
              <a:gd name="f27" fmla="*/ 408158 f16 1"/>
              <a:gd name="f28" fmla="*/ f17 1 f2"/>
              <a:gd name="f29" fmla="*/ f20 1 2137140"/>
              <a:gd name="f30" fmla="*/ f21 1 1130257"/>
              <a:gd name="f31" fmla="*/ f22 1 2137140"/>
              <a:gd name="f32" fmla="*/ f23 1 1130257"/>
              <a:gd name="f33" fmla="*/ f24 1 2137140"/>
              <a:gd name="f34" fmla="*/ f25 1 2137140"/>
              <a:gd name="f35" fmla="*/ f26 1 1130257"/>
              <a:gd name="f36" fmla="*/ f27 1 2137140"/>
              <a:gd name="f37" fmla="*/ f5 1 f18"/>
              <a:gd name="f38" fmla="*/ f6 1 f18"/>
              <a:gd name="f39" fmla="*/ f5 1 f19"/>
              <a:gd name="f40" fmla="*/ f7 1 f19"/>
              <a:gd name="f41" fmla="+- f28 0 f1"/>
              <a:gd name="f42" fmla="*/ f29 1 f18"/>
              <a:gd name="f43" fmla="*/ f30 1 f19"/>
              <a:gd name="f44" fmla="*/ f31 1 f18"/>
              <a:gd name="f45" fmla="*/ f32 1 f19"/>
              <a:gd name="f46" fmla="*/ f33 1 f18"/>
              <a:gd name="f47" fmla="*/ f34 1 f18"/>
              <a:gd name="f48" fmla="*/ f35 1 f19"/>
              <a:gd name="f49" fmla="*/ f36 1 f18"/>
              <a:gd name="f50" fmla="*/ f37 f13 1"/>
              <a:gd name="f51" fmla="*/ f38 f13 1"/>
              <a:gd name="f52" fmla="*/ f40 f14 1"/>
              <a:gd name="f53" fmla="*/ f39 f14 1"/>
              <a:gd name="f54" fmla="*/ f42 f13 1"/>
              <a:gd name="f55" fmla="*/ f43 f14 1"/>
              <a:gd name="f56" fmla="*/ f44 f13 1"/>
              <a:gd name="f57" fmla="*/ f45 f14 1"/>
              <a:gd name="f58" fmla="*/ f46 f13 1"/>
              <a:gd name="f59" fmla="*/ f47 f13 1"/>
              <a:gd name="f60" fmla="*/ f48 f14 1"/>
              <a:gd name="f61" fmla="*/ f49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54" y="f55"/>
              </a:cxn>
              <a:cxn ang="f41">
                <a:pos x="f56" y="f57"/>
              </a:cxn>
              <a:cxn ang="f41">
                <a:pos x="f58" y="f55"/>
              </a:cxn>
              <a:cxn ang="f41">
                <a:pos x="f59" y="f60"/>
              </a:cxn>
              <a:cxn ang="f41">
                <a:pos x="f61" y="f60"/>
              </a:cxn>
              <a:cxn ang="f41">
                <a:pos x="f54" y="f55"/>
              </a:cxn>
            </a:cxnLst>
            <a:rect l="f50" t="f53" r="f51" b="f52"/>
            <a:pathLst>
              <a:path w="2137140" h="1130257">
                <a:moveTo>
                  <a:pt x="f5" y="f5"/>
                </a:moveTo>
                <a:lnTo>
                  <a:pt x="f8" y="f9"/>
                </a:lnTo>
                <a:lnTo>
                  <a:pt x="f6" y="f5"/>
                </a:lnTo>
                <a:lnTo>
                  <a:pt x="f10" y="f7"/>
                </a:lnTo>
                <a:lnTo>
                  <a:pt x="f11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9BDF9C70-321E-FB6A-FA3F-DC0477B22387}"/>
              </a:ext>
            </a:extLst>
          </p:cNvPr>
          <p:cNvSpPr/>
          <p:nvPr/>
        </p:nvSpPr>
        <p:spPr>
          <a:xfrm>
            <a:off x="5649244" y="4760500"/>
            <a:ext cx="532996" cy="11802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31540"/>
              <a:gd name="f7" fmla="val 2062711"/>
              <a:gd name="f8" fmla="val 932454"/>
              <a:gd name="f9" fmla="val 271128"/>
              <a:gd name="f10" fmla="val 861233"/>
              <a:gd name="f11" fmla="val 709170"/>
              <a:gd name="f12" fmla="val 1828795"/>
              <a:gd name="f13" fmla="val 121079"/>
              <a:gd name="f14" fmla="+- 0 0 -90"/>
              <a:gd name="f15" fmla="*/ f3 1 931540"/>
              <a:gd name="f16" fmla="*/ f4 1 2062711"/>
              <a:gd name="f17" fmla="+- f7 0 f5"/>
              <a:gd name="f18" fmla="+- f6 0 f5"/>
              <a:gd name="f19" fmla="*/ f14 f0 1"/>
              <a:gd name="f20" fmla="*/ f18 1 931540"/>
              <a:gd name="f21" fmla="*/ f17 1 2062711"/>
              <a:gd name="f22" fmla="*/ 0 f17 1"/>
              <a:gd name="f23" fmla="*/ 1828795 f17 1"/>
              <a:gd name="f24" fmla="*/ 2062711 f17 1"/>
              <a:gd name="f25" fmla="*/ 932454 f17 1"/>
              <a:gd name="f26" fmla="*/ 0 f18 1"/>
              <a:gd name="f27" fmla="*/ 271128 f18 1"/>
              <a:gd name="f28" fmla="*/ 861233 f18 1"/>
              <a:gd name="f29" fmla="*/ 709170 f17 1"/>
              <a:gd name="f30" fmla="*/ 931540 f18 1"/>
              <a:gd name="f31" fmla="*/ 121079 f18 1"/>
              <a:gd name="f32" fmla="*/ f19 1 f2"/>
              <a:gd name="f33" fmla="*/ f22 1 2062711"/>
              <a:gd name="f34" fmla="*/ f23 1 2062711"/>
              <a:gd name="f35" fmla="*/ f24 1 2062711"/>
              <a:gd name="f36" fmla="*/ f25 1 2062711"/>
              <a:gd name="f37" fmla="*/ f26 1 931540"/>
              <a:gd name="f38" fmla="*/ f27 1 931540"/>
              <a:gd name="f39" fmla="*/ f28 1 931540"/>
              <a:gd name="f40" fmla="*/ f29 1 2062711"/>
              <a:gd name="f41" fmla="*/ f30 1 931540"/>
              <a:gd name="f42" fmla="*/ f31 1 931540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7 1 f20"/>
              <a:gd name="f49" fmla="*/ f36 1 f21"/>
              <a:gd name="f50" fmla="*/ f38 1 f20"/>
              <a:gd name="f51" fmla="*/ f33 1 f21"/>
              <a:gd name="f52" fmla="*/ f39 1 f20"/>
              <a:gd name="f53" fmla="*/ f40 1 f21"/>
              <a:gd name="f54" fmla="*/ f41 1 f20"/>
              <a:gd name="f55" fmla="*/ f34 1 f21"/>
              <a:gd name="f56" fmla="*/ f42 1 f20"/>
              <a:gd name="f57" fmla="*/ f35 1 f21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5 1"/>
              <a:gd name="f65" fmla="*/ f51 f16 1"/>
              <a:gd name="f66" fmla="*/ f52 f15 1"/>
              <a:gd name="f67" fmla="*/ f53 f16 1"/>
              <a:gd name="f68" fmla="*/ f54 f15 1"/>
              <a:gd name="f69" fmla="*/ f55 f16 1"/>
              <a:gd name="f70" fmla="*/ f56 f15 1"/>
              <a:gd name="f71" fmla="*/ f57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4" y="f65"/>
              </a:cxn>
              <a:cxn ang="f47">
                <a:pos x="f66" y="f67"/>
              </a:cxn>
              <a:cxn ang="f47">
                <a:pos x="f68" y="f69"/>
              </a:cxn>
              <a:cxn ang="f47">
                <a:pos x="f70" y="f71"/>
              </a:cxn>
              <a:cxn ang="f47">
                <a:pos x="f62" y="f63"/>
              </a:cxn>
            </a:cxnLst>
            <a:rect l="f58" t="f61" r="f59" b="f60"/>
            <a:pathLst>
              <a:path w="931540" h="2062711">
                <a:moveTo>
                  <a:pt x="f5" y="f8"/>
                </a:moveTo>
                <a:lnTo>
                  <a:pt x="f9" y="f5"/>
                </a:lnTo>
                <a:lnTo>
                  <a:pt x="f10" y="f11"/>
                </a:lnTo>
                <a:lnTo>
                  <a:pt x="f6" y="f12"/>
                </a:lnTo>
                <a:lnTo>
                  <a:pt x="f13" y="f7"/>
                </a:lnTo>
                <a:lnTo>
                  <a:pt x="f5" y="f8"/>
                </a:lnTo>
                <a:close/>
              </a:path>
            </a:pathLst>
          </a:cu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65C65CE7-E06A-BB08-5712-C7FD04D923AF}"/>
              </a:ext>
            </a:extLst>
          </p:cNvPr>
          <p:cNvSpPr/>
          <p:nvPr/>
        </p:nvSpPr>
        <p:spPr>
          <a:xfrm>
            <a:off x="4362986" y="2438420"/>
            <a:ext cx="1222803" cy="14418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37140"/>
              <a:gd name="f7" fmla="val 2519911"/>
              <a:gd name="f8" fmla="val 1347124"/>
              <a:gd name="f9" fmla="val 451881"/>
              <a:gd name="f10" fmla="val 2122387"/>
              <a:gd name="f11" fmla="val 46651"/>
              <a:gd name="f12" fmla="val 2498646"/>
              <a:gd name="f13" fmla="+- 0 0 -90"/>
              <a:gd name="f14" fmla="*/ f3 1 2137140"/>
              <a:gd name="f15" fmla="*/ f4 1 2519911"/>
              <a:gd name="f16" fmla="+- f7 0 f5"/>
              <a:gd name="f17" fmla="+- f6 0 f5"/>
              <a:gd name="f18" fmla="*/ f13 f0 1"/>
              <a:gd name="f19" fmla="*/ f17 1 2137140"/>
              <a:gd name="f20" fmla="*/ f16 1 2519911"/>
              <a:gd name="f21" fmla="*/ 0 f17 1"/>
              <a:gd name="f22" fmla="*/ 2137140 f17 1"/>
              <a:gd name="f23" fmla="*/ 46651 f17 1"/>
              <a:gd name="f24" fmla="*/ 2122387 f17 1"/>
              <a:gd name="f25" fmla="*/ 1347124 f16 1"/>
              <a:gd name="f26" fmla="*/ 451881 f17 1"/>
              <a:gd name="f27" fmla="*/ 0 f16 1"/>
              <a:gd name="f28" fmla="*/ 2519911 f16 1"/>
              <a:gd name="f29" fmla="*/ 2498646 f16 1"/>
              <a:gd name="f30" fmla="*/ f18 1 f2"/>
              <a:gd name="f31" fmla="*/ f21 1 2137140"/>
              <a:gd name="f32" fmla="*/ f22 1 2137140"/>
              <a:gd name="f33" fmla="*/ f23 1 2137140"/>
              <a:gd name="f34" fmla="*/ f24 1 2137140"/>
              <a:gd name="f35" fmla="*/ f25 1 2519911"/>
              <a:gd name="f36" fmla="*/ f26 1 2137140"/>
              <a:gd name="f37" fmla="*/ f27 1 2519911"/>
              <a:gd name="f38" fmla="*/ f28 1 2519911"/>
              <a:gd name="f39" fmla="*/ f29 1 2519911"/>
              <a:gd name="f40" fmla="*/ f5 1 f19"/>
              <a:gd name="f41" fmla="*/ f6 1 f19"/>
              <a:gd name="f42" fmla="*/ f5 1 f20"/>
              <a:gd name="f43" fmla="*/ f7 1 f20"/>
              <a:gd name="f44" fmla="+- f30 0 f1"/>
              <a:gd name="f45" fmla="*/ f31 1 f19"/>
              <a:gd name="f46" fmla="*/ f35 1 f20"/>
              <a:gd name="f47" fmla="*/ f36 1 f19"/>
              <a:gd name="f48" fmla="*/ f37 1 f20"/>
              <a:gd name="f49" fmla="*/ f32 1 f19"/>
              <a:gd name="f50" fmla="*/ f34 1 f19"/>
              <a:gd name="f51" fmla="*/ f38 1 f20"/>
              <a:gd name="f52" fmla="*/ f33 1 f19"/>
              <a:gd name="f53" fmla="*/ f39 1 f20"/>
              <a:gd name="f54" fmla="*/ f40 f14 1"/>
              <a:gd name="f55" fmla="*/ f41 f14 1"/>
              <a:gd name="f56" fmla="*/ f43 f15 1"/>
              <a:gd name="f57" fmla="*/ f42 f15 1"/>
              <a:gd name="f58" fmla="*/ f45 f14 1"/>
              <a:gd name="f59" fmla="*/ f46 f15 1"/>
              <a:gd name="f60" fmla="*/ f47 f14 1"/>
              <a:gd name="f61" fmla="*/ f48 f15 1"/>
              <a:gd name="f62" fmla="*/ f49 f14 1"/>
              <a:gd name="f63" fmla="*/ f50 f14 1"/>
              <a:gd name="f64" fmla="*/ f51 f15 1"/>
              <a:gd name="f65" fmla="*/ f52 f14 1"/>
              <a:gd name="f66" fmla="*/ f53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58" y="f59"/>
              </a:cxn>
              <a:cxn ang="f44">
                <a:pos x="f60" y="f61"/>
              </a:cxn>
              <a:cxn ang="f44">
                <a:pos x="f62" y="f59"/>
              </a:cxn>
              <a:cxn ang="f44">
                <a:pos x="f63" y="f64"/>
              </a:cxn>
              <a:cxn ang="f44">
                <a:pos x="f65" y="f66"/>
              </a:cxn>
              <a:cxn ang="f44">
                <a:pos x="f58" y="f59"/>
              </a:cxn>
            </a:cxnLst>
            <a:rect l="f54" t="f57" r="f55" b="f56"/>
            <a:pathLst>
              <a:path w="2137140" h="2519911">
                <a:moveTo>
                  <a:pt x="f5" y="f8"/>
                </a:moveTo>
                <a:lnTo>
                  <a:pt x="f9" y="f5"/>
                </a:lnTo>
                <a:lnTo>
                  <a:pt x="f6" y="f8"/>
                </a:lnTo>
                <a:lnTo>
                  <a:pt x="f10" y="f7"/>
                </a:lnTo>
                <a:lnTo>
                  <a:pt x="f11" y="f12"/>
                </a:lnTo>
                <a:lnTo>
                  <a:pt x="f5" y="f8"/>
                </a:lnTo>
                <a:close/>
              </a:path>
            </a:pathLst>
          </a:cu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EF4306-84A8-8B47-DEC3-F795EE549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712" y="5208168"/>
            <a:ext cx="747045" cy="7470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48DF4A-03DE-8E0B-6594-F984302499FF}"/>
              </a:ext>
            </a:extLst>
          </p:cNvPr>
          <p:cNvSpPr txBox="1"/>
          <p:nvPr/>
        </p:nvSpPr>
        <p:spPr>
          <a:xfrm>
            <a:off x="810231" y="5350857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362659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7CDCF3-006E-C478-DB38-2863E864F764}"/>
              </a:ext>
            </a:extLst>
          </p:cNvPr>
          <p:cNvSpPr txBox="1"/>
          <p:nvPr/>
        </p:nvSpPr>
        <p:spPr>
          <a:xfrm>
            <a:off x="667510" y="255113"/>
            <a:ext cx="7399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What would be the most helpful way to sort these shapes?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3AD292-B8AF-1953-396D-177EACB15AF0}"/>
              </a:ext>
            </a:extLst>
          </p:cNvPr>
          <p:cNvSpPr/>
          <p:nvPr/>
        </p:nvSpPr>
        <p:spPr>
          <a:xfrm>
            <a:off x="878164" y="5283237"/>
            <a:ext cx="1301894" cy="736120"/>
          </a:xfrm>
          <a:prstGeom prst="rect">
            <a:avLst/>
          </a:pr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AC026B-AB1A-FB3F-C0E7-4F2241228A8B}"/>
              </a:ext>
            </a:extLst>
          </p:cNvPr>
          <p:cNvSpPr/>
          <p:nvPr/>
        </p:nvSpPr>
        <p:spPr>
          <a:xfrm>
            <a:off x="963334" y="2770508"/>
            <a:ext cx="1216724" cy="1216724"/>
          </a:xfrm>
          <a:prstGeom prst="rect">
            <a:avLst/>
          </a:prstGeom>
          <a:solidFill>
            <a:srgbClr val="C5E0B4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54DB8F54-B76F-1D84-F24E-00E260731840}"/>
              </a:ext>
            </a:extLst>
          </p:cNvPr>
          <p:cNvSpPr/>
          <p:nvPr/>
        </p:nvSpPr>
        <p:spPr>
          <a:xfrm>
            <a:off x="2484438" y="3160852"/>
            <a:ext cx="1624327" cy="11710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270"/>
              <a:gd name="f9" fmla="+- 0 0 -9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*/ f32 1 3"/>
              <a:gd name="f38" fmla="*/ f33 1 4"/>
              <a:gd name="f39" fmla="min f33 f32"/>
              <a:gd name="f40" fmla="*/ 50000 f33 1"/>
              <a:gd name="f41" fmla="+- f6 f36 0"/>
              <a:gd name="f42" fmla="*/ f40 1 f39"/>
              <a:gd name="f43" fmla="*/ f39 f7 1"/>
              <a:gd name="f44" fmla="*/ f38 f7 1"/>
              <a:gd name="f45" fmla="*/ f37 f7 1"/>
              <a:gd name="f46" fmla="*/ f43 1 200000"/>
              <a:gd name="f47" fmla="*/ f43 1 100000"/>
              <a:gd name="f48" fmla="*/ f44 1 f42"/>
              <a:gd name="f49" fmla="*/ f45 1 f42"/>
              <a:gd name="f50" fmla="*/ f41 f26 1"/>
              <a:gd name="f51" fmla="+- f29 0 f47"/>
              <a:gd name="f52" fmla="+- f29 0 f46"/>
              <a:gd name="f53" fmla="+- f29 0 f48"/>
              <a:gd name="f54" fmla="*/ f48 f26 1"/>
              <a:gd name="f55" fmla="*/ f49 f26 1"/>
              <a:gd name="f56" fmla="*/ f47 f26 1"/>
              <a:gd name="f57" fmla="*/ f46 f26 1"/>
              <a:gd name="f58" fmla="*/ f53 f26 1"/>
              <a:gd name="f59" fmla="*/ f51 f26 1"/>
              <a:gd name="f60" fmla="*/ f52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7" y="f50"/>
              </a:cxn>
              <a:cxn ang="f25">
                <a:pos x="f60" y="f50"/>
              </a:cxn>
            </a:cxnLst>
            <a:rect l="f54" t="f55" r="f58" b="f34"/>
            <a:pathLst>
              <a:path>
                <a:moveTo>
                  <a:pt x="f31" y="f34"/>
                </a:moveTo>
                <a:lnTo>
                  <a:pt x="f56" y="f31"/>
                </a:lnTo>
                <a:lnTo>
                  <a:pt x="f59" y="f31"/>
                </a:lnTo>
                <a:lnTo>
                  <a:pt x="f35" y="f34"/>
                </a:lnTo>
                <a:close/>
              </a:path>
            </a:pathLst>
          </a:cu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5602ADA-1B79-818D-7226-F3EFA0D6A369}"/>
              </a:ext>
            </a:extLst>
          </p:cNvPr>
          <p:cNvSpPr/>
          <p:nvPr/>
        </p:nvSpPr>
        <p:spPr>
          <a:xfrm>
            <a:off x="1170178" y="1342282"/>
            <a:ext cx="1009880" cy="121672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360"/>
              <a:gd name="f9" fmla="+- 0 0 -90"/>
              <a:gd name="f10" fmla="+- 0 0 -180"/>
              <a:gd name="f11" fmla="+- 0 0 -270"/>
              <a:gd name="f12" fmla="abs f3"/>
              <a:gd name="f13" fmla="abs f4"/>
              <a:gd name="f14" fmla="abs f5"/>
              <a:gd name="f15" fmla="*/ 5 f7 1"/>
              <a:gd name="f16" fmla="*/ f8 f0 1"/>
              <a:gd name="f17" fmla="*/ f9 f0 1"/>
              <a:gd name="f18" fmla="*/ f10 f0 1"/>
              <a:gd name="f19" fmla="*/ f11 f0 1"/>
              <a:gd name="f20" fmla="?: f12 f3 1"/>
              <a:gd name="f21" fmla="?: f13 f4 1"/>
              <a:gd name="f22" fmla="?: f14 f5 1"/>
              <a:gd name="f23" fmla="*/ f16 1 f2"/>
              <a:gd name="f24" fmla="*/ f17 1 f2"/>
              <a:gd name="f25" fmla="*/ f18 1 f2"/>
              <a:gd name="f26" fmla="*/ f19 1 f2"/>
              <a:gd name="f27" fmla="*/ f20 1 21600"/>
              <a:gd name="f28" fmla="*/ f21 1 21600"/>
              <a:gd name="f29" fmla="*/ 21600 f20 1"/>
              <a:gd name="f30" fmla="*/ 21600 f21 1"/>
              <a:gd name="f31" fmla="+- f23 0 f1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val f36"/>
              <a:gd name="f39" fmla="val f37"/>
              <a:gd name="f40" fmla="*/ f6 f35 1"/>
              <a:gd name="f41" fmla="+- f39 0 f6"/>
              <a:gd name="f42" fmla="+- f38 0 f6"/>
              <a:gd name="f43" fmla="*/ f39 f35 1"/>
              <a:gd name="f44" fmla="*/ f38 f35 1"/>
              <a:gd name="f45" fmla="*/ f41 1 2"/>
              <a:gd name="f46" fmla="*/ f42 1 2"/>
              <a:gd name="f47" fmla="min f42 f41"/>
              <a:gd name="f48" fmla="*/ 100000 f42 1"/>
              <a:gd name="f49" fmla="+- f6 f45 0"/>
              <a:gd name="f50" fmla="+- f6 f46 0"/>
              <a:gd name="f51" fmla="*/ f48 1 f47"/>
              <a:gd name="f52" fmla="*/ f47 f7 1"/>
              <a:gd name="f53" fmla="*/ f52 1 200000"/>
              <a:gd name="f54" fmla="*/ f52 1 100000"/>
              <a:gd name="f55" fmla="*/ f15 1 f51"/>
              <a:gd name="f56" fmla="*/ f41 f50 1"/>
              <a:gd name="f57" fmla="*/ f50 f35 1"/>
              <a:gd name="f58" fmla="*/ f49 f35 1"/>
              <a:gd name="f59" fmla="+- f38 0 f53"/>
              <a:gd name="f60" fmla="+- f38 0 f54"/>
              <a:gd name="f61" fmla="+- 1 f55 0"/>
              <a:gd name="f62" fmla="*/ f56 1 f54"/>
              <a:gd name="f63" fmla="*/ f54 f35 1"/>
              <a:gd name="f64" fmla="*/ f53 f35 1"/>
              <a:gd name="f65" fmla="*/ f60 1 2"/>
              <a:gd name="f66" fmla="*/ f61 1 12"/>
              <a:gd name="f67" fmla="+- f39 0 f62"/>
              <a:gd name="f68" fmla="*/ f60 f35 1"/>
              <a:gd name="f69" fmla="*/ f59 f35 1"/>
              <a:gd name="f70" fmla="*/ f62 f35 1"/>
              <a:gd name="f71" fmla="+- f38 0 f65"/>
              <a:gd name="f72" fmla="*/ f66 f42 1"/>
              <a:gd name="f73" fmla="*/ f66 f41 1"/>
              <a:gd name="f74" fmla="*/ f67 f35 1"/>
              <a:gd name="f75" fmla="*/ f65 f35 1"/>
              <a:gd name="f76" fmla="+- f38 0 f72"/>
              <a:gd name="f77" fmla="+- f39 0 f73"/>
              <a:gd name="f78" fmla="*/ f72 f35 1"/>
              <a:gd name="f79" fmla="*/ f73 f35 1"/>
              <a:gd name="f80" fmla="*/ f71 f35 1"/>
              <a:gd name="f81" fmla="*/ f76 f35 1"/>
              <a:gd name="f82" fmla="*/ f7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7" y="f74"/>
              </a:cxn>
              <a:cxn ang="f31">
                <a:pos x="f80" y="f40"/>
              </a:cxn>
              <a:cxn ang="f32">
                <a:pos x="f69" y="f58"/>
              </a:cxn>
              <a:cxn ang="f33">
                <a:pos x="f75" y="f43"/>
              </a:cxn>
              <a:cxn ang="f33">
                <a:pos x="f57" y="f70"/>
              </a:cxn>
              <a:cxn ang="f34">
                <a:pos x="f64" y="f58"/>
              </a:cxn>
            </a:cxnLst>
            <a:rect l="f78" t="f79" r="f81" b="f82"/>
            <a:pathLst>
              <a:path>
                <a:moveTo>
                  <a:pt x="f40" y="f43"/>
                </a:moveTo>
                <a:lnTo>
                  <a:pt x="f63" y="f40"/>
                </a:lnTo>
                <a:lnTo>
                  <a:pt x="f44" y="f40"/>
                </a:lnTo>
                <a:lnTo>
                  <a:pt x="f68" y="f43"/>
                </a:lnTo>
                <a:close/>
              </a:path>
            </a:pathLst>
          </a:cu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C1925CA5-E46C-E377-2BBB-59D55655E3E8}"/>
              </a:ext>
            </a:extLst>
          </p:cNvPr>
          <p:cNvSpPr/>
          <p:nvPr/>
        </p:nvSpPr>
        <p:spPr>
          <a:xfrm>
            <a:off x="6843753" y="4917496"/>
            <a:ext cx="1222808" cy="10463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105146"/>
              <a:gd name="f9" fmla="val 110557"/>
              <a:gd name="f10" fmla="+- 0 0 -270"/>
              <a:gd name="f11" fmla="+- 0 0 -180"/>
              <a:gd name="f12" fmla="+- 0 0 -90"/>
              <a:gd name="f13" fmla="abs f3"/>
              <a:gd name="f14" fmla="abs f4"/>
              <a:gd name="f15" fmla="abs f5"/>
              <a:gd name="f16" fmla="+- 1080000 f1 0"/>
              <a:gd name="f17" fmla="+- 18360000 f1 0"/>
              <a:gd name="f18" fmla="*/ f10 f0 1"/>
              <a:gd name="f19" fmla="*/ f11 f0 1"/>
              <a:gd name="f20" fmla="*/ f12 f0 1"/>
              <a:gd name="f21" fmla="?: f13 f3 1"/>
              <a:gd name="f22" fmla="?: f14 f4 1"/>
              <a:gd name="f23" fmla="?: f15 f5 1"/>
              <a:gd name="f24" fmla="+- f16 0 f1"/>
              <a:gd name="f25" fmla="+- f17 0 f1"/>
              <a:gd name="f26" fmla="*/ f18 1 f2"/>
              <a:gd name="f27" fmla="*/ f19 1 f2"/>
              <a:gd name="f28" fmla="*/ f20 1 f2"/>
              <a:gd name="f29" fmla="*/ f21 1 21600"/>
              <a:gd name="f30" fmla="*/ f22 1 21600"/>
              <a:gd name="f31" fmla="*/ 21600 f21 1"/>
              <a:gd name="f32" fmla="*/ 21600 f22 1"/>
              <a:gd name="f33" fmla="+- f24 f1 0"/>
              <a:gd name="f34" fmla="+- f25 f1 0"/>
              <a:gd name="f35" fmla="+- f26 0 f1"/>
              <a:gd name="f36" fmla="+- f27 0 f1"/>
              <a:gd name="f37" fmla="+- f28 0 f1"/>
              <a:gd name="f38" fmla="min f30 f29"/>
              <a:gd name="f39" fmla="*/ f31 1 f23"/>
              <a:gd name="f40" fmla="*/ f32 1 f23"/>
              <a:gd name="f41" fmla="*/ f33 f7 1"/>
              <a:gd name="f42" fmla="*/ f34 f7 1"/>
              <a:gd name="f43" fmla="val f39"/>
              <a:gd name="f44" fmla="val f40"/>
              <a:gd name="f45" fmla="*/ f41 1 f0"/>
              <a:gd name="f46" fmla="*/ f42 1 f0"/>
              <a:gd name="f47" fmla="*/ f6 f38 1"/>
              <a:gd name="f48" fmla="+- f44 0 f6"/>
              <a:gd name="f49" fmla="+- f43 0 f6"/>
              <a:gd name="f50" fmla="+- 0 0 f45"/>
              <a:gd name="f51" fmla="+- 0 0 f46"/>
              <a:gd name="f52" fmla="*/ f48 1 2"/>
              <a:gd name="f53" fmla="*/ f49 1 2"/>
              <a:gd name="f54" fmla="+- 0 0 f50"/>
              <a:gd name="f55" fmla="+- 0 0 f51"/>
              <a:gd name="f56" fmla="+- f6 f52 0"/>
              <a:gd name="f57" fmla="+- f6 f53 0"/>
              <a:gd name="f58" fmla="*/ f53 f8 1"/>
              <a:gd name="f59" fmla="*/ f52 f9 1"/>
              <a:gd name="f60" fmla="*/ f54 f0 1"/>
              <a:gd name="f61" fmla="*/ f55 f0 1"/>
              <a:gd name="f62" fmla="*/ f58 1 100000"/>
              <a:gd name="f63" fmla="*/ f59 1 100000"/>
              <a:gd name="f64" fmla="*/ f56 f9 1"/>
              <a:gd name="f65" fmla="*/ f60 1 f7"/>
              <a:gd name="f66" fmla="*/ f61 1 f7"/>
              <a:gd name="f67" fmla="*/ f57 f38 1"/>
              <a:gd name="f68" fmla="*/ f64 1 100000"/>
              <a:gd name="f69" fmla="+- f65 0 f1"/>
              <a:gd name="f70" fmla="+- f66 0 f1"/>
              <a:gd name="f71" fmla="cos 1 f69"/>
              <a:gd name="f72" fmla="cos 1 f70"/>
              <a:gd name="f73" fmla="sin 1 f69"/>
              <a:gd name="f74" fmla="sin 1 f70"/>
              <a:gd name="f75" fmla="+- 0 0 f71"/>
              <a:gd name="f76" fmla="+- 0 0 f72"/>
              <a:gd name="f77" fmla="+- 0 0 f73"/>
              <a:gd name="f78" fmla="+- 0 0 f74"/>
              <a:gd name="f79" fmla="+- 0 0 f75"/>
              <a:gd name="f80" fmla="+- 0 0 f76"/>
              <a:gd name="f81" fmla="+- 0 0 f77"/>
              <a:gd name="f82" fmla="+- 0 0 f78"/>
              <a:gd name="f83" fmla="val f79"/>
              <a:gd name="f84" fmla="val f80"/>
              <a:gd name="f85" fmla="val f81"/>
              <a:gd name="f86" fmla="val f82"/>
              <a:gd name="f87" fmla="*/ f83 f62 1"/>
              <a:gd name="f88" fmla="*/ f84 f62 1"/>
              <a:gd name="f89" fmla="*/ f85 f63 1"/>
              <a:gd name="f90" fmla="*/ f86 f63 1"/>
              <a:gd name="f91" fmla="+- f57 0 f87"/>
              <a:gd name="f92" fmla="+- f57 0 f88"/>
              <a:gd name="f93" fmla="+- f57 f88 0"/>
              <a:gd name="f94" fmla="+- f57 f87 0"/>
              <a:gd name="f95" fmla="+- f68 0 f89"/>
              <a:gd name="f96" fmla="+- f68 0 f90"/>
              <a:gd name="f97" fmla="*/ f95 f88 1"/>
              <a:gd name="f98" fmla="*/ f92 f38 1"/>
              <a:gd name="f99" fmla="*/ f93 f38 1"/>
              <a:gd name="f100" fmla="*/ f96 f38 1"/>
              <a:gd name="f101" fmla="*/ f91 f38 1"/>
              <a:gd name="f102" fmla="*/ f95 f38 1"/>
              <a:gd name="f103" fmla="*/ f94 f38 1"/>
              <a:gd name="f104" fmla="*/ f97 1 f87"/>
              <a:gd name="f105" fmla="*/ f104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101" y="f102"/>
              </a:cxn>
              <a:cxn ang="f36">
                <a:pos x="f98" y="f100"/>
              </a:cxn>
              <a:cxn ang="f36">
                <a:pos x="f99" y="f100"/>
              </a:cxn>
              <a:cxn ang="f37">
                <a:pos x="f103" y="f102"/>
              </a:cxn>
            </a:cxnLst>
            <a:rect l="f98" t="f105" r="f99" b="f100"/>
            <a:pathLst>
              <a:path>
                <a:moveTo>
                  <a:pt x="f101" y="f102"/>
                </a:moveTo>
                <a:lnTo>
                  <a:pt x="f67" y="f47"/>
                </a:lnTo>
                <a:lnTo>
                  <a:pt x="f103" y="f102"/>
                </a:lnTo>
                <a:lnTo>
                  <a:pt x="f99" y="f100"/>
                </a:lnTo>
                <a:lnTo>
                  <a:pt x="f98" y="f100"/>
                </a:lnTo>
                <a:close/>
              </a:path>
            </a:pathLst>
          </a:cu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A169B6-5724-19E4-BC0B-BC281F567CF5}"/>
              </a:ext>
            </a:extLst>
          </p:cNvPr>
          <p:cNvSpPr/>
          <p:nvPr/>
        </p:nvSpPr>
        <p:spPr>
          <a:xfrm>
            <a:off x="878164" y="4181376"/>
            <a:ext cx="1301894" cy="736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75367"/>
              <a:gd name="f7" fmla="val 1286539"/>
              <a:gd name="f8" fmla="val 1350335"/>
              <a:gd name="f9" fmla="val 893135"/>
              <a:gd name="f10" fmla="+- 0 0 -90"/>
              <a:gd name="f11" fmla="*/ f3 1 2275367"/>
              <a:gd name="f12" fmla="*/ f4 1 1286539"/>
              <a:gd name="f13" fmla="+- f7 0 f5"/>
              <a:gd name="f14" fmla="+- f6 0 f5"/>
              <a:gd name="f15" fmla="*/ f10 f0 1"/>
              <a:gd name="f16" fmla="*/ f14 1 2275367"/>
              <a:gd name="f17" fmla="*/ f13 1 1286539"/>
              <a:gd name="f18" fmla="*/ 0 f14 1"/>
              <a:gd name="f19" fmla="*/ 0 f13 1"/>
              <a:gd name="f20" fmla="*/ 2275367 f14 1"/>
              <a:gd name="f21" fmla="*/ 1286539 f13 1"/>
              <a:gd name="f22" fmla="*/ 1350335 f14 1"/>
              <a:gd name="f23" fmla="*/ 893135 f13 1"/>
              <a:gd name="f24" fmla="*/ f15 1 f2"/>
              <a:gd name="f25" fmla="*/ f18 1 2275367"/>
              <a:gd name="f26" fmla="*/ f19 1 1286539"/>
              <a:gd name="f27" fmla="*/ f20 1 2275367"/>
              <a:gd name="f28" fmla="*/ f21 1 1286539"/>
              <a:gd name="f29" fmla="*/ f22 1 2275367"/>
              <a:gd name="f30" fmla="*/ f23 1 1286539"/>
              <a:gd name="f31" fmla="*/ f5 1 f16"/>
              <a:gd name="f32" fmla="*/ f6 1 f16"/>
              <a:gd name="f33" fmla="*/ f5 1 f17"/>
              <a:gd name="f34" fmla="*/ f7 1 f17"/>
              <a:gd name="f35" fmla="+- f24 0 f1"/>
              <a:gd name="f36" fmla="*/ f29 1 f16"/>
              <a:gd name="f37" fmla="*/ f30 1 f17"/>
              <a:gd name="f38" fmla="*/ f27 1 f16"/>
              <a:gd name="f39" fmla="*/ f26 1 f17"/>
              <a:gd name="f40" fmla="*/ f28 1 f17"/>
              <a:gd name="f41" fmla="*/ f25 1 f16"/>
              <a:gd name="f42" fmla="*/ f31 f11 1"/>
              <a:gd name="f43" fmla="*/ f32 f11 1"/>
              <a:gd name="f44" fmla="*/ f34 f12 1"/>
              <a:gd name="f45" fmla="*/ f33 f12 1"/>
              <a:gd name="f46" fmla="*/ f36 f11 1"/>
              <a:gd name="f47" fmla="*/ f37 f12 1"/>
              <a:gd name="f48" fmla="*/ f38 f11 1"/>
              <a:gd name="f49" fmla="*/ f39 f12 1"/>
              <a:gd name="f50" fmla="*/ f40 f12 1"/>
              <a:gd name="f51" fmla="*/ f4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46" y="f47"/>
              </a:cxn>
              <a:cxn ang="f35">
                <a:pos x="f48" y="f49"/>
              </a:cxn>
              <a:cxn ang="f35">
                <a:pos x="f48" y="f50"/>
              </a:cxn>
              <a:cxn ang="f35">
                <a:pos x="f51" y="f50"/>
              </a:cxn>
              <a:cxn ang="f35">
                <a:pos x="f46" y="f47"/>
              </a:cxn>
            </a:cxnLst>
            <a:rect l="f42" t="f45" r="f43" b="f44"/>
            <a:pathLst>
              <a:path w="2275367" h="1286539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0A7FA91E-8751-63DC-A4ED-31F8DA1C0799}"/>
              </a:ext>
            </a:extLst>
          </p:cNvPr>
          <p:cNvSpPr/>
          <p:nvPr/>
        </p:nvSpPr>
        <p:spPr>
          <a:xfrm>
            <a:off x="6606418" y="1274876"/>
            <a:ext cx="1222803" cy="6466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37140"/>
              <a:gd name="f7" fmla="val 1130257"/>
              <a:gd name="f8" fmla="val 1089835"/>
              <a:gd name="f9" fmla="val 396616"/>
              <a:gd name="f10" fmla="val 1728982"/>
              <a:gd name="f11" fmla="val 408158"/>
              <a:gd name="f12" fmla="+- 0 0 -90"/>
              <a:gd name="f13" fmla="*/ f3 1 2137140"/>
              <a:gd name="f14" fmla="*/ f4 1 1130257"/>
              <a:gd name="f15" fmla="+- f7 0 f5"/>
              <a:gd name="f16" fmla="+- f6 0 f5"/>
              <a:gd name="f17" fmla="*/ f12 f0 1"/>
              <a:gd name="f18" fmla="*/ f16 1 2137140"/>
              <a:gd name="f19" fmla="*/ f15 1 1130257"/>
              <a:gd name="f20" fmla="*/ 0 f16 1"/>
              <a:gd name="f21" fmla="*/ 0 f15 1"/>
              <a:gd name="f22" fmla="*/ 1089835 f16 1"/>
              <a:gd name="f23" fmla="*/ 396616 f15 1"/>
              <a:gd name="f24" fmla="*/ 2137140 f16 1"/>
              <a:gd name="f25" fmla="*/ 1728982 f16 1"/>
              <a:gd name="f26" fmla="*/ 1130257 f15 1"/>
              <a:gd name="f27" fmla="*/ 408158 f16 1"/>
              <a:gd name="f28" fmla="*/ f17 1 f2"/>
              <a:gd name="f29" fmla="*/ f20 1 2137140"/>
              <a:gd name="f30" fmla="*/ f21 1 1130257"/>
              <a:gd name="f31" fmla="*/ f22 1 2137140"/>
              <a:gd name="f32" fmla="*/ f23 1 1130257"/>
              <a:gd name="f33" fmla="*/ f24 1 2137140"/>
              <a:gd name="f34" fmla="*/ f25 1 2137140"/>
              <a:gd name="f35" fmla="*/ f26 1 1130257"/>
              <a:gd name="f36" fmla="*/ f27 1 2137140"/>
              <a:gd name="f37" fmla="*/ f5 1 f18"/>
              <a:gd name="f38" fmla="*/ f6 1 f18"/>
              <a:gd name="f39" fmla="*/ f5 1 f19"/>
              <a:gd name="f40" fmla="*/ f7 1 f19"/>
              <a:gd name="f41" fmla="+- f28 0 f1"/>
              <a:gd name="f42" fmla="*/ f29 1 f18"/>
              <a:gd name="f43" fmla="*/ f30 1 f19"/>
              <a:gd name="f44" fmla="*/ f31 1 f18"/>
              <a:gd name="f45" fmla="*/ f32 1 f19"/>
              <a:gd name="f46" fmla="*/ f33 1 f18"/>
              <a:gd name="f47" fmla="*/ f34 1 f18"/>
              <a:gd name="f48" fmla="*/ f35 1 f19"/>
              <a:gd name="f49" fmla="*/ f36 1 f18"/>
              <a:gd name="f50" fmla="*/ f37 f13 1"/>
              <a:gd name="f51" fmla="*/ f38 f13 1"/>
              <a:gd name="f52" fmla="*/ f40 f14 1"/>
              <a:gd name="f53" fmla="*/ f39 f14 1"/>
              <a:gd name="f54" fmla="*/ f42 f13 1"/>
              <a:gd name="f55" fmla="*/ f43 f14 1"/>
              <a:gd name="f56" fmla="*/ f44 f13 1"/>
              <a:gd name="f57" fmla="*/ f45 f14 1"/>
              <a:gd name="f58" fmla="*/ f46 f13 1"/>
              <a:gd name="f59" fmla="*/ f47 f13 1"/>
              <a:gd name="f60" fmla="*/ f48 f14 1"/>
              <a:gd name="f61" fmla="*/ f49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54" y="f55"/>
              </a:cxn>
              <a:cxn ang="f41">
                <a:pos x="f56" y="f57"/>
              </a:cxn>
              <a:cxn ang="f41">
                <a:pos x="f58" y="f55"/>
              </a:cxn>
              <a:cxn ang="f41">
                <a:pos x="f59" y="f60"/>
              </a:cxn>
              <a:cxn ang="f41">
                <a:pos x="f61" y="f60"/>
              </a:cxn>
              <a:cxn ang="f41">
                <a:pos x="f54" y="f55"/>
              </a:cxn>
            </a:cxnLst>
            <a:rect l="f50" t="f53" r="f51" b="f52"/>
            <a:pathLst>
              <a:path w="2137140" h="1130257">
                <a:moveTo>
                  <a:pt x="f5" y="f5"/>
                </a:moveTo>
                <a:lnTo>
                  <a:pt x="f8" y="f9"/>
                </a:lnTo>
                <a:lnTo>
                  <a:pt x="f6" y="f5"/>
                </a:lnTo>
                <a:lnTo>
                  <a:pt x="f10" y="f7"/>
                </a:lnTo>
                <a:lnTo>
                  <a:pt x="f11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BC2B1867-CFEF-F8FD-DB3B-0E5172FB96A5}"/>
              </a:ext>
            </a:extLst>
          </p:cNvPr>
          <p:cNvSpPr/>
          <p:nvPr/>
        </p:nvSpPr>
        <p:spPr>
          <a:xfrm>
            <a:off x="6389686" y="3959325"/>
            <a:ext cx="532996" cy="11802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31540"/>
              <a:gd name="f7" fmla="val 2062711"/>
              <a:gd name="f8" fmla="val 932454"/>
              <a:gd name="f9" fmla="val 271128"/>
              <a:gd name="f10" fmla="val 861233"/>
              <a:gd name="f11" fmla="val 709170"/>
              <a:gd name="f12" fmla="val 1828795"/>
              <a:gd name="f13" fmla="val 121079"/>
              <a:gd name="f14" fmla="+- 0 0 -90"/>
              <a:gd name="f15" fmla="*/ f3 1 931540"/>
              <a:gd name="f16" fmla="*/ f4 1 2062711"/>
              <a:gd name="f17" fmla="+- f7 0 f5"/>
              <a:gd name="f18" fmla="+- f6 0 f5"/>
              <a:gd name="f19" fmla="*/ f14 f0 1"/>
              <a:gd name="f20" fmla="*/ f18 1 931540"/>
              <a:gd name="f21" fmla="*/ f17 1 2062711"/>
              <a:gd name="f22" fmla="*/ 0 f17 1"/>
              <a:gd name="f23" fmla="*/ 1828795 f17 1"/>
              <a:gd name="f24" fmla="*/ 2062711 f17 1"/>
              <a:gd name="f25" fmla="*/ 932454 f17 1"/>
              <a:gd name="f26" fmla="*/ 0 f18 1"/>
              <a:gd name="f27" fmla="*/ 271128 f18 1"/>
              <a:gd name="f28" fmla="*/ 861233 f18 1"/>
              <a:gd name="f29" fmla="*/ 709170 f17 1"/>
              <a:gd name="f30" fmla="*/ 931540 f18 1"/>
              <a:gd name="f31" fmla="*/ 121079 f18 1"/>
              <a:gd name="f32" fmla="*/ f19 1 f2"/>
              <a:gd name="f33" fmla="*/ f22 1 2062711"/>
              <a:gd name="f34" fmla="*/ f23 1 2062711"/>
              <a:gd name="f35" fmla="*/ f24 1 2062711"/>
              <a:gd name="f36" fmla="*/ f25 1 2062711"/>
              <a:gd name="f37" fmla="*/ f26 1 931540"/>
              <a:gd name="f38" fmla="*/ f27 1 931540"/>
              <a:gd name="f39" fmla="*/ f28 1 931540"/>
              <a:gd name="f40" fmla="*/ f29 1 2062711"/>
              <a:gd name="f41" fmla="*/ f30 1 931540"/>
              <a:gd name="f42" fmla="*/ f31 1 931540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7 1 f20"/>
              <a:gd name="f49" fmla="*/ f36 1 f21"/>
              <a:gd name="f50" fmla="*/ f38 1 f20"/>
              <a:gd name="f51" fmla="*/ f33 1 f21"/>
              <a:gd name="f52" fmla="*/ f39 1 f20"/>
              <a:gd name="f53" fmla="*/ f40 1 f21"/>
              <a:gd name="f54" fmla="*/ f41 1 f20"/>
              <a:gd name="f55" fmla="*/ f34 1 f21"/>
              <a:gd name="f56" fmla="*/ f42 1 f20"/>
              <a:gd name="f57" fmla="*/ f35 1 f21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5 1"/>
              <a:gd name="f65" fmla="*/ f51 f16 1"/>
              <a:gd name="f66" fmla="*/ f52 f15 1"/>
              <a:gd name="f67" fmla="*/ f53 f16 1"/>
              <a:gd name="f68" fmla="*/ f54 f15 1"/>
              <a:gd name="f69" fmla="*/ f55 f16 1"/>
              <a:gd name="f70" fmla="*/ f56 f15 1"/>
              <a:gd name="f71" fmla="*/ f57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4" y="f65"/>
              </a:cxn>
              <a:cxn ang="f47">
                <a:pos x="f66" y="f67"/>
              </a:cxn>
              <a:cxn ang="f47">
                <a:pos x="f68" y="f69"/>
              </a:cxn>
              <a:cxn ang="f47">
                <a:pos x="f70" y="f71"/>
              </a:cxn>
              <a:cxn ang="f47">
                <a:pos x="f62" y="f63"/>
              </a:cxn>
            </a:cxnLst>
            <a:rect l="f58" t="f61" r="f59" b="f60"/>
            <a:pathLst>
              <a:path w="931540" h="2062711">
                <a:moveTo>
                  <a:pt x="f5" y="f8"/>
                </a:moveTo>
                <a:lnTo>
                  <a:pt x="f9" y="f5"/>
                </a:lnTo>
                <a:lnTo>
                  <a:pt x="f10" y="f11"/>
                </a:lnTo>
                <a:lnTo>
                  <a:pt x="f6" y="f12"/>
                </a:lnTo>
                <a:lnTo>
                  <a:pt x="f13" y="f7"/>
                </a:lnTo>
                <a:lnTo>
                  <a:pt x="f5" y="f8"/>
                </a:lnTo>
                <a:close/>
              </a:path>
            </a:pathLst>
          </a:cu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20616155-4C1D-B775-ABFF-BFBF70766A19}"/>
              </a:ext>
            </a:extLst>
          </p:cNvPr>
          <p:cNvSpPr/>
          <p:nvPr/>
        </p:nvSpPr>
        <p:spPr>
          <a:xfrm>
            <a:off x="6843758" y="2337119"/>
            <a:ext cx="1222803" cy="14418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37140"/>
              <a:gd name="f7" fmla="val 2519911"/>
              <a:gd name="f8" fmla="val 1347124"/>
              <a:gd name="f9" fmla="val 451881"/>
              <a:gd name="f10" fmla="val 2122387"/>
              <a:gd name="f11" fmla="val 46651"/>
              <a:gd name="f12" fmla="val 2498646"/>
              <a:gd name="f13" fmla="+- 0 0 -90"/>
              <a:gd name="f14" fmla="*/ f3 1 2137140"/>
              <a:gd name="f15" fmla="*/ f4 1 2519911"/>
              <a:gd name="f16" fmla="+- f7 0 f5"/>
              <a:gd name="f17" fmla="+- f6 0 f5"/>
              <a:gd name="f18" fmla="*/ f13 f0 1"/>
              <a:gd name="f19" fmla="*/ f17 1 2137140"/>
              <a:gd name="f20" fmla="*/ f16 1 2519911"/>
              <a:gd name="f21" fmla="*/ 0 f17 1"/>
              <a:gd name="f22" fmla="*/ 2137140 f17 1"/>
              <a:gd name="f23" fmla="*/ 46651 f17 1"/>
              <a:gd name="f24" fmla="*/ 2122387 f17 1"/>
              <a:gd name="f25" fmla="*/ 1347124 f16 1"/>
              <a:gd name="f26" fmla="*/ 451881 f17 1"/>
              <a:gd name="f27" fmla="*/ 0 f16 1"/>
              <a:gd name="f28" fmla="*/ 2519911 f16 1"/>
              <a:gd name="f29" fmla="*/ 2498646 f16 1"/>
              <a:gd name="f30" fmla="*/ f18 1 f2"/>
              <a:gd name="f31" fmla="*/ f21 1 2137140"/>
              <a:gd name="f32" fmla="*/ f22 1 2137140"/>
              <a:gd name="f33" fmla="*/ f23 1 2137140"/>
              <a:gd name="f34" fmla="*/ f24 1 2137140"/>
              <a:gd name="f35" fmla="*/ f25 1 2519911"/>
              <a:gd name="f36" fmla="*/ f26 1 2137140"/>
              <a:gd name="f37" fmla="*/ f27 1 2519911"/>
              <a:gd name="f38" fmla="*/ f28 1 2519911"/>
              <a:gd name="f39" fmla="*/ f29 1 2519911"/>
              <a:gd name="f40" fmla="*/ f5 1 f19"/>
              <a:gd name="f41" fmla="*/ f6 1 f19"/>
              <a:gd name="f42" fmla="*/ f5 1 f20"/>
              <a:gd name="f43" fmla="*/ f7 1 f20"/>
              <a:gd name="f44" fmla="+- f30 0 f1"/>
              <a:gd name="f45" fmla="*/ f31 1 f19"/>
              <a:gd name="f46" fmla="*/ f35 1 f20"/>
              <a:gd name="f47" fmla="*/ f36 1 f19"/>
              <a:gd name="f48" fmla="*/ f37 1 f20"/>
              <a:gd name="f49" fmla="*/ f32 1 f19"/>
              <a:gd name="f50" fmla="*/ f34 1 f19"/>
              <a:gd name="f51" fmla="*/ f38 1 f20"/>
              <a:gd name="f52" fmla="*/ f33 1 f19"/>
              <a:gd name="f53" fmla="*/ f39 1 f20"/>
              <a:gd name="f54" fmla="*/ f40 f14 1"/>
              <a:gd name="f55" fmla="*/ f41 f14 1"/>
              <a:gd name="f56" fmla="*/ f43 f15 1"/>
              <a:gd name="f57" fmla="*/ f42 f15 1"/>
              <a:gd name="f58" fmla="*/ f45 f14 1"/>
              <a:gd name="f59" fmla="*/ f46 f15 1"/>
              <a:gd name="f60" fmla="*/ f47 f14 1"/>
              <a:gd name="f61" fmla="*/ f48 f15 1"/>
              <a:gd name="f62" fmla="*/ f49 f14 1"/>
              <a:gd name="f63" fmla="*/ f50 f14 1"/>
              <a:gd name="f64" fmla="*/ f51 f15 1"/>
              <a:gd name="f65" fmla="*/ f52 f14 1"/>
              <a:gd name="f66" fmla="*/ f53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58" y="f59"/>
              </a:cxn>
              <a:cxn ang="f44">
                <a:pos x="f60" y="f61"/>
              </a:cxn>
              <a:cxn ang="f44">
                <a:pos x="f62" y="f59"/>
              </a:cxn>
              <a:cxn ang="f44">
                <a:pos x="f63" y="f64"/>
              </a:cxn>
              <a:cxn ang="f44">
                <a:pos x="f65" y="f66"/>
              </a:cxn>
              <a:cxn ang="f44">
                <a:pos x="f58" y="f59"/>
              </a:cxn>
            </a:cxnLst>
            <a:rect l="f54" t="f57" r="f55" b="f56"/>
            <a:pathLst>
              <a:path w="2137140" h="2519911">
                <a:moveTo>
                  <a:pt x="f5" y="f8"/>
                </a:moveTo>
                <a:lnTo>
                  <a:pt x="f9" y="f5"/>
                </a:lnTo>
                <a:lnTo>
                  <a:pt x="f6" y="f8"/>
                </a:lnTo>
                <a:lnTo>
                  <a:pt x="f10" y="f7"/>
                </a:lnTo>
                <a:lnTo>
                  <a:pt x="f11" y="f12"/>
                </a:lnTo>
                <a:lnTo>
                  <a:pt x="f5" y="f8"/>
                </a:lnTo>
                <a:close/>
              </a:path>
            </a:pathLst>
          </a:custGeom>
          <a:solidFill>
            <a:srgbClr val="F8CBAD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4451BE-0A54-74A5-4502-136026B6D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123" y="5147031"/>
            <a:ext cx="747045" cy="7470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8334E7-3FEA-6361-5E1C-BE38A3D64041}"/>
              </a:ext>
            </a:extLst>
          </p:cNvPr>
          <p:cNvSpPr txBox="1"/>
          <p:nvPr/>
        </p:nvSpPr>
        <p:spPr>
          <a:xfrm>
            <a:off x="3169642" y="5289720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14128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97FD-C51D-4005-C209-B31DF69B73DE}"/>
              </a:ext>
            </a:extLst>
          </p:cNvPr>
          <p:cNvSpPr txBox="1">
            <a:spLocks/>
          </p:cNvSpPr>
          <p:nvPr/>
        </p:nvSpPr>
        <p:spPr>
          <a:xfrm>
            <a:off x="979336" y="2284387"/>
            <a:ext cx="7174478" cy="386774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Have a go at questions</a:t>
            </a:r>
          </a:p>
        </p:txBody>
      </p:sp>
    </p:spTree>
    <p:extLst>
      <p:ext uri="{BB962C8B-B14F-4D97-AF65-F5344CB8AC3E}">
        <p14:creationId xmlns:p14="http://schemas.microsoft.com/office/powerpoint/2010/main" val="4273583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34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97CABC-E2C7-FA7E-CDAD-7F5C4FF7E1D1}"/>
              </a:ext>
            </a:extLst>
          </p:cNvPr>
          <p:cNvSpPr txBox="1"/>
          <p:nvPr/>
        </p:nvSpPr>
        <p:spPr>
          <a:xfrm>
            <a:off x="695550" y="473672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1) Which shape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 a triangle?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2) Which shape is a square?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3) How many sides does a square have?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4) How many circles can you see? 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A42D9122-869D-1223-CECF-EDE0959CD378}"/>
              </a:ext>
            </a:extLst>
          </p:cNvPr>
          <p:cNvSpPr/>
          <p:nvPr/>
        </p:nvSpPr>
        <p:spPr>
          <a:xfrm>
            <a:off x="5117690" y="4955991"/>
            <a:ext cx="1047135" cy="1047135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6C0290-61F9-E212-0093-663E293C3DE2}"/>
              </a:ext>
            </a:extLst>
          </p:cNvPr>
          <p:cNvSpPr/>
          <p:nvPr/>
        </p:nvSpPr>
        <p:spPr>
          <a:xfrm rot="5400000">
            <a:off x="7329949" y="2882096"/>
            <a:ext cx="6858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799F26-7950-072A-E282-30A320D2E607}"/>
              </a:ext>
            </a:extLst>
          </p:cNvPr>
          <p:cNvSpPr/>
          <p:nvPr/>
        </p:nvSpPr>
        <p:spPr>
          <a:xfrm rot="7682094">
            <a:off x="5221073" y="2422274"/>
            <a:ext cx="504000" cy="50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07DB8A-188F-0ECF-7AC4-6C6A00162D9C}"/>
              </a:ext>
            </a:extLst>
          </p:cNvPr>
          <p:cNvSpPr/>
          <p:nvPr/>
        </p:nvSpPr>
        <p:spPr>
          <a:xfrm rot="4724627">
            <a:off x="4053678" y="2529471"/>
            <a:ext cx="753179" cy="2896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27B5199-2AE3-592C-2180-01639C6813EC}"/>
              </a:ext>
            </a:extLst>
          </p:cNvPr>
          <p:cNvSpPr/>
          <p:nvPr/>
        </p:nvSpPr>
        <p:spPr>
          <a:xfrm rot="4724627">
            <a:off x="3022022" y="2304143"/>
            <a:ext cx="678425" cy="71076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1D1645-92CB-1A5F-0022-DF7C3DA234FE}"/>
              </a:ext>
            </a:extLst>
          </p:cNvPr>
          <p:cNvSpPr/>
          <p:nvPr/>
        </p:nvSpPr>
        <p:spPr>
          <a:xfrm rot="872569">
            <a:off x="5228445" y="1129535"/>
            <a:ext cx="504000" cy="50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C1E656-C40D-670F-82B7-1295B4760810}"/>
              </a:ext>
            </a:extLst>
          </p:cNvPr>
          <p:cNvSpPr/>
          <p:nvPr/>
        </p:nvSpPr>
        <p:spPr>
          <a:xfrm rot="19515102">
            <a:off x="4061050" y="1236732"/>
            <a:ext cx="753179" cy="2896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B64FE31-DCC1-F0C9-031B-F59DB880DF80}"/>
              </a:ext>
            </a:extLst>
          </p:cNvPr>
          <p:cNvSpPr/>
          <p:nvPr/>
        </p:nvSpPr>
        <p:spPr>
          <a:xfrm rot="19515102">
            <a:off x="3029394" y="1011404"/>
            <a:ext cx="678425" cy="71076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3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2790AF-B29E-70DF-9CB3-F3D712018F15}"/>
              </a:ext>
            </a:extLst>
          </p:cNvPr>
          <p:cNvSpPr txBox="1"/>
          <p:nvPr/>
        </p:nvSpPr>
        <p:spPr>
          <a:xfrm>
            <a:off x="695550" y="473672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1) Which shape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 a triangle?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2) Which shape is a square?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3) How many sides does a square have?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4) How many circles can you see? 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7388D4AE-BC95-97A7-4D09-F972F46104FD}"/>
              </a:ext>
            </a:extLst>
          </p:cNvPr>
          <p:cNvSpPr/>
          <p:nvPr/>
        </p:nvSpPr>
        <p:spPr>
          <a:xfrm>
            <a:off x="5117690" y="4955991"/>
            <a:ext cx="1047135" cy="1047135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0358ED-1D42-0648-0669-697691B58363}"/>
              </a:ext>
            </a:extLst>
          </p:cNvPr>
          <p:cNvSpPr/>
          <p:nvPr/>
        </p:nvSpPr>
        <p:spPr>
          <a:xfrm rot="5400000">
            <a:off x="7329949" y="2882096"/>
            <a:ext cx="6858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DE2CBB-0F86-9839-7598-30D890A94EB2}"/>
              </a:ext>
            </a:extLst>
          </p:cNvPr>
          <p:cNvSpPr/>
          <p:nvPr/>
        </p:nvSpPr>
        <p:spPr>
          <a:xfrm rot="7682094">
            <a:off x="5221073" y="2422274"/>
            <a:ext cx="504000" cy="50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1D2789-1F59-7C70-8861-0E0FB18C1116}"/>
              </a:ext>
            </a:extLst>
          </p:cNvPr>
          <p:cNvSpPr/>
          <p:nvPr/>
        </p:nvSpPr>
        <p:spPr>
          <a:xfrm rot="4724627">
            <a:off x="4053678" y="2529471"/>
            <a:ext cx="753179" cy="2896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6D4B8D-2FEC-68D4-CCF5-728110A5EB24}"/>
              </a:ext>
            </a:extLst>
          </p:cNvPr>
          <p:cNvSpPr/>
          <p:nvPr/>
        </p:nvSpPr>
        <p:spPr>
          <a:xfrm rot="4724627">
            <a:off x="3022022" y="2304143"/>
            <a:ext cx="678425" cy="71076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E51AC-F9C5-96F1-78EF-29E1CB8DAB9F}"/>
              </a:ext>
            </a:extLst>
          </p:cNvPr>
          <p:cNvSpPr/>
          <p:nvPr/>
        </p:nvSpPr>
        <p:spPr>
          <a:xfrm rot="872569">
            <a:off x="5228445" y="1129535"/>
            <a:ext cx="504000" cy="50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EE06B2-194E-5554-741A-3DF49BCF91A9}"/>
              </a:ext>
            </a:extLst>
          </p:cNvPr>
          <p:cNvSpPr/>
          <p:nvPr/>
        </p:nvSpPr>
        <p:spPr>
          <a:xfrm rot="19515102">
            <a:off x="4061050" y="1236732"/>
            <a:ext cx="753179" cy="2896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C178F0E-1EE8-0E98-7F1D-9D6066DBFC5A}"/>
              </a:ext>
            </a:extLst>
          </p:cNvPr>
          <p:cNvSpPr/>
          <p:nvPr/>
        </p:nvSpPr>
        <p:spPr>
          <a:xfrm rot="19515102">
            <a:off x="3029394" y="1011404"/>
            <a:ext cx="678425" cy="71076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DAC636-ADC2-F951-BA47-A73D3A420D78}"/>
              </a:ext>
            </a:extLst>
          </p:cNvPr>
          <p:cNvSpPr txBox="1"/>
          <p:nvPr/>
        </p:nvSpPr>
        <p:spPr>
          <a:xfrm>
            <a:off x="6743577" y="3567896"/>
            <a:ext cx="6610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8007A45-2519-906D-7819-37EC68E01646}"/>
              </a:ext>
            </a:extLst>
          </p:cNvPr>
          <p:cNvSpPr/>
          <p:nvPr/>
        </p:nvSpPr>
        <p:spPr>
          <a:xfrm>
            <a:off x="2949872" y="935310"/>
            <a:ext cx="942797" cy="98814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90405A-9CEA-D483-9189-1D686DB22B62}"/>
              </a:ext>
            </a:extLst>
          </p:cNvPr>
          <p:cNvCxnSpPr/>
          <p:nvPr/>
        </p:nvCxnSpPr>
        <p:spPr>
          <a:xfrm>
            <a:off x="7329949" y="2882096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F989B6-6EF5-B1DA-A725-8F0F34294ADC}"/>
              </a:ext>
            </a:extLst>
          </p:cNvPr>
          <p:cNvCxnSpPr/>
          <p:nvPr/>
        </p:nvCxnSpPr>
        <p:spPr>
          <a:xfrm>
            <a:off x="7329949" y="3567896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DEA5A3-8C17-45F8-1B1E-9B189AA77DD8}"/>
              </a:ext>
            </a:extLst>
          </p:cNvPr>
          <p:cNvCxnSpPr/>
          <p:nvPr/>
        </p:nvCxnSpPr>
        <p:spPr>
          <a:xfrm>
            <a:off x="8015749" y="2882096"/>
            <a:ext cx="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8EC130-250A-18EE-F37E-C6106086FD75}"/>
              </a:ext>
            </a:extLst>
          </p:cNvPr>
          <p:cNvCxnSpPr/>
          <p:nvPr/>
        </p:nvCxnSpPr>
        <p:spPr>
          <a:xfrm>
            <a:off x="7329949" y="2898239"/>
            <a:ext cx="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AD0286EF-9F70-EAD3-D112-1F66FF096ED8}"/>
              </a:ext>
            </a:extLst>
          </p:cNvPr>
          <p:cNvSpPr/>
          <p:nvPr/>
        </p:nvSpPr>
        <p:spPr>
          <a:xfrm>
            <a:off x="5041712" y="2180203"/>
            <a:ext cx="942797" cy="98814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B4D466-6383-B1D1-74C1-949D0BD2994C}"/>
              </a:ext>
            </a:extLst>
          </p:cNvPr>
          <p:cNvSpPr txBox="1"/>
          <p:nvPr/>
        </p:nvSpPr>
        <p:spPr>
          <a:xfrm>
            <a:off x="6164825" y="4317471"/>
            <a:ext cx="6610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3612918-514C-AA23-D771-F00D1E5F675A}"/>
              </a:ext>
            </a:extLst>
          </p:cNvPr>
          <p:cNvSpPr/>
          <p:nvPr/>
        </p:nvSpPr>
        <p:spPr>
          <a:xfrm flipH="1">
            <a:off x="5400194" y="5238284"/>
            <a:ext cx="145758" cy="15276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B4D413-D0E4-6083-38AE-DD4F212A06EF}"/>
              </a:ext>
            </a:extLst>
          </p:cNvPr>
          <p:cNvSpPr/>
          <p:nvPr/>
        </p:nvSpPr>
        <p:spPr>
          <a:xfrm flipH="1">
            <a:off x="5735819" y="5244462"/>
            <a:ext cx="145758" cy="15276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7D71ED-1798-97FB-7C5B-2F76A7340EB5}"/>
              </a:ext>
            </a:extLst>
          </p:cNvPr>
          <p:cNvSpPr/>
          <p:nvPr/>
        </p:nvSpPr>
        <p:spPr>
          <a:xfrm flipH="1">
            <a:off x="5119320" y="4955991"/>
            <a:ext cx="1045504" cy="104713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0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  <p:bldP spid="18" grpId="0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3B9686-CB88-8772-2925-9038250B9E4F}"/>
              </a:ext>
            </a:extLst>
          </p:cNvPr>
          <p:cNvSpPr txBox="1"/>
          <p:nvPr/>
        </p:nvSpPr>
        <p:spPr>
          <a:xfrm>
            <a:off x="765313" y="295225"/>
            <a:ext cx="7225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Sort the shapes into the correct group.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FED46-A03F-7150-5D1E-89B587B03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800" y="5304897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7EC4DD-DA35-612B-0F5D-2F2D1F0C000F}"/>
              </a:ext>
            </a:extLst>
          </p:cNvPr>
          <p:cNvSpPr txBox="1"/>
          <p:nvPr/>
        </p:nvSpPr>
        <p:spPr>
          <a:xfrm>
            <a:off x="5346319" y="544758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A2133B64-71C7-9196-D0AF-4B4146A173B7}"/>
              </a:ext>
            </a:extLst>
          </p:cNvPr>
          <p:cNvSpPr/>
          <p:nvPr/>
        </p:nvSpPr>
        <p:spPr>
          <a:xfrm>
            <a:off x="581016" y="1016404"/>
            <a:ext cx="3682856" cy="26226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19">
            <a:extLst>
              <a:ext uri="{FF2B5EF4-FFF2-40B4-BE49-F238E27FC236}">
                <a16:creationId xmlns:a16="http://schemas.microsoft.com/office/drawing/2014/main" id="{AF1EC6E9-1530-EB8F-9FDA-E48BB2949FEE}"/>
              </a:ext>
            </a:extLst>
          </p:cNvPr>
          <p:cNvSpPr/>
          <p:nvPr/>
        </p:nvSpPr>
        <p:spPr>
          <a:xfrm>
            <a:off x="4346607" y="1012786"/>
            <a:ext cx="3746549" cy="26226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FADD44-C665-F1DD-9CB2-3C8F73D0881D}"/>
              </a:ext>
            </a:extLst>
          </p:cNvPr>
          <p:cNvSpPr txBox="1"/>
          <p:nvPr/>
        </p:nvSpPr>
        <p:spPr>
          <a:xfrm>
            <a:off x="455540" y="1073211"/>
            <a:ext cx="380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Triangles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F0326-2CDC-46CB-C786-78C8F99FCEA0}"/>
              </a:ext>
            </a:extLst>
          </p:cNvPr>
          <p:cNvSpPr txBox="1"/>
          <p:nvPr/>
        </p:nvSpPr>
        <p:spPr>
          <a:xfrm>
            <a:off x="4455250" y="1073211"/>
            <a:ext cx="3637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Squares</a:t>
            </a:r>
          </a:p>
        </p:txBody>
      </p:sp>
      <p:sp>
        <p:nvSpPr>
          <p:cNvPr id="9" name="Isosceles Triangle 2">
            <a:extLst>
              <a:ext uri="{FF2B5EF4-FFF2-40B4-BE49-F238E27FC236}">
                <a16:creationId xmlns:a16="http://schemas.microsoft.com/office/drawing/2014/main" id="{C8E4891C-26A4-80D1-E11F-A23EE9888E41}"/>
              </a:ext>
            </a:extLst>
          </p:cNvPr>
          <p:cNvSpPr/>
          <p:nvPr/>
        </p:nvSpPr>
        <p:spPr>
          <a:xfrm>
            <a:off x="1309168" y="3810000"/>
            <a:ext cx="1016090" cy="1233638"/>
          </a:xfrm>
          <a:custGeom>
            <a:avLst/>
            <a:gdLst>
              <a:gd name="connsiteX0" fmla="*/ 0 w 1306853"/>
              <a:gd name="connsiteY0" fmla="*/ 1126597 h 1126597"/>
              <a:gd name="connsiteX1" fmla="*/ 653427 w 1306853"/>
              <a:gd name="connsiteY1" fmla="*/ 0 h 1126597"/>
              <a:gd name="connsiteX2" fmla="*/ 1306853 w 1306853"/>
              <a:gd name="connsiteY2" fmla="*/ 1126597 h 1126597"/>
              <a:gd name="connsiteX3" fmla="*/ 0 w 1306853"/>
              <a:gd name="connsiteY3" fmla="*/ 1126597 h 1126597"/>
              <a:gd name="connsiteX0" fmla="*/ 0 w 912217"/>
              <a:gd name="connsiteY0" fmla="*/ 1088095 h 1126597"/>
              <a:gd name="connsiteX1" fmla="*/ 258791 w 912217"/>
              <a:gd name="connsiteY1" fmla="*/ 0 h 1126597"/>
              <a:gd name="connsiteX2" fmla="*/ 912217 w 912217"/>
              <a:gd name="connsiteY2" fmla="*/ 1126597 h 1126597"/>
              <a:gd name="connsiteX3" fmla="*/ 0 w 912217"/>
              <a:gd name="connsiteY3" fmla="*/ 1088095 h 112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217" h="1126597">
                <a:moveTo>
                  <a:pt x="0" y="1088095"/>
                </a:moveTo>
                <a:lnTo>
                  <a:pt x="258791" y="0"/>
                </a:lnTo>
                <a:lnTo>
                  <a:pt x="912217" y="1126597"/>
                </a:lnTo>
                <a:lnTo>
                  <a:pt x="0" y="108809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4401A-FB13-61F3-F0DB-50C2C650F422}"/>
              </a:ext>
            </a:extLst>
          </p:cNvPr>
          <p:cNvSpPr/>
          <p:nvPr/>
        </p:nvSpPr>
        <p:spPr>
          <a:xfrm rot="3252711">
            <a:off x="2822833" y="4094832"/>
            <a:ext cx="792000" cy="79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F34D6D3-6DF2-A0E0-B7CB-EA03A5515B16}"/>
              </a:ext>
            </a:extLst>
          </p:cNvPr>
          <p:cNvSpPr/>
          <p:nvPr/>
        </p:nvSpPr>
        <p:spPr>
          <a:xfrm>
            <a:off x="4289580" y="3810000"/>
            <a:ext cx="1306853" cy="1126597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EF5AB-4A38-5BFB-8B5A-CF552FC54A6D}"/>
              </a:ext>
            </a:extLst>
          </p:cNvPr>
          <p:cNvSpPr/>
          <p:nvPr/>
        </p:nvSpPr>
        <p:spPr>
          <a:xfrm>
            <a:off x="6114374" y="3835557"/>
            <a:ext cx="1152000" cy="115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24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01909 -0.287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-143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24062 -0.271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1356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18993 -0.269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1349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03941 -0.2597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8">
            <a:extLst>
              <a:ext uri="{FF2B5EF4-FFF2-40B4-BE49-F238E27FC236}">
                <a16:creationId xmlns:a16="http://schemas.microsoft.com/office/drawing/2014/main" id="{AB9685D4-BB9C-D447-3DE6-FDC1C0405182}"/>
              </a:ext>
            </a:extLst>
          </p:cNvPr>
          <p:cNvSpPr/>
          <p:nvPr/>
        </p:nvSpPr>
        <p:spPr>
          <a:xfrm>
            <a:off x="581019" y="821311"/>
            <a:ext cx="3720191" cy="286102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19">
            <a:extLst>
              <a:ext uri="{FF2B5EF4-FFF2-40B4-BE49-F238E27FC236}">
                <a16:creationId xmlns:a16="http://schemas.microsoft.com/office/drawing/2014/main" id="{653B75A7-DDCA-C3DB-FC63-178D9F228F46}"/>
              </a:ext>
            </a:extLst>
          </p:cNvPr>
          <p:cNvSpPr/>
          <p:nvPr/>
        </p:nvSpPr>
        <p:spPr>
          <a:xfrm>
            <a:off x="4429243" y="828277"/>
            <a:ext cx="3659838" cy="286102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DCDD36-B957-10DC-AF2A-E9692BE951EF}"/>
              </a:ext>
            </a:extLst>
          </p:cNvPr>
          <p:cNvSpPr txBox="1"/>
          <p:nvPr/>
        </p:nvSpPr>
        <p:spPr>
          <a:xfrm>
            <a:off x="594931" y="251019"/>
            <a:ext cx="690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have the shapes been sorted?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55FA2D-F656-C10B-4EED-498EBE145F2C}"/>
              </a:ext>
            </a:extLst>
          </p:cNvPr>
          <p:cNvSpPr/>
          <p:nvPr/>
        </p:nvSpPr>
        <p:spPr>
          <a:xfrm>
            <a:off x="5329422" y="3894180"/>
            <a:ext cx="1186852" cy="57210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065966-9A8C-AE2A-624A-768F4CADAA6F}"/>
              </a:ext>
            </a:extLst>
          </p:cNvPr>
          <p:cNvSpPr/>
          <p:nvPr/>
        </p:nvSpPr>
        <p:spPr>
          <a:xfrm>
            <a:off x="7633045" y="4344491"/>
            <a:ext cx="319412" cy="169605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17D5D3-428E-0701-A609-A844175D1DB1}"/>
              </a:ext>
            </a:extLst>
          </p:cNvPr>
          <p:cNvSpPr/>
          <p:nvPr/>
        </p:nvSpPr>
        <p:spPr>
          <a:xfrm rot="18825017">
            <a:off x="2305418" y="4855512"/>
            <a:ext cx="730339" cy="10395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99A773-CB2B-7355-040C-1B53A26B3262}"/>
              </a:ext>
            </a:extLst>
          </p:cNvPr>
          <p:cNvSpPr/>
          <p:nvPr/>
        </p:nvSpPr>
        <p:spPr>
          <a:xfrm>
            <a:off x="2429467" y="3842579"/>
            <a:ext cx="567645" cy="56764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C83BF5-CE3E-E80B-DB0C-B3B18AD2898F}"/>
              </a:ext>
            </a:extLst>
          </p:cNvPr>
          <p:cNvSpPr/>
          <p:nvPr/>
        </p:nvSpPr>
        <p:spPr>
          <a:xfrm>
            <a:off x="4673497" y="4574896"/>
            <a:ext cx="879849" cy="87898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322E69-A7B4-29E0-8AFE-1B5722FD9CD4}"/>
              </a:ext>
            </a:extLst>
          </p:cNvPr>
          <p:cNvSpPr/>
          <p:nvPr/>
        </p:nvSpPr>
        <p:spPr>
          <a:xfrm>
            <a:off x="1336728" y="4192515"/>
            <a:ext cx="851467" cy="8514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FAE29DC-27F1-2CAC-8BBC-04D6917FAF9B}"/>
              </a:ext>
            </a:extLst>
          </p:cNvPr>
          <p:cNvSpPr/>
          <p:nvPr/>
        </p:nvSpPr>
        <p:spPr>
          <a:xfrm rot="11467459">
            <a:off x="6717813" y="4098641"/>
            <a:ext cx="626577" cy="808941"/>
          </a:xfrm>
          <a:prstGeom prst="triangl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26D21BB-06A5-A53B-347C-100AAEB04287}"/>
              </a:ext>
            </a:extLst>
          </p:cNvPr>
          <p:cNvSpPr/>
          <p:nvPr/>
        </p:nvSpPr>
        <p:spPr>
          <a:xfrm rot="1693761">
            <a:off x="3650853" y="4966045"/>
            <a:ext cx="919696" cy="805416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3E9B3137-685A-0543-9F8E-6C29B6B966D7}"/>
              </a:ext>
            </a:extLst>
          </p:cNvPr>
          <p:cNvSpPr/>
          <p:nvPr/>
        </p:nvSpPr>
        <p:spPr>
          <a:xfrm>
            <a:off x="749688" y="4968816"/>
            <a:ext cx="1313710" cy="950290"/>
          </a:xfrm>
          <a:prstGeom prst="rtTriangl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936BA8-E6FC-852F-C6AC-5280154BB5CB}"/>
              </a:ext>
            </a:extLst>
          </p:cNvPr>
          <p:cNvSpPr/>
          <p:nvPr/>
        </p:nvSpPr>
        <p:spPr>
          <a:xfrm>
            <a:off x="655633" y="3761972"/>
            <a:ext cx="567645" cy="56764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E3EE5F-3BD3-E8C8-88AF-9EDB606D2FBF}"/>
              </a:ext>
            </a:extLst>
          </p:cNvPr>
          <p:cNvSpPr/>
          <p:nvPr/>
        </p:nvSpPr>
        <p:spPr>
          <a:xfrm rot="18691766">
            <a:off x="6135713" y="5115632"/>
            <a:ext cx="738156" cy="7523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BBFE34-E8A1-B1C5-6458-C57BBBDDC3B1}"/>
              </a:ext>
            </a:extLst>
          </p:cNvPr>
          <p:cNvSpPr/>
          <p:nvPr/>
        </p:nvSpPr>
        <p:spPr>
          <a:xfrm>
            <a:off x="3429850" y="3940367"/>
            <a:ext cx="851468" cy="8798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1793F-6C08-0DC2-6C46-64D70CF74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14" y="5336719"/>
            <a:ext cx="747045" cy="7470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CBDFF2-5CED-509F-3884-E94110A40FAB}"/>
              </a:ext>
            </a:extLst>
          </p:cNvPr>
          <p:cNvSpPr txBox="1"/>
          <p:nvPr/>
        </p:nvSpPr>
        <p:spPr>
          <a:xfrm>
            <a:off x="5250933" y="5479408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94223C-99D1-2781-EA91-4AE6F4AB45FB}"/>
              </a:ext>
            </a:extLst>
          </p:cNvPr>
          <p:cNvSpPr txBox="1"/>
          <p:nvPr/>
        </p:nvSpPr>
        <p:spPr>
          <a:xfrm>
            <a:off x="581019" y="3763987"/>
            <a:ext cx="752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The shapes have been sorted by colour.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7BE99E-FCE6-1953-5D8B-5C4F1EF25051}"/>
              </a:ext>
            </a:extLst>
          </p:cNvPr>
          <p:cNvSpPr txBox="1"/>
          <p:nvPr/>
        </p:nvSpPr>
        <p:spPr>
          <a:xfrm>
            <a:off x="1290743" y="4558751"/>
            <a:ext cx="6389528" cy="1452384"/>
          </a:xfrm>
          <a:prstGeom prst="cloudCallout">
            <a:avLst>
              <a:gd name="adj1" fmla="val -51375"/>
              <a:gd name="adj2" fmla="val 53071"/>
            </a:avLst>
          </a:prstGeom>
          <a:noFill/>
          <a:ln w="19050">
            <a:solidFill>
              <a:srgbClr val="64C1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Is there another way to sort these shapes?</a:t>
            </a:r>
          </a:p>
        </p:txBody>
      </p:sp>
    </p:spTree>
    <p:extLst>
      <p:ext uri="{BB962C8B-B14F-4D97-AF65-F5344CB8AC3E}">
        <p14:creationId xmlns:p14="http://schemas.microsoft.com/office/powerpoint/2010/main" val="289348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03923 -0.3687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37326 -0.44398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63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02743 -0.3759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-0.00798 -0.4143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0.32708 -0.4340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04375 -0.44375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21059 -0.4731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-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2917 L -0.18403 -0.29838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3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09549 -0.15324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15 -0.36851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36805 -0.41713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1181 L -0.01024 -0.4787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/>
      <p:bldP spid="18" grpId="1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DF295B-39A2-0187-E450-5E7632EA63F4}"/>
              </a:ext>
            </a:extLst>
          </p:cNvPr>
          <p:cNvSpPr txBox="1"/>
          <p:nvPr/>
        </p:nvSpPr>
        <p:spPr>
          <a:xfrm>
            <a:off x="594931" y="251019"/>
            <a:ext cx="690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have the shapes been sorted?</a:t>
            </a:r>
          </a:p>
        </p:txBody>
      </p:sp>
      <p:sp>
        <p:nvSpPr>
          <p:cNvPr id="3" name="Rounded Rectangle 18">
            <a:extLst>
              <a:ext uri="{FF2B5EF4-FFF2-40B4-BE49-F238E27FC236}">
                <a16:creationId xmlns:a16="http://schemas.microsoft.com/office/drawing/2014/main" id="{761C2204-35E3-3D8F-0631-353F00D3872A}"/>
              </a:ext>
            </a:extLst>
          </p:cNvPr>
          <p:cNvSpPr/>
          <p:nvPr/>
        </p:nvSpPr>
        <p:spPr>
          <a:xfrm>
            <a:off x="593376" y="1016404"/>
            <a:ext cx="3682856" cy="26226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19">
            <a:extLst>
              <a:ext uri="{FF2B5EF4-FFF2-40B4-BE49-F238E27FC236}">
                <a16:creationId xmlns:a16="http://schemas.microsoft.com/office/drawing/2014/main" id="{79353986-2976-A673-D42F-0A6D92D468F2}"/>
              </a:ext>
            </a:extLst>
          </p:cNvPr>
          <p:cNvSpPr/>
          <p:nvPr/>
        </p:nvSpPr>
        <p:spPr>
          <a:xfrm>
            <a:off x="4358967" y="1012786"/>
            <a:ext cx="3746549" cy="26226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73C145-6E5F-F021-F71F-8C0DE9FDC1D9}"/>
              </a:ext>
            </a:extLst>
          </p:cNvPr>
          <p:cNvSpPr/>
          <p:nvPr/>
        </p:nvSpPr>
        <p:spPr>
          <a:xfrm>
            <a:off x="5240488" y="3757994"/>
            <a:ext cx="1213472" cy="58494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7CBDE-1019-737E-C151-93FBE2D0642D}"/>
              </a:ext>
            </a:extLst>
          </p:cNvPr>
          <p:cNvSpPr/>
          <p:nvPr/>
        </p:nvSpPr>
        <p:spPr>
          <a:xfrm>
            <a:off x="7664932" y="4157754"/>
            <a:ext cx="379707" cy="192087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CE3965-EBB9-D19B-A4E7-81AE82B60504}"/>
              </a:ext>
            </a:extLst>
          </p:cNvPr>
          <p:cNvSpPr/>
          <p:nvPr/>
        </p:nvSpPr>
        <p:spPr>
          <a:xfrm rot="18825017">
            <a:off x="2267727" y="4385571"/>
            <a:ext cx="837591" cy="129547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096654-FC49-DEFD-7527-1237EC335575}"/>
              </a:ext>
            </a:extLst>
          </p:cNvPr>
          <p:cNvSpPr/>
          <p:nvPr/>
        </p:nvSpPr>
        <p:spPr>
          <a:xfrm>
            <a:off x="6959079" y="4019041"/>
            <a:ext cx="580377" cy="580377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E2AA2E-8F14-2D3F-1DF2-7773420D3405}"/>
              </a:ext>
            </a:extLst>
          </p:cNvPr>
          <p:cNvSpPr/>
          <p:nvPr/>
        </p:nvSpPr>
        <p:spPr>
          <a:xfrm>
            <a:off x="4968428" y="4526689"/>
            <a:ext cx="1015660" cy="101566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FAD976-0EE8-99C0-3DC2-55C4ACB4FAE3}"/>
              </a:ext>
            </a:extLst>
          </p:cNvPr>
          <p:cNvSpPr/>
          <p:nvPr/>
        </p:nvSpPr>
        <p:spPr>
          <a:xfrm>
            <a:off x="1002196" y="4367127"/>
            <a:ext cx="870565" cy="87056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BCCC4F3-4550-C0FD-3086-7DCC53DFA602}"/>
              </a:ext>
            </a:extLst>
          </p:cNvPr>
          <p:cNvSpPr/>
          <p:nvPr/>
        </p:nvSpPr>
        <p:spPr>
          <a:xfrm rot="16200000">
            <a:off x="2292906" y="3643619"/>
            <a:ext cx="640631" cy="827085"/>
          </a:xfrm>
          <a:prstGeom prst="triangl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47AA946-860C-C72B-3508-1859D0AF9CE9}"/>
              </a:ext>
            </a:extLst>
          </p:cNvPr>
          <p:cNvSpPr/>
          <p:nvPr/>
        </p:nvSpPr>
        <p:spPr>
          <a:xfrm>
            <a:off x="593376" y="4819907"/>
            <a:ext cx="1343175" cy="971604"/>
          </a:xfrm>
          <a:prstGeom prst="rtTriangl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6508F6-EF1E-ABF0-F714-71D5DE88EA81}"/>
              </a:ext>
            </a:extLst>
          </p:cNvPr>
          <p:cNvSpPr/>
          <p:nvPr/>
        </p:nvSpPr>
        <p:spPr>
          <a:xfrm>
            <a:off x="570957" y="3728852"/>
            <a:ext cx="580377" cy="580377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1BA64B-0EAF-BB1C-741E-DDC5CB3EC8FF}"/>
              </a:ext>
            </a:extLst>
          </p:cNvPr>
          <p:cNvSpPr/>
          <p:nvPr/>
        </p:nvSpPr>
        <p:spPr>
          <a:xfrm rot="18691766">
            <a:off x="6354399" y="4939394"/>
            <a:ext cx="899584" cy="899584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B62F3B-BABC-BC82-FCC9-1351F1A641DC}"/>
              </a:ext>
            </a:extLst>
          </p:cNvPr>
          <p:cNvSpPr/>
          <p:nvPr/>
        </p:nvSpPr>
        <p:spPr>
          <a:xfrm>
            <a:off x="3539007" y="3927349"/>
            <a:ext cx="928603" cy="92860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6385C1-8A3E-D005-E3C5-F78F61A4184F}"/>
              </a:ext>
            </a:extLst>
          </p:cNvPr>
          <p:cNvSpPr txBox="1"/>
          <p:nvPr/>
        </p:nvSpPr>
        <p:spPr>
          <a:xfrm>
            <a:off x="467900" y="1073211"/>
            <a:ext cx="380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Circles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8B658-7F65-C630-E16A-7940B70A2F58}"/>
              </a:ext>
            </a:extLst>
          </p:cNvPr>
          <p:cNvSpPr txBox="1"/>
          <p:nvPr/>
        </p:nvSpPr>
        <p:spPr>
          <a:xfrm>
            <a:off x="4467610" y="1073211"/>
            <a:ext cx="3637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Squares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BCFA55-B5D8-36A7-99BF-307AAE2CBFFA}"/>
              </a:ext>
            </a:extLst>
          </p:cNvPr>
          <p:cNvSpPr/>
          <p:nvPr/>
        </p:nvSpPr>
        <p:spPr>
          <a:xfrm>
            <a:off x="3677202" y="5432911"/>
            <a:ext cx="1147953" cy="5969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9FAF7A-B62E-284B-6F2C-7FD7CBDC091F}"/>
              </a:ext>
            </a:extLst>
          </p:cNvPr>
          <p:cNvSpPr/>
          <p:nvPr/>
        </p:nvSpPr>
        <p:spPr>
          <a:xfrm>
            <a:off x="5427581" y="1085585"/>
            <a:ext cx="1717964" cy="5600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D365D6-BB3C-BF79-3BC9-8589A6C8C8A8}"/>
              </a:ext>
            </a:extLst>
          </p:cNvPr>
          <p:cNvSpPr/>
          <p:nvPr/>
        </p:nvSpPr>
        <p:spPr>
          <a:xfrm>
            <a:off x="1513084" y="1085585"/>
            <a:ext cx="1717964" cy="5600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A5920F-5104-B956-F8D0-A505D4690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155" y="5304897"/>
            <a:ext cx="747045" cy="7470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FE9EFB6-8D67-0220-7201-E371B6196EAA}"/>
              </a:ext>
            </a:extLst>
          </p:cNvPr>
          <p:cNvSpPr txBox="1"/>
          <p:nvPr/>
        </p:nvSpPr>
        <p:spPr>
          <a:xfrm>
            <a:off x="4925674" y="544758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93F0F5E-F137-21E2-800D-FBBF5F0DDB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5175" y="3704749"/>
            <a:ext cx="1790437" cy="1687686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9BAFA03C-8687-F34B-E901-C7AA54CCEB16}"/>
              </a:ext>
            </a:extLst>
          </p:cNvPr>
          <p:cNvSpPr/>
          <p:nvPr/>
        </p:nvSpPr>
        <p:spPr>
          <a:xfrm>
            <a:off x="845912" y="3848302"/>
            <a:ext cx="4882599" cy="954107"/>
          </a:xfrm>
          <a:prstGeom prst="wedgeRoundRectCallout">
            <a:avLst>
              <a:gd name="adj1" fmla="val 60111"/>
              <a:gd name="adj2" fmla="val 38237"/>
              <a:gd name="adj3" fmla="val 1666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 thought this shape was a circle.</a:t>
            </a:r>
          </a:p>
        </p:txBody>
      </p:sp>
    </p:spTree>
    <p:extLst>
      <p:ext uri="{BB962C8B-B14F-4D97-AF65-F5344CB8AC3E}">
        <p14:creationId xmlns:p14="http://schemas.microsoft.com/office/powerpoint/2010/main" val="1189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00139 -0.2863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81 L -0.25851 -0.33102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54028 -0.33241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4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0.05746 -0.45834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4585 -0.2798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21667 -0.21597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17" grpId="0"/>
      <p:bldP spid="18" grpId="0" animBg="1"/>
      <p:bldP spid="19" grpId="0" animBg="1"/>
      <p:bldP spid="19" grpId="1" animBg="1"/>
      <p:bldP spid="20" grpId="0" animBg="1"/>
      <p:bldP spid="20" grpId="1" animBg="1"/>
      <p:bldP spid="22" grpId="0"/>
      <p:bldP spid="22" grpId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6FDE41-FEEC-1FF0-27A6-1B5E0128F6B0}"/>
              </a:ext>
            </a:extLst>
          </p:cNvPr>
          <p:cNvSpPr txBox="1"/>
          <p:nvPr/>
        </p:nvSpPr>
        <p:spPr>
          <a:xfrm>
            <a:off x="594931" y="251019"/>
            <a:ext cx="690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have the shapes been sorted?</a:t>
            </a:r>
          </a:p>
        </p:txBody>
      </p:sp>
      <p:sp>
        <p:nvSpPr>
          <p:cNvPr id="3" name="Rounded Rectangle 34">
            <a:extLst>
              <a:ext uri="{FF2B5EF4-FFF2-40B4-BE49-F238E27FC236}">
                <a16:creationId xmlns:a16="http://schemas.microsoft.com/office/drawing/2014/main" id="{C71661F9-894F-CC7F-CC27-D808B2625F12}"/>
              </a:ext>
            </a:extLst>
          </p:cNvPr>
          <p:cNvSpPr/>
          <p:nvPr/>
        </p:nvSpPr>
        <p:spPr>
          <a:xfrm>
            <a:off x="593374" y="1016404"/>
            <a:ext cx="3682856" cy="26226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5">
            <a:extLst>
              <a:ext uri="{FF2B5EF4-FFF2-40B4-BE49-F238E27FC236}">
                <a16:creationId xmlns:a16="http://schemas.microsoft.com/office/drawing/2014/main" id="{FADA6AF2-E41D-4DED-FF5E-FBAD54256D47}"/>
              </a:ext>
            </a:extLst>
          </p:cNvPr>
          <p:cNvSpPr/>
          <p:nvPr/>
        </p:nvSpPr>
        <p:spPr>
          <a:xfrm>
            <a:off x="4358965" y="1012786"/>
            <a:ext cx="3746549" cy="26226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6010A8-E7DA-BB18-3730-2F7BC03AEFED}"/>
              </a:ext>
            </a:extLst>
          </p:cNvPr>
          <p:cNvSpPr txBox="1"/>
          <p:nvPr/>
        </p:nvSpPr>
        <p:spPr>
          <a:xfrm>
            <a:off x="1320226" y="1058287"/>
            <a:ext cx="207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Triangles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24DB9-C98F-8AFB-DD33-5BF482794DE2}"/>
              </a:ext>
            </a:extLst>
          </p:cNvPr>
          <p:cNvSpPr txBox="1"/>
          <p:nvPr/>
        </p:nvSpPr>
        <p:spPr>
          <a:xfrm>
            <a:off x="5149468" y="1041615"/>
            <a:ext cx="2252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Rectangles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A0BFB4-F490-1B7B-EFAD-8B3EB735BFBA}"/>
              </a:ext>
            </a:extLst>
          </p:cNvPr>
          <p:cNvSpPr/>
          <p:nvPr/>
        </p:nvSpPr>
        <p:spPr>
          <a:xfrm>
            <a:off x="5048987" y="3765168"/>
            <a:ext cx="1305097" cy="62910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941FC1-692E-D943-50B2-093DB8FCA195}"/>
              </a:ext>
            </a:extLst>
          </p:cNvPr>
          <p:cNvSpPr/>
          <p:nvPr/>
        </p:nvSpPr>
        <p:spPr>
          <a:xfrm>
            <a:off x="7559983" y="4028773"/>
            <a:ext cx="408377" cy="206591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6026E0-2457-F1EF-9E3D-A6C10A558AB8}"/>
              </a:ext>
            </a:extLst>
          </p:cNvPr>
          <p:cNvSpPr/>
          <p:nvPr/>
        </p:nvSpPr>
        <p:spPr>
          <a:xfrm rot="18825017">
            <a:off x="2082622" y="4537299"/>
            <a:ext cx="900833" cy="139328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904599-E4D0-6ED7-8D05-95334AA8A559}"/>
              </a:ext>
            </a:extLst>
          </p:cNvPr>
          <p:cNvSpPr/>
          <p:nvPr/>
        </p:nvSpPr>
        <p:spPr>
          <a:xfrm>
            <a:off x="2313168" y="3739048"/>
            <a:ext cx="624199" cy="624199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A9DDF3-B406-DFBE-99BB-D3C4AE25D9A4}"/>
              </a:ext>
            </a:extLst>
          </p:cNvPr>
          <p:cNvSpPr/>
          <p:nvPr/>
        </p:nvSpPr>
        <p:spPr>
          <a:xfrm>
            <a:off x="4745487" y="4573073"/>
            <a:ext cx="1092349" cy="1092349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CBE28D-844B-9937-03EE-A8AA7884B5BE}"/>
              </a:ext>
            </a:extLst>
          </p:cNvPr>
          <p:cNvSpPr/>
          <p:nvPr/>
        </p:nvSpPr>
        <p:spPr>
          <a:xfrm>
            <a:off x="912284" y="3835127"/>
            <a:ext cx="936299" cy="93629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742223E-FB5F-480E-42E3-E34F39383D03}"/>
              </a:ext>
            </a:extLst>
          </p:cNvPr>
          <p:cNvSpPr/>
          <p:nvPr/>
        </p:nvSpPr>
        <p:spPr>
          <a:xfrm rot="11467459">
            <a:off x="6633728" y="4129733"/>
            <a:ext cx="689002" cy="889535"/>
          </a:xfrm>
          <a:prstGeom prst="triangle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862980D-13F0-E804-D2C0-87C25AEF0E7E}"/>
              </a:ext>
            </a:extLst>
          </p:cNvPr>
          <p:cNvSpPr/>
          <p:nvPr/>
        </p:nvSpPr>
        <p:spPr>
          <a:xfrm>
            <a:off x="3565098" y="4824959"/>
            <a:ext cx="1301755" cy="1065769"/>
          </a:xfrm>
          <a:prstGeom prst="triangle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5A4CF17C-B2BC-05F0-3A4B-ED71F6FDC6A9}"/>
              </a:ext>
            </a:extLst>
          </p:cNvPr>
          <p:cNvSpPr/>
          <p:nvPr/>
        </p:nvSpPr>
        <p:spPr>
          <a:xfrm>
            <a:off x="730648" y="4771426"/>
            <a:ext cx="1444594" cy="1044967"/>
          </a:xfrm>
          <a:prstGeom prst="rtTriangle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evron 32">
            <a:extLst>
              <a:ext uri="{FF2B5EF4-FFF2-40B4-BE49-F238E27FC236}">
                <a16:creationId xmlns:a16="http://schemas.microsoft.com/office/drawing/2014/main" id="{1BD7E8F8-D076-08FD-DD28-11F0FCE2A9D2}"/>
              </a:ext>
            </a:extLst>
          </p:cNvPr>
          <p:cNvSpPr/>
          <p:nvPr/>
        </p:nvSpPr>
        <p:spPr>
          <a:xfrm rot="18708635">
            <a:off x="3083361" y="4150569"/>
            <a:ext cx="1451961" cy="592849"/>
          </a:xfrm>
          <a:prstGeom prst="chevron">
            <a:avLst/>
          </a:prstGeom>
          <a:solidFill>
            <a:srgbClr val="F7D7B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gular Pentagon 33">
            <a:extLst>
              <a:ext uri="{FF2B5EF4-FFF2-40B4-BE49-F238E27FC236}">
                <a16:creationId xmlns:a16="http://schemas.microsoft.com/office/drawing/2014/main" id="{35E1FBCA-0050-BA22-CE13-061B49565402}"/>
              </a:ext>
            </a:extLst>
          </p:cNvPr>
          <p:cNvSpPr/>
          <p:nvPr/>
        </p:nvSpPr>
        <p:spPr>
          <a:xfrm>
            <a:off x="5926348" y="4964229"/>
            <a:ext cx="1182040" cy="1045211"/>
          </a:xfrm>
          <a:prstGeom prst="pentagon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7A4076-AA8D-7E26-7A7B-56412B5A5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31" y="5286374"/>
            <a:ext cx="747045" cy="7470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3B225D6-486B-EC1C-E4E6-1E936C556D29}"/>
              </a:ext>
            </a:extLst>
          </p:cNvPr>
          <p:cNvSpPr txBox="1"/>
          <p:nvPr/>
        </p:nvSpPr>
        <p:spPr>
          <a:xfrm>
            <a:off x="768950" y="5429063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98EBF7-91DD-641B-672A-14BC22C6CCB8}"/>
              </a:ext>
            </a:extLst>
          </p:cNvPr>
          <p:cNvSpPr txBox="1"/>
          <p:nvPr/>
        </p:nvSpPr>
        <p:spPr>
          <a:xfrm>
            <a:off x="1335990" y="1061356"/>
            <a:ext cx="207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Orange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4D1907-2B07-0454-6A48-447E61A050AB}"/>
              </a:ext>
            </a:extLst>
          </p:cNvPr>
          <p:cNvSpPr txBox="1"/>
          <p:nvPr/>
        </p:nvSpPr>
        <p:spPr>
          <a:xfrm>
            <a:off x="5078333" y="1033068"/>
            <a:ext cx="2252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Blue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7B37BD-6C16-36ED-D09D-985CAA87B7F9}"/>
              </a:ext>
            </a:extLst>
          </p:cNvPr>
          <p:cNvSpPr/>
          <p:nvPr/>
        </p:nvSpPr>
        <p:spPr>
          <a:xfrm>
            <a:off x="5081812" y="1071390"/>
            <a:ext cx="2386068" cy="5600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2F7262-3AF0-D717-F3C7-11BE51EECA26}"/>
              </a:ext>
            </a:extLst>
          </p:cNvPr>
          <p:cNvSpPr/>
          <p:nvPr/>
        </p:nvSpPr>
        <p:spPr>
          <a:xfrm>
            <a:off x="1167315" y="1071390"/>
            <a:ext cx="2386068" cy="5600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0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677 -0.3673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1901 -0.43681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36354 -0.3215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29878 -0.3631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10937 -0.29422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00295 -0.38449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5" grpId="1"/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9" grpId="0"/>
      <p:bldP spid="19" grpId="1"/>
      <p:bldP spid="20" grpId="0"/>
      <p:bldP spid="21" grpId="0"/>
      <p:bldP spid="22" grpId="0" animBg="1"/>
      <p:bldP spid="22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97E72B7E7CC4B86AEECF19757BBCA" ma:contentTypeVersion="16" ma:contentTypeDescription="Create a new document." ma:contentTypeScope="" ma:versionID="46456eda6480bd92c17afa68caad3eb1">
  <xsd:schema xmlns:xsd="http://www.w3.org/2001/XMLSchema" xmlns:xs="http://www.w3.org/2001/XMLSchema" xmlns:p="http://schemas.microsoft.com/office/2006/metadata/properties" xmlns:ns2="97da6996-7c60-4560-a249-3ce2994f950a" xmlns:ns3="7319f17e-a99e-4a2f-8dfd-5323c3c763d6" targetNamespace="http://schemas.microsoft.com/office/2006/metadata/properties" ma:root="true" ma:fieldsID="dbd85f11e3b61211d34febec675416ab" ns2:_="" ns3:_="">
    <xsd:import namespace="97da6996-7c60-4560-a249-3ce2994f950a"/>
    <xsd:import namespace="7319f17e-a99e-4a2f-8dfd-5323c3c76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a6996-7c60-4560-a249-3ce2994f95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58fbbca-8f92-47d4-9abb-c7eedca3b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9f17e-a99e-4a2f-8dfd-5323c3c763d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279762d-c087-4b12-9ea7-587333d2b1d4}" ma:internalName="TaxCatchAll" ma:showField="CatchAllData" ma:web="7319f17e-a99e-4a2f-8dfd-5323c3c76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da6996-7c60-4560-a249-3ce2994f950a">
      <Terms xmlns="http://schemas.microsoft.com/office/infopath/2007/PartnerControls"/>
    </lcf76f155ced4ddcb4097134ff3c332f>
    <TaxCatchAll xmlns="7319f17e-a99e-4a2f-8dfd-5323c3c763d6" xsi:nil="true"/>
  </documentManagement>
</p:properties>
</file>

<file path=customXml/itemProps1.xml><?xml version="1.0" encoding="utf-8"?>
<ds:datastoreItem xmlns:ds="http://schemas.openxmlformats.org/officeDocument/2006/customXml" ds:itemID="{3949C13D-E0CC-47DA-BAED-302E040C8D51}"/>
</file>

<file path=customXml/itemProps2.xml><?xml version="1.0" encoding="utf-8"?>
<ds:datastoreItem xmlns:ds="http://schemas.openxmlformats.org/officeDocument/2006/customXml" ds:itemID="{273DB16B-E5CF-4700-AD18-19CAD5F749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ABCEFF-6EA7-46A2-9261-65718C2961EA}">
  <ds:schemaRefs>
    <ds:schemaRef ds:uri="http://schemas.microsoft.com/office/2006/documentManagement/types"/>
    <ds:schemaRef ds:uri="http://purl.org/dc/dcmitype/"/>
    <ds:schemaRef ds:uri="e9e213f7-a068-4185-ae5b-85aa76b56dbd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1773a752-338d-48d4-aab1-fb5d939e1fa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706</TotalTime>
  <Words>332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Comic Sans MS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Amy Cape</cp:lastModifiedBy>
  <cp:revision>12</cp:revision>
  <dcterms:created xsi:type="dcterms:W3CDTF">2023-08-02T14:09:38Z</dcterms:created>
  <dcterms:modified xsi:type="dcterms:W3CDTF">2024-12-06T13:04:30Z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0x010100DA697E72B7E7CC4B86AEECF19757BBCA</vt:lpwstr>
  </property>
  <property fmtid="{D5CDD505-2E9C-101B-9397-08002B2CF9AE}" pid="3" name="MediaServiceImageTags">
    <vt:lpwstr/>
  </property>
</Properties>
</file>