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83" r:id="rId6"/>
    <p:sldMasterId id="2147483664" r:id="rId7"/>
    <p:sldMasterId id="2147483702" r:id="rId8"/>
  </p:sldMasterIdLst>
  <p:sldIdLst>
    <p:sldId id="256" r:id="rId9"/>
    <p:sldId id="257" r:id="rId10"/>
    <p:sldId id="267" r:id="rId11"/>
    <p:sldId id="268" r:id="rId12"/>
    <p:sldId id="25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C1B8"/>
    <a:srgbClr val="EE684B"/>
    <a:srgbClr val="002B61"/>
    <a:srgbClr val="EE787E"/>
    <a:srgbClr val="FFE395"/>
    <a:srgbClr val="C7DFB3"/>
    <a:srgbClr val="DFE9F8"/>
    <a:srgbClr val="D1B6D8"/>
    <a:srgbClr val="D6C5C7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603488-6ED9-4D62-A4C3-DB7A4573A13B}" v="1" dt="2024-07-29T10:42:35.7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6327"/>
  </p:normalViewPr>
  <p:slideViewPr>
    <p:cSldViewPr snapToGrid="0">
      <p:cViewPr varScale="1">
        <p:scale>
          <a:sx n="74" d="100"/>
          <a:sy n="74" d="100"/>
        </p:scale>
        <p:origin x="11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24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B42908-7B70-1E5E-04DE-CA5FEF872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D53971-C332-AE13-FBF8-337446038A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C7592D-AE61-E78B-D8AE-C33446552D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7B10BE-67CB-3065-7986-16BD56EA94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42CBFB-75A5-4895-7403-B6F9CF826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7A6981-0602-EEF5-7CFA-927B99486A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066D19-8F17-BD0C-AFFA-61FB607559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D93BDC-08DD-5015-DE8C-A3B2231D79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406184-1216-5757-FD64-C354A357A0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6DD13A-95D2-A63F-B808-B17B39B1B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3A5426-F9C5-078A-66E5-5A39D999E0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2B2382-C27F-A637-9834-51AD6B34D4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A892C4-9D88-3B13-4F70-369901B15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200AAD-9823-BD36-30CB-CDFA63512C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C3BD11-ECDB-AD65-F020-E892B8CD0E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C56698-4B27-0996-59CA-D8FDC60CA8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487CFE-3669-6D3E-5B7E-1F54F931FC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49F30D-338C-05B8-82B6-20ADD5859C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8C8F38-46F4-1557-E125-09F3EF7713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4EC733-7CA1-3BF1-CD7C-02CBACF2D1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B1EE2D-7CE7-E18E-EB22-949BBE1CAD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8A9C0-50D8-E1CE-BDAB-4F01CB478B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9B16A0-B1DF-F6A2-1196-ADFFAE7C91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0A926E-C1D1-9C73-6947-9C91F9F31F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D37997-2757-193E-8469-B64B32BAA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41CFE4-C481-DE2B-F804-A801D76DBF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0B941-F9D4-8911-EE20-516B0E801C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BC3768-3A5A-1E37-3E34-632D8F96A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21B1DE-4280-F9EB-51EA-7DCF1E9A1D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68F276-782E-222F-AE79-56661DFBE4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402159-8FA2-69AB-52AA-30B4A8580D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8F0B31-B0FD-6E43-1130-737E4C3E0A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734FAC-F817-2BA5-2395-F353B0B65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E11C9A-317C-8BA3-996D-673980027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FE59DE-808C-1F39-94E8-FADAFDBF0C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587603-A770-41E1-AE91-3D5DBC6E7E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74589D-D4D1-D45A-6B56-F1A0F7CABB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2C372F-A560-DEC0-FEC8-1968009634E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C65883-91C0-64E3-3652-E5B0EC25489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3F5BBF-CE1E-CAF7-4A1F-00D02F39A2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3AF1FE-7E23-3289-3EEB-DA2D040280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3ED928-939F-F8F9-F31D-CE907A685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18" y="1400783"/>
            <a:ext cx="7669433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315FB8-3EE1-E6E2-A5F9-642064C0E17E}"/>
              </a:ext>
            </a:extLst>
          </p:cNvPr>
          <p:cNvSpPr txBox="1"/>
          <p:nvPr/>
        </p:nvSpPr>
        <p:spPr>
          <a:xfrm>
            <a:off x="667511" y="295225"/>
            <a:ext cx="739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Tiny is completing this shape.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D95E23-8518-0F7B-56B9-C1295EBFD4C9}"/>
              </a:ext>
            </a:extLst>
          </p:cNvPr>
          <p:cNvGrpSpPr/>
          <p:nvPr/>
        </p:nvGrpSpPr>
        <p:grpSpPr>
          <a:xfrm>
            <a:off x="1511445" y="996467"/>
            <a:ext cx="5355778" cy="3348268"/>
            <a:chOff x="1597170" y="1783867"/>
            <a:chExt cx="5355778" cy="33482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CB6F33-5870-2492-A233-67EFCC2697D0}"/>
                </a:ext>
              </a:extLst>
            </p:cNvPr>
            <p:cNvGrpSpPr/>
            <p:nvPr/>
          </p:nvGrpSpPr>
          <p:grpSpPr>
            <a:xfrm>
              <a:off x="2936114" y="1783867"/>
              <a:ext cx="1338944" cy="3348268"/>
              <a:chOff x="3203904" y="1783867"/>
              <a:chExt cx="1071154" cy="2678611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1DDCE9C-FF28-C6D5-149F-EBE7A0E27D30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F2E6EAF-00AC-CA18-DD4F-832E592DEC1D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D9375D9-FAC0-8EBE-B7F8-0890219CA011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ED9320D-095C-BFEF-3180-581F5CAEA827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917A8E6-5AAE-A112-7770-ACA4BC1278FF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72FF9F0-8393-0418-D764-029F526C2E5C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CA476E4-42AB-F0F9-AE64-6F53E6C4B879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B795C86-1C68-06BB-0DCF-FCD592D84D66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DFE9E15-E631-D5D6-BBF2-D1F3FDB48D27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F2558D2-B5A3-EAB1-941E-5AF3E197DCEB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C5F9FF4-8333-2292-24E0-264BCC59D3F2}"/>
                </a:ext>
              </a:extLst>
            </p:cNvPr>
            <p:cNvGrpSpPr/>
            <p:nvPr/>
          </p:nvGrpSpPr>
          <p:grpSpPr>
            <a:xfrm>
              <a:off x="1597170" y="1783867"/>
              <a:ext cx="1338944" cy="3348268"/>
              <a:chOff x="3203904" y="1783867"/>
              <a:chExt cx="1071154" cy="2678611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0BB635-C604-2BC5-A207-90870F40199E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76E253A-78DA-ECF0-87EC-BA0D11D4F6C4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48752AD-7AFD-92ED-EB3F-0CD2CB65F01F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97E9BA1-35CD-0B09-634F-E7E481BBB6C7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9300DA9-C8BB-1A4E-0BAA-7DFF95E8D35D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7014448-9A96-C7D9-3D1B-7826199F8F49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D092328-38B6-2FF2-1039-805302064611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90F6C57-8CB8-9FB2-B393-B99529E8A0EE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2213380-B701-6070-BB74-348D754236DD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BE22F4F-340D-DD16-79B9-E261A0F07B1B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A3555CB-68A6-A1B0-CB9D-202632DE763F}"/>
                </a:ext>
              </a:extLst>
            </p:cNvPr>
            <p:cNvGrpSpPr/>
            <p:nvPr/>
          </p:nvGrpSpPr>
          <p:grpSpPr>
            <a:xfrm>
              <a:off x="5614004" y="1783867"/>
              <a:ext cx="1338944" cy="3348268"/>
              <a:chOff x="3203904" y="1783867"/>
              <a:chExt cx="1071154" cy="267861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FAE813A-B468-FE6A-E86E-127F2C059546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6AF7FD1-0609-CE28-D4E8-4A979B903623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7CE281A-30C4-43B9-1B93-54E996F07ABB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E057705-3F33-CF6D-A716-AB13103CB352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8EF0512-5A55-CBF5-C69E-E01A9F89F1C3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F05C0EA-B079-212A-3263-BC58E65011AA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C766E91-EC51-79A6-BDF5-B99E9C76D9C2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CA4FE9F-D443-3FB5-2094-008D3E1EE405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03200E0-6F80-7FBE-F63A-D0F229AEFA6C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58FD447-F7AB-FC65-CB0A-39F05B4545D6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8E8441C-D37B-2440-EFBA-FB9592EA4350}"/>
                </a:ext>
              </a:extLst>
            </p:cNvPr>
            <p:cNvGrpSpPr/>
            <p:nvPr/>
          </p:nvGrpSpPr>
          <p:grpSpPr>
            <a:xfrm>
              <a:off x="4275060" y="1783867"/>
              <a:ext cx="1338944" cy="3348268"/>
              <a:chOff x="3203904" y="1783867"/>
              <a:chExt cx="1071154" cy="267861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FCBBC4D-04EE-E57B-B4EA-1387891D574E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F924EA3-D532-80E2-4937-283667935D56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E82A971-A827-27E7-853D-27ACA7A9CD6E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9FEDB0D-238D-CD01-04DB-2C94F410BA01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E36122C-2D9F-A706-BE55-CE414F1D11F6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3FC02AF-D2F3-910B-C58D-FFF11156EC25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FF438D-A8C1-32D0-C2B5-E95B2097C115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3DD994B-E541-F842-A221-D4308AE0CACC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FD43AD4-5EF0-D1F9-8B5D-C6B1BCE204F2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67210D6-A1D3-8363-1478-631121685E7B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8" name="Right Triangle 47">
            <a:extLst>
              <a:ext uri="{FF2B5EF4-FFF2-40B4-BE49-F238E27FC236}">
                <a16:creationId xmlns:a16="http://schemas.microsoft.com/office/drawing/2014/main" id="{0322D83C-74D8-F841-0E88-5993A29759BB}"/>
              </a:ext>
            </a:extLst>
          </p:cNvPr>
          <p:cNvSpPr/>
          <p:nvPr/>
        </p:nvSpPr>
        <p:spPr>
          <a:xfrm flipH="1">
            <a:off x="2800150" y="1643714"/>
            <a:ext cx="1378149" cy="2069403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18F7A1D-E3A3-787E-F226-0FD31BFDE688}"/>
              </a:ext>
            </a:extLst>
          </p:cNvPr>
          <p:cNvSpPr/>
          <p:nvPr/>
        </p:nvSpPr>
        <p:spPr>
          <a:xfrm>
            <a:off x="4166911" y="1350918"/>
            <a:ext cx="21600" cy="324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F9AE1A4-836A-BC0A-BB21-660D5D1D37BD}"/>
              </a:ext>
            </a:extLst>
          </p:cNvPr>
          <p:cNvSpPr/>
          <p:nvPr/>
        </p:nvSpPr>
        <p:spPr>
          <a:xfrm>
            <a:off x="2629901" y="3517900"/>
            <a:ext cx="1770649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FFB5E13-C1B0-31F6-76D5-6AC7BFBE4A26}"/>
              </a:ext>
            </a:extLst>
          </p:cNvPr>
          <p:cNvCxnSpPr>
            <a:cxnSpLocks/>
          </p:cNvCxnSpPr>
          <p:nvPr/>
        </p:nvCxnSpPr>
        <p:spPr>
          <a:xfrm flipV="1">
            <a:off x="4188511" y="3713117"/>
            <a:ext cx="139700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656186D-B52C-4B7E-722F-EE8B5C9556B6}"/>
              </a:ext>
            </a:extLst>
          </p:cNvPr>
          <p:cNvCxnSpPr>
            <a:cxnSpLocks/>
          </p:cNvCxnSpPr>
          <p:nvPr/>
        </p:nvCxnSpPr>
        <p:spPr>
          <a:xfrm flipH="1">
            <a:off x="5554530" y="1665939"/>
            <a:ext cx="1537150" cy="20506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4071952-42F6-7C4D-FA9D-737C9CFD4B33}"/>
              </a:ext>
            </a:extLst>
          </p:cNvPr>
          <p:cNvCxnSpPr>
            <a:cxnSpLocks/>
          </p:cNvCxnSpPr>
          <p:nvPr/>
        </p:nvCxnSpPr>
        <p:spPr>
          <a:xfrm>
            <a:off x="4196635" y="1665936"/>
            <a:ext cx="1388876" cy="20542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6A3A419C-8FF5-EB1D-175D-4785614C78A8}"/>
              </a:ext>
            </a:extLst>
          </p:cNvPr>
          <p:cNvSpPr/>
          <p:nvPr/>
        </p:nvSpPr>
        <p:spPr>
          <a:xfrm>
            <a:off x="5410123" y="3549558"/>
            <a:ext cx="329323" cy="3230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88112A7-6B15-BB26-F120-8827053F839E}"/>
              </a:ext>
            </a:extLst>
          </p:cNvPr>
          <p:cNvSpPr/>
          <p:nvPr/>
        </p:nvSpPr>
        <p:spPr>
          <a:xfrm>
            <a:off x="4013049" y="1510849"/>
            <a:ext cx="329323" cy="3230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D4DCEC4-CBA8-0A4B-53B1-4492C7F355F8}"/>
              </a:ext>
            </a:extLst>
          </p:cNvPr>
          <p:cNvCxnSpPr/>
          <p:nvPr/>
        </p:nvCxnSpPr>
        <p:spPr>
          <a:xfrm flipV="1">
            <a:off x="4192592" y="1013098"/>
            <a:ext cx="0" cy="33480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D3E614E-7381-086C-5478-52148E1CEA79}"/>
              </a:ext>
            </a:extLst>
          </p:cNvPr>
          <p:cNvSpPr txBox="1"/>
          <p:nvPr/>
        </p:nvSpPr>
        <p:spPr>
          <a:xfrm>
            <a:off x="711959" y="4012060"/>
            <a:ext cx="4290255" cy="1452384"/>
          </a:xfrm>
          <a:prstGeom prst="cloudCallout">
            <a:avLst>
              <a:gd name="adj1" fmla="val -43167"/>
              <a:gd name="adj2" fmla="val 70055"/>
            </a:avLst>
          </a:prstGeom>
          <a:solidFill>
            <a:schemeClr val="bg1"/>
          </a:solidFill>
          <a:ln w="19050">
            <a:solidFill>
              <a:srgbClr val="64C1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What mistakes did Tiny make?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699348D-7F09-6ED5-2810-165AEDB876FC}"/>
              </a:ext>
            </a:extLst>
          </p:cNvPr>
          <p:cNvSpPr txBox="1"/>
          <p:nvPr/>
        </p:nvSpPr>
        <p:spPr>
          <a:xfrm>
            <a:off x="3589165" y="4606854"/>
            <a:ext cx="4547699" cy="1452384"/>
          </a:xfrm>
          <a:prstGeom prst="cloudCallout">
            <a:avLst>
              <a:gd name="adj1" fmla="val -54498"/>
              <a:gd name="adj2" fmla="val 43756"/>
            </a:avLst>
          </a:prstGeom>
          <a:solidFill>
            <a:schemeClr val="bg1"/>
          </a:solidFill>
          <a:ln w="19050">
            <a:solidFill>
              <a:srgbClr val="64C1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do you know Tiny is correct?</a:t>
            </a:r>
          </a:p>
        </p:txBody>
      </p:sp>
      <p:sp>
        <p:nvSpPr>
          <p:cNvPr id="59" name="Right Triangle 58">
            <a:extLst>
              <a:ext uri="{FF2B5EF4-FFF2-40B4-BE49-F238E27FC236}">
                <a16:creationId xmlns:a16="http://schemas.microsoft.com/office/drawing/2014/main" id="{C39FE594-C50E-49DD-DDD3-AEC9E37F5B92}"/>
              </a:ext>
            </a:extLst>
          </p:cNvPr>
          <p:cNvSpPr/>
          <p:nvPr/>
        </p:nvSpPr>
        <p:spPr>
          <a:xfrm>
            <a:off x="4177277" y="1658029"/>
            <a:ext cx="1347561" cy="2033008"/>
          </a:xfrm>
          <a:prstGeom prst="rtTriangl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ight Triangle 59">
            <a:extLst>
              <a:ext uri="{FF2B5EF4-FFF2-40B4-BE49-F238E27FC236}">
                <a16:creationId xmlns:a16="http://schemas.microsoft.com/office/drawing/2014/main" id="{9BE21B41-CEBB-56FB-7CBF-D569E6BF94D2}"/>
              </a:ext>
            </a:extLst>
          </p:cNvPr>
          <p:cNvSpPr/>
          <p:nvPr/>
        </p:nvSpPr>
        <p:spPr>
          <a:xfrm flipH="1">
            <a:off x="2851708" y="1655312"/>
            <a:ext cx="1347561" cy="2033008"/>
          </a:xfrm>
          <a:prstGeom prst="rtTriangl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8475DDE4-EEAF-664E-CD2B-96148FF61B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7751" y="-43883"/>
            <a:ext cx="2311164" cy="231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8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8" grpId="0" animBg="1"/>
      <p:bldP spid="59" grpId="0" animBg="1"/>
      <p:bldP spid="59" grpId="1" animBg="1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D66FB9-99B1-E854-630E-18049D074EDA}"/>
              </a:ext>
            </a:extLst>
          </p:cNvPr>
          <p:cNvSpPr txBox="1"/>
          <p:nvPr/>
        </p:nvSpPr>
        <p:spPr>
          <a:xfrm>
            <a:off x="667511" y="295225"/>
            <a:ext cx="739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Complete this shape.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AFDE2A-59D6-D0A5-755C-8C8EDD7E600E}"/>
              </a:ext>
            </a:extLst>
          </p:cNvPr>
          <p:cNvGrpSpPr/>
          <p:nvPr/>
        </p:nvGrpSpPr>
        <p:grpSpPr>
          <a:xfrm>
            <a:off x="1511445" y="996467"/>
            <a:ext cx="5355778" cy="3348268"/>
            <a:chOff x="1597170" y="1783867"/>
            <a:chExt cx="5355778" cy="33482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3BE7D51-10EA-3A09-56DE-EF8E23E43779}"/>
                </a:ext>
              </a:extLst>
            </p:cNvPr>
            <p:cNvGrpSpPr/>
            <p:nvPr/>
          </p:nvGrpSpPr>
          <p:grpSpPr>
            <a:xfrm>
              <a:off x="2936114" y="1783867"/>
              <a:ext cx="1338944" cy="3348268"/>
              <a:chOff x="3203904" y="1783867"/>
              <a:chExt cx="1071154" cy="2678611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0B83B5C-D93F-F718-0DA7-51302C4B7DAF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CBF4A13-B7A3-292F-9348-822F2815C178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B756CB-E5B3-2EA4-ACAC-74A475BB18C0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5E24BC5-6C61-2F3D-ABAD-B58A9CB764AA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31D6469-34BD-3D18-C716-EDB3C43F2A9F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2B4EA89-CFBC-952E-3AD2-58B498BF0621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4635632-E356-AEBA-41F3-2EBB8D53B4A4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262EE1B-EAE6-FC6A-90F6-D5AC29F9B61B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9E550C1-0513-3F7E-80EC-EF58484A6971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B033766-B72F-8459-9C24-6CF65E471AB7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AA959F9-52A4-E709-56F3-EA4191C58934}"/>
                </a:ext>
              </a:extLst>
            </p:cNvPr>
            <p:cNvGrpSpPr/>
            <p:nvPr/>
          </p:nvGrpSpPr>
          <p:grpSpPr>
            <a:xfrm>
              <a:off x="1597170" y="1783867"/>
              <a:ext cx="1338944" cy="3348268"/>
              <a:chOff x="3203904" y="1783867"/>
              <a:chExt cx="1071154" cy="2678611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EBE910F-6EA5-8D31-BCB4-9909CE8835CD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EF8E69-46BF-25F5-14E8-9C4D66682D69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E42F61D-3819-0EC9-1896-F67B8DA8CB76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C683707-37D5-87A5-DD01-56589115CD56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5EDDB96-6148-C938-325B-82347230E91D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755255F-39E2-6868-AFDB-E8752F06AFDA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F55AD22-9048-ED36-D2B8-918B96D6A002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2000FD5-851A-9EC9-03F5-3F207F6EDC8E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C193F6B-B62E-C06E-5BBF-9E49815D4BD3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97DE38B-D0EA-E7D6-CC59-3E05E6177BD4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C357A5D-9C81-185E-7382-259EDE190228}"/>
                </a:ext>
              </a:extLst>
            </p:cNvPr>
            <p:cNvGrpSpPr/>
            <p:nvPr/>
          </p:nvGrpSpPr>
          <p:grpSpPr>
            <a:xfrm>
              <a:off x="5614004" y="1783867"/>
              <a:ext cx="1338944" cy="3348268"/>
              <a:chOff x="3203904" y="1783867"/>
              <a:chExt cx="1071154" cy="267861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90D0230-0003-87A9-F4AD-56006AB51E92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6CEF04F-28A2-F0C4-A1ED-536A6BBBF47B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F0D366B-2F57-157C-629B-03097C5CAF55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7438BC0-55D6-B0D5-A6D7-42ACD41A92F1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21371BA-B098-1C15-53E6-F0747E854F92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FCF594D-E4A1-18BE-4369-E35DC7D509DF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CBD843F-6DF8-748B-310E-794D9B8E0856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8B67EFC-05ED-B544-4FCE-7C11E7B4FF5A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5897A1E-E8F2-BEDC-B7B1-033D2780926E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853BA51-2B59-10A1-67B1-B4B4504F8C72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F393F46-5D38-62BB-06B8-D95D5BBCCBC6}"/>
                </a:ext>
              </a:extLst>
            </p:cNvPr>
            <p:cNvGrpSpPr/>
            <p:nvPr/>
          </p:nvGrpSpPr>
          <p:grpSpPr>
            <a:xfrm>
              <a:off x="4275060" y="1783867"/>
              <a:ext cx="1338944" cy="3348268"/>
              <a:chOff x="3203904" y="1783867"/>
              <a:chExt cx="1071154" cy="267861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F0FCFDC-598F-5E3D-B751-09BBD1FB9D45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44EAB3B-8A22-C826-E2FD-106A122A988C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A86D2D4-591D-1036-B20F-CAC91AF3836E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2CCD7C6-52C6-F9A4-D17D-CD9C70A6031C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C17A6CA-2D9C-80D1-AFF8-285173F12E32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55D5C8B-7E08-1412-7AC2-C4D364A322C9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912741D-9484-7360-0B68-33DEFC341DFE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9E20EEE-09FC-D600-0AEB-4F6914F731CA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05DCD37-366F-3DA9-E69B-5A0AE8DCBAC0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6E9753E-AFE7-5444-5757-C1265DAB2C44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8CDFA8AE-6DA0-61E3-A2D4-79699DA76A08}"/>
              </a:ext>
            </a:extLst>
          </p:cNvPr>
          <p:cNvSpPr/>
          <p:nvPr/>
        </p:nvSpPr>
        <p:spPr>
          <a:xfrm>
            <a:off x="4166911" y="1350918"/>
            <a:ext cx="21600" cy="324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053C527-6843-90FA-09AC-C1BD62A14BB5}"/>
              </a:ext>
            </a:extLst>
          </p:cNvPr>
          <p:cNvCxnSpPr/>
          <p:nvPr/>
        </p:nvCxnSpPr>
        <p:spPr>
          <a:xfrm flipV="1">
            <a:off x="4192592" y="1013098"/>
            <a:ext cx="0" cy="33480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BDC5380F-B214-3F17-F203-592774523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319" y="5278991"/>
            <a:ext cx="802242" cy="802242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7F98E0A3-44AB-7AA5-A9A9-CD152112D082}"/>
              </a:ext>
            </a:extLst>
          </p:cNvPr>
          <p:cNvSpPr txBox="1"/>
          <p:nvPr/>
        </p:nvSpPr>
        <p:spPr>
          <a:xfrm>
            <a:off x="5340300" y="5438465"/>
            <a:ext cx="2159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0FA601F-9AD0-4914-EB7C-7ACC2D1CB363}"/>
              </a:ext>
            </a:extLst>
          </p:cNvPr>
          <p:cNvCxnSpPr>
            <a:cxnSpLocks/>
          </p:cNvCxnSpPr>
          <p:nvPr/>
        </p:nvCxnSpPr>
        <p:spPr>
          <a:xfrm flipH="1">
            <a:off x="2182582" y="1648031"/>
            <a:ext cx="20084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1260457-DE07-C06B-58F8-45E789F003B9}"/>
              </a:ext>
            </a:extLst>
          </p:cNvPr>
          <p:cNvCxnSpPr>
            <a:cxnSpLocks/>
          </p:cNvCxnSpPr>
          <p:nvPr/>
        </p:nvCxnSpPr>
        <p:spPr>
          <a:xfrm flipH="1">
            <a:off x="2886075" y="3018246"/>
            <a:ext cx="131672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BDD6A53-1864-4F9C-E110-203375A6FC70}"/>
              </a:ext>
            </a:extLst>
          </p:cNvPr>
          <p:cNvCxnSpPr>
            <a:cxnSpLocks/>
          </p:cNvCxnSpPr>
          <p:nvPr/>
        </p:nvCxnSpPr>
        <p:spPr>
          <a:xfrm flipV="1">
            <a:off x="2176836" y="1637827"/>
            <a:ext cx="5746" cy="2037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0B5EAF9-2189-DAB0-D430-4EB5DDFFD134}"/>
              </a:ext>
            </a:extLst>
          </p:cNvPr>
          <p:cNvCxnSpPr>
            <a:cxnSpLocks/>
          </p:cNvCxnSpPr>
          <p:nvPr/>
        </p:nvCxnSpPr>
        <p:spPr>
          <a:xfrm flipV="1">
            <a:off x="2158693" y="3005791"/>
            <a:ext cx="736144" cy="657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ABF471E-677D-EF22-8050-5F9570E1CA30}"/>
              </a:ext>
            </a:extLst>
          </p:cNvPr>
          <p:cNvCxnSpPr>
            <a:cxnSpLocks/>
          </p:cNvCxnSpPr>
          <p:nvPr/>
        </p:nvCxnSpPr>
        <p:spPr>
          <a:xfrm flipH="1">
            <a:off x="4166911" y="1648031"/>
            <a:ext cx="20084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33575DD-CD6F-7E61-5BAF-26536F726D69}"/>
              </a:ext>
            </a:extLst>
          </p:cNvPr>
          <p:cNvCxnSpPr>
            <a:cxnSpLocks/>
          </p:cNvCxnSpPr>
          <p:nvPr/>
        </p:nvCxnSpPr>
        <p:spPr>
          <a:xfrm flipH="1">
            <a:off x="4201933" y="3018246"/>
            <a:ext cx="131672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728A158-29EA-6067-C961-D044D2C92B19}"/>
              </a:ext>
            </a:extLst>
          </p:cNvPr>
          <p:cNvCxnSpPr>
            <a:cxnSpLocks/>
          </p:cNvCxnSpPr>
          <p:nvPr/>
        </p:nvCxnSpPr>
        <p:spPr>
          <a:xfrm flipV="1">
            <a:off x="6181417" y="1637827"/>
            <a:ext cx="5746" cy="20374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32E2061-A53C-5E0E-4466-A94BD1085554}"/>
              </a:ext>
            </a:extLst>
          </p:cNvPr>
          <p:cNvCxnSpPr>
            <a:cxnSpLocks/>
          </p:cNvCxnSpPr>
          <p:nvPr/>
        </p:nvCxnSpPr>
        <p:spPr>
          <a:xfrm flipH="1" flipV="1">
            <a:off x="5457569" y="3008627"/>
            <a:ext cx="736144" cy="657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853F706-97E1-72FF-23B5-BE86CDCB7899}"/>
              </a:ext>
            </a:extLst>
          </p:cNvPr>
          <p:cNvSpPr txBox="1"/>
          <p:nvPr/>
        </p:nvSpPr>
        <p:spPr>
          <a:xfrm>
            <a:off x="690036" y="4543606"/>
            <a:ext cx="7376525" cy="1452384"/>
          </a:xfrm>
          <a:prstGeom prst="cloudCallout">
            <a:avLst>
              <a:gd name="adj1" fmla="val -41818"/>
              <a:gd name="adj2" fmla="val 45350"/>
            </a:avLst>
          </a:prstGeom>
          <a:solidFill>
            <a:schemeClr val="bg1"/>
          </a:solidFill>
          <a:ln w="19050">
            <a:solidFill>
              <a:srgbClr val="64C1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Was your method the same as your partner’s?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724BEA5-F7FD-C3BB-2E7B-88961155DCDD}"/>
              </a:ext>
            </a:extLst>
          </p:cNvPr>
          <p:cNvCxnSpPr/>
          <p:nvPr/>
        </p:nvCxnSpPr>
        <p:spPr>
          <a:xfrm flipH="1">
            <a:off x="2182582" y="1518834"/>
            <a:ext cx="198432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DFBB83A-4CCE-7CDB-3919-788B02C2F1B9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3125" y="2658104"/>
            <a:ext cx="198432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3D84FED-F5E1-17FE-508E-6A3F8611E480}"/>
              </a:ext>
            </a:extLst>
          </p:cNvPr>
          <p:cNvCxnSpPr>
            <a:cxnSpLocks/>
          </p:cNvCxnSpPr>
          <p:nvPr/>
        </p:nvCxnSpPr>
        <p:spPr>
          <a:xfrm flipH="1">
            <a:off x="2886075" y="3120326"/>
            <a:ext cx="131672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44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987C80-F3AC-1CDA-86D3-C778E735EA49}"/>
              </a:ext>
            </a:extLst>
          </p:cNvPr>
          <p:cNvSpPr txBox="1"/>
          <p:nvPr/>
        </p:nvSpPr>
        <p:spPr>
          <a:xfrm>
            <a:off x="667511" y="295225"/>
            <a:ext cx="739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Teddy has completed this shape.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562609-A45B-F7FB-E3ED-7940CCA2F4F5}"/>
              </a:ext>
            </a:extLst>
          </p:cNvPr>
          <p:cNvGrpSpPr/>
          <p:nvPr/>
        </p:nvGrpSpPr>
        <p:grpSpPr>
          <a:xfrm>
            <a:off x="927702" y="1608387"/>
            <a:ext cx="5355778" cy="3348268"/>
            <a:chOff x="1597170" y="1783867"/>
            <a:chExt cx="5355778" cy="33482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1E709D5-6382-05C6-77C1-29FD5089DB3A}"/>
                </a:ext>
              </a:extLst>
            </p:cNvPr>
            <p:cNvGrpSpPr/>
            <p:nvPr/>
          </p:nvGrpSpPr>
          <p:grpSpPr>
            <a:xfrm>
              <a:off x="2936114" y="1783867"/>
              <a:ext cx="1338944" cy="3348268"/>
              <a:chOff x="3203904" y="1783867"/>
              <a:chExt cx="1071154" cy="2678611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4CB8D96-5235-31EB-7679-337844DFA564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191B0BB-2707-2B88-1E69-597515CB25ED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F604589-3A48-F44C-5CEC-B128084143FF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A0A2EAD-0298-7F6A-B3F6-0372DF5DE695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29DD0F6-3FFA-65C0-A839-F786C1469207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3B30B6F-C556-C47E-1FFC-C65075BBC146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2595B84-87CA-7C18-A623-5BC725B3961E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C313C7B-DFE5-70E8-461C-9800ED60C04D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DC2ABCF-FF37-E620-B66B-38F0CCD51FC6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43B1698-0F82-297A-E222-BC34C193FDA2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6D3EE23-EE28-DDD5-FDCA-E6EA0003B26E}"/>
                </a:ext>
              </a:extLst>
            </p:cNvPr>
            <p:cNvGrpSpPr/>
            <p:nvPr/>
          </p:nvGrpSpPr>
          <p:grpSpPr>
            <a:xfrm>
              <a:off x="1597170" y="1783867"/>
              <a:ext cx="1338944" cy="3348268"/>
              <a:chOff x="3203904" y="1783867"/>
              <a:chExt cx="1071154" cy="2678611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04B2DCB-7B7F-BBAD-97DF-F473F47E0587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586830D-F4B5-A498-9DC0-22537C34BA91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73A53E5-A3B5-42F1-36E0-8C124ACCC88C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E8A770F-E069-66AA-CB9D-B8CD9B520F15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86029AF-578A-7A64-B9CB-B14571A7FD93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775007-868D-8F52-08CE-791BB9166705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40A9CE8-7B4A-12AE-F0EA-FA070379A3E4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3342A1C-F5E9-5860-1FD7-DBFE4B780BF1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4AE92A1-48AA-C5E4-8D2A-545D07199C8A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D8B5130-DC38-1507-3B17-66773B76771D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BF1DBF4-5135-F9C9-DA18-CCED07390E36}"/>
                </a:ext>
              </a:extLst>
            </p:cNvPr>
            <p:cNvGrpSpPr/>
            <p:nvPr/>
          </p:nvGrpSpPr>
          <p:grpSpPr>
            <a:xfrm>
              <a:off x="5614004" y="1783867"/>
              <a:ext cx="1338944" cy="3348268"/>
              <a:chOff x="3203904" y="1783867"/>
              <a:chExt cx="1071154" cy="267861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021D32B-E8F2-6F4B-00ED-061F18E1386E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371887C-A71C-EBA2-C61F-C5E39D730507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96C4E37-EF13-ADD3-6FAE-BB44DA17D053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21D530A-0740-1B2E-A6C8-220546AC62C9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9EA8D3F-5F83-9F07-9DBA-38370B8B4F3E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25B23C4-9DB5-CDB7-5C08-11AE2EDABA93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3F62504-1F6A-E3EF-AD1F-36EC3B8B4715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3F670B3-88E2-A3C4-17D0-85223026C3FF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F8D89E6-BAB0-FCF6-1077-ADD61E35BD15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A8AE409-6EFE-1DB2-6AFC-11AC19FDAB65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9B1013B-E432-1FCC-2309-95D3972316DD}"/>
                </a:ext>
              </a:extLst>
            </p:cNvPr>
            <p:cNvGrpSpPr/>
            <p:nvPr/>
          </p:nvGrpSpPr>
          <p:grpSpPr>
            <a:xfrm>
              <a:off x="4275060" y="1783867"/>
              <a:ext cx="1338944" cy="3348268"/>
              <a:chOff x="3203904" y="1783867"/>
              <a:chExt cx="1071154" cy="267861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1C39601-CA2B-6725-9039-F21DB207517C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37AFC88-C3A3-3886-C37A-F75DE9F2C315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4AE5A6C-2F4E-7684-4F02-90BF8B3CF00A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E699610-7D58-6D55-ABA1-DC19B1AC65BE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BF16432-8915-BBAB-48FA-C083C9727DEA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DBEBB36-1B57-CB7A-140B-8B4A80776512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42483AC-961F-F14B-ADB3-D0DBD81C6392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D8DCDCB-CD35-76A2-1D48-EC02838D7306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3346E7D-99F3-A5E1-8FBC-447BBA9B0B0C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EB7B833-6F7E-52DF-ED7D-947D4F727D92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FF6802B-9FD5-05F6-B1DB-8668F340B63C}"/>
              </a:ext>
            </a:extLst>
          </p:cNvPr>
          <p:cNvGrpSpPr/>
          <p:nvPr/>
        </p:nvGrpSpPr>
        <p:grpSpPr>
          <a:xfrm>
            <a:off x="927705" y="938915"/>
            <a:ext cx="5355778" cy="3348268"/>
            <a:chOff x="1597170" y="1783867"/>
            <a:chExt cx="5355778" cy="334826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ED9D2B6-10A7-4F58-6BEF-4999B4A98154}"/>
                </a:ext>
              </a:extLst>
            </p:cNvPr>
            <p:cNvGrpSpPr/>
            <p:nvPr/>
          </p:nvGrpSpPr>
          <p:grpSpPr>
            <a:xfrm>
              <a:off x="2936114" y="1783867"/>
              <a:ext cx="1338944" cy="3348268"/>
              <a:chOff x="3203904" y="1783867"/>
              <a:chExt cx="1071154" cy="2678611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E262E2E4-50E0-BBD3-4BC6-22639A5F079F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8A1F532-B8DA-F676-3510-EB4817BE8C3B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530DED1-F5FE-6073-F7DD-9CA9DAF37313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F713897-0563-6501-B7E6-8B75BF8AD577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A6E4D12-9D10-5CE7-1075-EECEBC8CDF72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848A0EE-BC90-38EF-BD5C-07955E231476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1AE60B9-8E12-E9D5-3E30-70D7A4CC0816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EFCB2F18-2B6C-3956-2BDC-82B9DB348CAE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63FA09A-E715-C57B-C9FB-5CF8132355E7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7470D3E7-6208-5240-1D1D-2292ABFA4D05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3C04BD8-38B0-FBDD-CF3A-539F618497E9}"/>
                </a:ext>
              </a:extLst>
            </p:cNvPr>
            <p:cNvGrpSpPr/>
            <p:nvPr/>
          </p:nvGrpSpPr>
          <p:grpSpPr>
            <a:xfrm>
              <a:off x="1597170" y="1783867"/>
              <a:ext cx="1338944" cy="3348268"/>
              <a:chOff x="3203904" y="1783867"/>
              <a:chExt cx="1071154" cy="2678611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E11577C-CCC9-BC19-99FE-34DAA049E363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6B23953-6335-1AD3-483E-A896FE96DD67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B8E209E-C9B6-E062-04A6-1EB221FC6896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B6063BC-BCD0-34E5-8406-C8C62B4B9FBB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7B374C0-FE8C-DBF4-ADA0-943BA90E512F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59B2FE4-E55F-11A7-35FC-DA7864DDC6A8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33CC073-B861-EC8E-984B-DA8967A0AFAB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4C1A49E8-E438-A8E0-3602-1144DF8D27CD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1A112670-619B-97A1-C1FE-6429ACAAB586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9CEAEDD9-78A6-C149-83CD-087E2916CD04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2E9BB3B-EF91-80A9-E088-F4A6399A5F8F}"/>
                </a:ext>
              </a:extLst>
            </p:cNvPr>
            <p:cNvGrpSpPr/>
            <p:nvPr/>
          </p:nvGrpSpPr>
          <p:grpSpPr>
            <a:xfrm>
              <a:off x="5614004" y="1783867"/>
              <a:ext cx="1338944" cy="3348268"/>
              <a:chOff x="3203904" y="1783867"/>
              <a:chExt cx="1071154" cy="2678611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71BD8B9-4CC1-D28A-93AE-808800079495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720BD3B-8623-4A77-CB32-CD4CAE5935DC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BCD311D-962B-E27C-440E-5F0A6CA1D22A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A549F74F-6F86-7196-ECB2-75E6B504042A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CF9F28B-5C67-9EDA-2095-40A4150C9B65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B84217F-A9B8-2293-731C-21DB452A3299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7019FFE-F221-B11B-B95B-71D2BCBB64B2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414DC06-4035-2768-E238-C0793E656379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630EA56-24E4-D30B-E808-840A1B1707F9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89DEF68-3C8C-0824-1B89-F72E7DC615C9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A2AE277-9C46-024D-C43E-2C2E4052A0DB}"/>
                </a:ext>
              </a:extLst>
            </p:cNvPr>
            <p:cNvGrpSpPr/>
            <p:nvPr/>
          </p:nvGrpSpPr>
          <p:grpSpPr>
            <a:xfrm>
              <a:off x="4275060" y="1783867"/>
              <a:ext cx="1338944" cy="3348268"/>
              <a:chOff x="3203904" y="1783867"/>
              <a:chExt cx="1071154" cy="2678611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7EE8FA7-BE89-9B1C-834F-596A6674DD66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85C4857-F90D-EFD5-E49A-3154B22586BA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757FA6F-C9BC-FE9C-25B2-4085966319CE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B3D255C-09FC-57C6-3515-F6DB4B7DA411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674BEE1-E2E8-C5D1-EE73-AB5ADC0181E1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837F21C-4CC0-F700-AC7A-C126DECF69C7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5DF4FCD-9D1B-8798-961E-C9C71A7CA662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78C7E7F-6930-E798-D097-DDD2AD31AC9F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C528426-4767-4E39-B40C-9589A9ED0A42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54E2F35-6AA0-F6C5-F6CE-8F644A7C2B51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F65E79B-E7BF-DB2D-41DF-A899BB78AB81}"/>
              </a:ext>
            </a:extLst>
          </p:cNvPr>
          <p:cNvGrpSpPr/>
          <p:nvPr/>
        </p:nvGrpSpPr>
        <p:grpSpPr>
          <a:xfrm>
            <a:off x="2266643" y="1608387"/>
            <a:ext cx="5355778" cy="3348268"/>
            <a:chOff x="1597170" y="1783867"/>
            <a:chExt cx="5355778" cy="3348268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E789C61-4E39-A3F5-8B14-B926643A37FE}"/>
                </a:ext>
              </a:extLst>
            </p:cNvPr>
            <p:cNvGrpSpPr/>
            <p:nvPr/>
          </p:nvGrpSpPr>
          <p:grpSpPr>
            <a:xfrm>
              <a:off x="2936114" y="1783867"/>
              <a:ext cx="1338944" cy="3348268"/>
              <a:chOff x="3203904" y="1783867"/>
              <a:chExt cx="1071154" cy="2678611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8FC54129-C084-2A94-4EDE-5B58339BF004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C9861CF2-EFED-CED2-0AC9-AB78C6F433BB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8A4FBA54-B328-D37F-F239-9A19C1E19EB1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B09EA65F-6931-422F-BD3B-78555CAF77E9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83A8FBA5-9CA0-E102-C772-F85B92E0624A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C7DEC76F-8D4A-25B5-DAD4-8D90E09A3FBF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2DFD6027-3FC3-6438-3596-98700DA20C44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21151F5D-E020-23A2-13C0-85DBE2E17757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D8ECEC33-9D39-FF3A-74C7-849AA3E29C66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9AAA0271-6595-9FE2-2CD3-437E77EEF6D8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AF51B80-2996-C362-4A93-B3BCC4885138}"/>
                </a:ext>
              </a:extLst>
            </p:cNvPr>
            <p:cNvGrpSpPr/>
            <p:nvPr/>
          </p:nvGrpSpPr>
          <p:grpSpPr>
            <a:xfrm>
              <a:off x="1597170" y="1783867"/>
              <a:ext cx="1338944" cy="3348268"/>
              <a:chOff x="3203904" y="1783867"/>
              <a:chExt cx="1071154" cy="2678611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15BC8728-B58A-3840-DCD7-A54EF9B490CE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9614022C-26DF-603F-AF0C-5FD9DCB44316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B282A28-09D5-A11A-3D1A-DC087D3966A8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E607A809-60C3-5DD5-0EDC-B03CA866982F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B7DCE8A9-B7E8-E88A-A8F7-DE72295A07CF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93C2E682-402E-D4C5-C868-9528DA7B02B9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EDEFAA65-4A34-E13B-56AA-B1E2C27B183A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F690E43C-6465-5438-202C-D0E85CC41101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65B72781-A1AF-F98C-2F15-25959606759E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11E93CF9-720D-5B5D-A135-3432A984E44F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C69DC902-2A1C-9524-084C-8FFBEE3C7CED}"/>
                </a:ext>
              </a:extLst>
            </p:cNvPr>
            <p:cNvGrpSpPr/>
            <p:nvPr/>
          </p:nvGrpSpPr>
          <p:grpSpPr>
            <a:xfrm>
              <a:off x="5614004" y="1783867"/>
              <a:ext cx="1338944" cy="3348268"/>
              <a:chOff x="3203904" y="1783867"/>
              <a:chExt cx="1071154" cy="2678611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854C1B94-2703-BAE8-09C8-FE16D336DBAA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FFB1AD60-04A1-C7A7-7CD9-A31BA0A8F6A2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08DB70A-6717-BE36-81BD-679649CEB21A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5F1D2997-CBC1-FD3A-DEB4-0EE6BECF5775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293D8F8A-6334-1328-D15E-8C694FC84A7D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0A4C953A-A536-5BF5-535B-9EB1C399CD4F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12E3333-B700-9D54-8F13-8C0489FAE3B0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7CEF4450-30EF-FBAC-284D-0EEE015A7669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9B17B67E-9563-351F-B1E9-FF3FF4E56854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D2F5811-BE38-C86B-8B06-BD5021970598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6A393D5-38F6-5FF4-4531-F86C3D2F4ED7}"/>
                </a:ext>
              </a:extLst>
            </p:cNvPr>
            <p:cNvGrpSpPr/>
            <p:nvPr/>
          </p:nvGrpSpPr>
          <p:grpSpPr>
            <a:xfrm>
              <a:off x="4275060" y="1783867"/>
              <a:ext cx="1338944" cy="3348268"/>
              <a:chOff x="3203904" y="1783867"/>
              <a:chExt cx="1071154" cy="2678611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9DE7BD1B-5590-D497-EC2E-7E3C905BDB51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C58D472-931A-90F1-445A-A19A3D7D47FA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C4975F38-B009-895E-72C3-F28DFADB8587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04D035F4-231C-E880-A670-09E83EDDD4B6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C6FE717F-727B-3E40-AD3A-CB93B0127491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78320EF7-5561-5A57-51A2-3F3909C7D143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33239D2-727C-68E6-3961-76CC615BC79F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414B1CB0-F61D-72FC-3B14-06BCAA019228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189F1DB3-EEC9-4F7D-8602-90A4B9CF0657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75C80D45-E7BA-8490-E550-BF19432176B8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4870838-74B6-862A-5135-BEDE87783A81}"/>
              </a:ext>
            </a:extLst>
          </p:cNvPr>
          <p:cNvGrpSpPr/>
          <p:nvPr/>
        </p:nvGrpSpPr>
        <p:grpSpPr>
          <a:xfrm>
            <a:off x="2266646" y="938915"/>
            <a:ext cx="5355778" cy="3348268"/>
            <a:chOff x="1597170" y="1783867"/>
            <a:chExt cx="5355778" cy="3348268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4D5ABE10-CB74-0BD1-39B5-83407BD3FA46}"/>
                </a:ext>
              </a:extLst>
            </p:cNvPr>
            <p:cNvGrpSpPr/>
            <p:nvPr/>
          </p:nvGrpSpPr>
          <p:grpSpPr>
            <a:xfrm>
              <a:off x="2936114" y="1783867"/>
              <a:ext cx="1338944" cy="3348268"/>
              <a:chOff x="3203904" y="1783867"/>
              <a:chExt cx="1071154" cy="2678611"/>
            </a:xfrm>
          </p:grpSpPr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DA0B3582-FAD3-EF0B-6731-3E60DFBD92EA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27A189F2-40FD-25B5-3A75-3F6A0B8E5EFF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5639F395-D8D6-EBB5-8A0D-8A039B0110A9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54231784-F480-074C-C8AF-69C76FB0C07A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A9368FEA-E72E-F623-AE6C-14AFDD236E1D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21A66959-48A0-84C7-7465-B7FDF7689333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7477C1EB-21A2-9318-6535-3271B6BCB943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9E1CF682-78B1-1D92-7DFF-82179360FDC2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66847BFE-BABF-3E7B-5DEA-76E3FFB596CC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2971F6EA-B185-4696-0EA5-63C23EBDA888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FEAF1706-3B84-5DB7-F2AD-E461ED7EBB93}"/>
                </a:ext>
              </a:extLst>
            </p:cNvPr>
            <p:cNvGrpSpPr/>
            <p:nvPr/>
          </p:nvGrpSpPr>
          <p:grpSpPr>
            <a:xfrm>
              <a:off x="1597170" y="1783867"/>
              <a:ext cx="1338944" cy="3348268"/>
              <a:chOff x="3203904" y="1783867"/>
              <a:chExt cx="1071154" cy="2678611"/>
            </a:xfrm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28D0F4BD-8441-CFFB-991C-7092E08ADE7F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0A74FB32-F438-B461-9113-0390CB7A8E08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555E17A9-0C42-9157-BF29-FD96F95FEE8D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0392E801-A650-DCF7-A50F-2B6EAD7FCFEB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BD0DCEF5-C159-D2D8-47FA-56826D752D35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43DBCDCC-CB24-3FF2-B471-AB931701C6E5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FF6527D2-A1FD-82EC-B7AF-112DE24E2A72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2508EF89-5102-C10A-D6E4-FD95FA8A138E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BDE0454D-43E1-2517-674B-57B662D43677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15E79853-BEB2-97D8-799F-9DFA0F19AC15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1E92FA44-20E7-573D-C0D0-05909BA09712}"/>
                </a:ext>
              </a:extLst>
            </p:cNvPr>
            <p:cNvGrpSpPr/>
            <p:nvPr/>
          </p:nvGrpSpPr>
          <p:grpSpPr>
            <a:xfrm>
              <a:off x="5614004" y="1783867"/>
              <a:ext cx="1338944" cy="3348268"/>
              <a:chOff x="3203904" y="1783867"/>
              <a:chExt cx="1071154" cy="2678611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079898FB-B0D3-B49D-88AB-08D852F37340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2C207278-A681-9958-AA83-30462D52BD65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2F6FED9E-7977-7319-0102-CACDC4540F82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C5F49F26-7235-8EA4-92AE-1BCF80CAD8CE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7DF3040E-C029-81D8-8AA6-51956DB0072D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BE0FAC10-F8CC-5E4B-8492-FBCA9151F9F8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B1168F8F-2C9E-1478-C14A-9BEDD0D0EB9A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0A1CDF4F-39E5-E667-DFDB-7833894E5007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0B54F9AF-74AB-9E7F-2CD3-ED50537DA84B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39764A90-0CDB-D80F-4A4B-F5EFE5B929FC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05EE5834-D546-389F-31FD-6A8FF9664300}"/>
                </a:ext>
              </a:extLst>
            </p:cNvPr>
            <p:cNvGrpSpPr/>
            <p:nvPr/>
          </p:nvGrpSpPr>
          <p:grpSpPr>
            <a:xfrm>
              <a:off x="4275060" y="1783867"/>
              <a:ext cx="1338944" cy="3348268"/>
              <a:chOff x="3203904" y="1783867"/>
              <a:chExt cx="1071154" cy="2678611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E53A3D04-1191-F066-215D-60FF3F62BE18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061B40CF-2CA9-0347-674B-B58D3699920D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AFF9B2E-8046-D337-BD9E-7646490ED090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02D9A585-8828-04BD-19D2-563E6C8C19BE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D4078310-D373-B216-C497-C8FC1C876AD1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80BF0406-12AC-86F3-A867-4A80E9D382F3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16952B39-FECB-2FB9-6E73-42616A76858C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F4719F9C-EC43-DEBF-0C12-3E3F85F3D90E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E8351599-AE10-251B-38A8-CD69A875CB2D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ED10FCFC-99D0-6225-BCD2-531B53648DF7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7C920FDA-627E-7C91-2A9A-5DA3CE20AC81}"/>
              </a:ext>
            </a:extLst>
          </p:cNvPr>
          <p:cNvGrpSpPr/>
          <p:nvPr/>
        </p:nvGrpSpPr>
        <p:grpSpPr>
          <a:xfrm>
            <a:off x="1584467" y="1608387"/>
            <a:ext cx="5355778" cy="3348268"/>
            <a:chOff x="1597170" y="1783867"/>
            <a:chExt cx="5355778" cy="3348268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8A69D0B-FE8E-2526-C1B3-9AE2C900CC0C}"/>
                </a:ext>
              </a:extLst>
            </p:cNvPr>
            <p:cNvGrpSpPr/>
            <p:nvPr/>
          </p:nvGrpSpPr>
          <p:grpSpPr>
            <a:xfrm>
              <a:off x="2936114" y="1783867"/>
              <a:ext cx="1338944" cy="3348268"/>
              <a:chOff x="3203904" y="1783867"/>
              <a:chExt cx="1071154" cy="2678611"/>
            </a:xfrm>
          </p:grpSpPr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77BCB720-9552-D930-BA52-FD3B68050341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17288951-D1DD-C9FA-5681-F36FCE50905C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A4FB2490-E07C-8C13-CE6D-ED707BE3B448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FA69DBA3-2C3A-876F-EEA9-9849B7C4F498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162AECF3-7DB5-4923-6200-23C33854A589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AA75025B-3466-D10B-D8C3-DE2CF3E94EDC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DCF0B6CA-DCD5-9D75-35ED-100C4EB25803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F680CF5B-0B39-182F-21D6-FAF1D800BB32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3BE8DC4A-3F5F-BA72-0687-C2331003C7CE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0D251C1C-36BA-A704-62E6-7A51B5913719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BC3E364F-258E-1FD2-142B-C721E51BE24E}"/>
                </a:ext>
              </a:extLst>
            </p:cNvPr>
            <p:cNvGrpSpPr/>
            <p:nvPr/>
          </p:nvGrpSpPr>
          <p:grpSpPr>
            <a:xfrm>
              <a:off x="1597170" y="1783867"/>
              <a:ext cx="1338944" cy="3348268"/>
              <a:chOff x="3203904" y="1783867"/>
              <a:chExt cx="1071154" cy="2678611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75DE70CE-5E95-168C-D4A7-19D2B657E7FD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DD772787-EB1C-D7FC-A83C-CB63B61102F1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A2DCC96A-0507-B4A4-8E41-D8DF585C9498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1A43DF94-624F-E315-CFD6-C0EE53B9DD78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5ACC245C-2B08-B4C8-1AF2-378D051C014C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3F6BDE9D-2C22-38D8-EB6E-4BCBAB2F13AE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3C205F4D-AD05-49FD-3483-671A93DFE257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B26E9109-364C-89DC-7329-65340963E1EA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E2A130DA-732D-BA30-76F6-A253DB9C7045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33FD1DC0-9309-2D53-2A98-18191F7917FF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F8AB1745-DAE2-40DE-80AD-4F5C0FF9ADAA}"/>
                </a:ext>
              </a:extLst>
            </p:cNvPr>
            <p:cNvGrpSpPr/>
            <p:nvPr/>
          </p:nvGrpSpPr>
          <p:grpSpPr>
            <a:xfrm>
              <a:off x="5614004" y="1783867"/>
              <a:ext cx="1338944" cy="3348268"/>
              <a:chOff x="3203904" y="1783867"/>
              <a:chExt cx="1071154" cy="2678611"/>
            </a:xfrm>
          </p:grpSpPr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9A641EAE-A12E-585B-A5E4-8DE3DAC17326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F1D57C33-E30D-EA62-C101-5DFF1B82DF8A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324D6128-BC4F-D13E-5717-77C62A37BD13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CC6AE6BB-3A76-82CF-306E-8B6054F0BE52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2A235D16-FD86-07D3-9C35-75E63F52ECCE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2220C3B7-6DA8-2367-6912-F9142213131E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1F9433D9-AC26-EE66-6E44-D4D4030B2C4F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0777697E-8B99-EFEB-DF70-541A87AA0755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A224819E-6402-572D-33AC-0A73D439603A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0BBCF07E-B585-53C3-6FD9-24E2249532D3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F87A7BCF-AC44-BDDD-52E5-170BC6C12623}"/>
                </a:ext>
              </a:extLst>
            </p:cNvPr>
            <p:cNvGrpSpPr/>
            <p:nvPr/>
          </p:nvGrpSpPr>
          <p:grpSpPr>
            <a:xfrm>
              <a:off x="4275060" y="1783867"/>
              <a:ext cx="1338944" cy="3348268"/>
              <a:chOff x="3203904" y="1783867"/>
              <a:chExt cx="1071154" cy="2678611"/>
            </a:xfrm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5C09C493-4ADF-A334-6D16-D0B9D78F4A73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0FB26DCA-FB4B-E8C1-0885-82D5B6F8D9B8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8ECDA971-BE8C-CB2C-3943-6FDDB9F672D9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C681A2E7-5465-9C1C-6882-EB946898B480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F7AB3E54-B00D-6122-A12A-15D0980E7544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04159A1B-8FD5-3AEF-C4AB-24E9EE4668C2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54AAD545-8EEA-85B7-BFCA-252FE04750F6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DF73FDC1-57BA-CDE0-2601-23C5780AA444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8885B6D4-DC6A-F70B-81A8-B801F7528A2E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EB7F327D-7DC3-FC02-562F-FB20C93A0256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2023C58E-B7EF-1E28-2CB1-D23109A01287}"/>
              </a:ext>
            </a:extLst>
          </p:cNvPr>
          <p:cNvGrpSpPr/>
          <p:nvPr/>
        </p:nvGrpSpPr>
        <p:grpSpPr>
          <a:xfrm>
            <a:off x="1584470" y="938915"/>
            <a:ext cx="5355778" cy="3348268"/>
            <a:chOff x="1597170" y="1783867"/>
            <a:chExt cx="5355778" cy="3348268"/>
          </a:xfrm>
        </p:grpSpPr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1888F585-06B3-CEA0-3952-CB4AF212F3F7}"/>
                </a:ext>
              </a:extLst>
            </p:cNvPr>
            <p:cNvGrpSpPr/>
            <p:nvPr/>
          </p:nvGrpSpPr>
          <p:grpSpPr>
            <a:xfrm>
              <a:off x="2936114" y="1783867"/>
              <a:ext cx="1338944" cy="3348268"/>
              <a:chOff x="3203904" y="1783867"/>
              <a:chExt cx="1071154" cy="2678611"/>
            </a:xfrm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22E6C7FA-F23E-C3A2-7078-EAF437856A74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1510E18A-2889-143A-FD8F-2C0674771FFC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A309F34C-D027-5E51-3AC3-464113509C9D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494FD028-EEB2-3F85-7181-D58870A9858E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DE4A9CAE-537A-09A1-A739-2B0FF48A3C17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63F0D882-8424-9B74-11A9-AA0AE0E8EB8A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C1B3E4F5-E4A5-E511-D282-B60868EEECD1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A12CD2F9-AB96-7E31-DEAE-BDD07A4602D7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444B8F8B-6811-6087-BDA6-D9548A9DF5EE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1017713D-9F34-8D1B-E4CC-D234260D3458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08B3F559-192D-0BCA-3016-3EB92FD1BD88}"/>
                </a:ext>
              </a:extLst>
            </p:cNvPr>
            <p:cNvGrpSpPr/>
            <p:nvPr/>
          </p:nvGrpSpPr>
          <p:grpSpPr>
            <a:xfrm>
              <a:off x="1597170" y="1783867"/>
              <a:ext cx="1338944" cy="3348268"/>
              <a:chOff x="3203904" y="1783867"/>
              <a:chExt cx="1071154" cy="2678611"/>
            </a:xfrm>
          </p:grpSpPr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291AF66E-6AE0-70CA-BD3D-224608A7B69E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24B4698B-EEAB-7557-F4DA-D6E0E9C39B65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801EADF0-05B1-C855-4804-1ADD114E15C6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2098821F-8AF8-8FA0-C038-EDCFE9F75257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E4BCB3BA-5D65-DE3D-D2D1-2FE814461ED2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2CC879D3-AEBD-AD41-CCA7-1C60B91B2475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B4481277-48A7-476C-25B9-02AA01703032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EAA0FF04-61B3-4210-91AB-18133191EC60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5A9CB0DF-A890-307B-6577-C2998FE8367A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108F1353-9D60-F5F7-9B46-875D96717034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6C653DD3-E199-3092-D1F0-E87AD00C0EE8}"/>
                </a:ext>
              </a:extLst>
            </p:cNvPr>
            <p:cNvGrpSpPr/>
            <p:nvPr/>
          </p:nvGrpSpPr>
          <p:grpSpPr>
            <a:xfrm>
              <a:off x="5614004" y="1783867"/>
              <a:ext cx="1338944" cy="3348268"/>
              <a:chOff x="3203904" y="1783867"/>
              <a:chExt cx="1071154" cy="2678611"/>
            </a:xfrm>
          </p:grpSpPr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D72C182A-3E3B-D72C-9BD0-7148774BC2F8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27B47739-C647-F4E5-C452-7E0B09ECA452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1A14AB63-1D8F-3799-A239-4C74F78AD8A8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60AE8746-6700-595C-3CC8-3481824A9BE5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3B99A5A6-0578-58F1-7BAA-27565DE29779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8C6857A4-75AC-343F-C7ED-7F523A571381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92457127-BD27-0282-1B4C-1F26744B2BFF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BDFFFC5B-F25A-9013-C9FC-5E9430A5FEB4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42DA95F1-93BC-F2DA-433F-809856A66856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E979EF76-FEC4-48CF-E23C-EC4D34733335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7D660377-67BE-28A5-C469-D09FE8A6EF51}"/>
                </a:ext>
              </a:extLst>
            </p:cNvPr>
            <p:cNvGrpSpPr/>
            <p:nvPr/>
          </p:nvGrpSpPr>
          <p:grpSpPr>
            <a:xfrm>
              <a:off x="4275060" y="1783867"/>
              <a:ext cx="1338944" cy="3348268"/>
              <a:chOff x="3203904" y="1783867"/>
              <a:chExt cx="1071154" cy="2678611"/>
            </a:xfrm>
          </p:grpSpPr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E64EDFF9-C803-11A8-093E-6F68075FA442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55564AC8-543A-732F-B503-2E9D0FA99647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F6EF9EEB-B140-C89C-624D-A4D10F61454C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57018AA7-2307-78D8-7117-A9D901D24383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F34ED7E3-48F8-FCC2-ED06-21E279B524FF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62710B9A-A950-5A97-36C7-B4416825CD75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767D1B25-EB81-4CD2-CC5A-C86F2E0F4A22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9CAE79A1-9458-411B-8C60-28CABAA6B4D0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2AD7CC13-834D-EABB-4DDE-809B46AE4DA6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51FDC9C1-274A-7135-9A8C-BAF086E659D2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73" name="L-Shape 272">
            <a:extLst>
              <a:ext uri="{FF2B5EF4-FFF2-40B4-BE49-F238E27FC236}">
                <a16:creationId xmlns:a16="http://schemas.microsoft.com/office/drawing/2014/main" id="{B03AAB9E-7EF2-834E-34CE-7A5C41635298}"/>
              </a:ext>
            </a:extLst>
          </p:cNvPr>
          <p:cNvSpPr/>
          <p:nvPr/>
        </p:nvSpPr>
        <p:spPr>
          <a:xfrm>
            <a:off x="2266639" y="1608387"/>
            <a:ext cx="2008417" cy="2651760"/>
          </a:xfrm>
          <a:prstGeom prst="corner">
            <a:avLst>
              <a:gd name="adj1" fmla="val 31392"/>
              <a:gd name="adj2" fmla="val 32915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74" name="L-Shape 273">
            <a:extLst>
              <a:ext uri="{FF2B5EF4-FFF2-40B4-BE49-F238E27FC236}">
                <a16:creationId xmlns:a16="http://schemas.microsoft.com/office/drawing/2014/main" id="{BE317780-4D64-B20F-C84D-C177A025286B}"/>
              </a:ext>
            </a:extLst>
          </p:cNvPr>
          <p:cNvSpPr/>
          <p:nvPr/>
        </p:nvSpPr>
        <p:spPr>
          <a:xfrm flipH="1">
            <a:off x="4275060" y="1621905"/>
            <a:ext cx="2677888" cy="2651760"/>
          </a:xfrm>
          <a:prstGeom prst="corner">
            <a:avLst>
              <a:gd name="adj1" fmla="val 24208"/>
              <a:gd name="adj2" fmla="val 2477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D78EEF31-6AC8-9DFB-DF45-F2117320AD75}"/>
              </a:ext>
            </a:extLst>
          </p:cNvPr>
          <p:cNvCxnSpPr/>
          <p:nvPr/>
        </p:nvCxnSpPr>
        <p:spPr>
          <a:xfrm flipV="1">
            <a:off x="4275060" y="917871"/>
            <a:ext cx="0" cy="4035636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Oval 275">
            <a:extLst>
              <a:ext uri="{FF2B5EF4-FFF2-40B4-BE49-F238E27FC236}">
                <a16:creationId xmlns:a16="http://schemas.microsoft.com/office/drawing/2014/main" id="{706867EA-D472-E628-3E46-55299AC0F1F9}"/>
              </a:ext>
            </a:extLst>
          </p:cNvPr>
          <p:cNvSpPr/>
          <p:nvPr/>
        </p:nvSpPr>
        <p:spPr>
          <a:xfrm>
            <a:off x="3709724" y="3726620"/>
            <a:ext cx="436015" cy="4460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B3BBFA21-90AD-9079-3FF4-879CD7E83FFE}"/>
              </a:ext>
            </a:extLst>
          </p:cNvPr>
          <p:cNvSpPr/>
          <p:nvPr/>
        </p:nvSpPr>
        <p:spPr>
          <a:xfrm>
            <a:off x="3046488" y="3726620"/>
            <a:ext cx="436015" cy="4460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20AE930A-A058-F272-4794-28115BABEDF0}"/>
              </a:ext>
            </a:extLst>
          </p:cNvPr>
          <p:cNvSpPr/>
          <p:nvPr/>
        </p:nvSpPr>
        <p:spPr>
          <a:xfrm>
            <a:off x="2370666" y="3726620"/>
            <a:ext cx="436015" cy="4460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CF435ECA-FA62-42B8-3B7F-E1D1517773B9}"/>
              </a:ext>
            </a:extLst>
          </p:cNvPr>
          <p:cNvSpPr/>
          <p:nvPr/>
        </p:nvSpPr>
        <p:spPr>
          <a:xfrm>
            <a:off x="4391783" y="3726620"/>
            <a:ext cx="436015" cy="4460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57B40760-E25A-BA29-4FBC-3E66A97010FF}"/>
              </a:ext>
            </a:extLst>
          </p:cNvPr>
          <p:cNvSpPr/>
          <p:nvPr/>
        </p:nvSpPr>
        <p:spPr>
          <a:xfrm>
            <a:off x="5031206" y="3726620"/>
            <a:ext cx="436015" cy="4460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7584FAC4-86B6-03B3-FC5C-A0045E7F6E94}"/>
              </a:ext>
            </a:extLst>
          </p:cNvPr>
          <p:cNvSpPr/>
          <p:nvPr/>
        </p:nvSpPr>
        <p:spPr>
          <a:xfrm>
            <a:off x="5711613" y="3726620"/>
            <a:ext cx="436015" cy="4460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1176A89D-B474-EA4B-7A85-E897D4F9F2F0}"/>
              </a:ext>
            </a:extLst>
          </p:cNvPr>
          <p:cNvSpPr/>
          <p:nvPr/>
        </p:nvSpPr>
        <p:spPr>
          <a:xfrm>
            <a:off x="6405829" y="3726620"/>
            <a:ext cx="436015" cy="4460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AC1460D3-7CD2-7387-A4A0-945582E97574}"/>
              </a:ext>
            </a:extLst>
          </p:cNvPr>
          <p:cNvSpPr txBox="1"/>
          <p:nvPr/>
        </p:nvSpPr>
        <p:spPr>
          <a:xfrm>
            <a:off x="775189" y="5019965"/>
            <a:ext cx="739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Is Teddy correct? How do you know?</a:t>
            </a:r>
          </a:p>
        </p:txBody>
      </p:sp>
      <p:pic>
        <p:nvPicPr>
          <p:cNvPr id="284" name="Picture 283">
            <a:extLst>
              <a:ext uri="{FF2B5EF4-FFF2-40B4-BE49-F238E27FC236}">
                <a16:creationId xmlns:a16="http://schemas.microsoft.com/office/drawing/2014/main" id="{25F36F76-D28B-DB42-758E-625DB52CD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320" y="5327753"/>
            <a:ext cx="802242" cy="802242"/>
          </a:xfrm>
          <a:prstGeom prst="rect">
            <a:avLst/>
          </a:prstGeom>
        </p:spPr>
      </p:pic>
      <p:sp>
        <p:nvSpPr>
          <p:cNvPr id="285" name="TextBox 284">
            <a:extLst>
              <a:ext uri="{FF2B5EF4-FFF2-40B4-BE49-F238E27FC236}">
                <a16:creationId xmlns:a16="http://schemas.microsoft.com/office/drawing/2014/main" id="{19A31B91-3B8E-0048-6DDD-417C8DA90E07}"/>
              </a:ext>
            </a:extLst>
          </p:cNvPr>
          <p:cNvSpPr txBox="1"/>
          <p:nvPr/>
        </p:nvSpPr>
        <p:spPr>
          <a:xfrm>
            <a:off x="5340301" y="5487227"/>
            <a:ext cx="2159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185404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/>
      <p:bldP spid="285" grpId="0"/>
      <p:bldP spid="28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6F416C-6DE0-27B4-CE50-40190FDFADC2}"/>
              </a:ext>
            </a:extLst>
          </p:cNvPr>
          <p:cNvSpPr txBox="1"/>
          <p:nvPr/>
        </p:nvSpPr>
        <p:spPr>
          <a:xfrm>
            <a:off x="667511" y="295225"/>
            <a:ext cx="739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Complete the image. 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E2A40808-EDFE-8C16-E9DB-6389A36DA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29" y="1041992"/>
            <a:ext cx="5477914" cy="4757761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4" name="Straight Connector 8">
            <a:extLst>
              <a:ext uri="{FF2B5EF4-FFF2-40B4-BE49-F238E27FC236}">
                <a16:creationId xmlns:a16="http://schemas.microsoft.com/office/drawing/2014/main" id="{3A99AD9B-27AE-162A-9F4B-4B6A05F2DBDA}"/>
              </a:ext>
            </a:extLst>
          </p:cNvPr>
          <p:cNvCxnSpPr/>
          <p:nvPr/>
        </p:nvCxnSpPr>
        <p:spPr>
          <a:xfrm>
            <a:off x="3357298" y="1112476"/>
            <a:ext cx="0" cy="4744034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custDash>
              <a:ds d="300000" sp="300000"/>
            </a:custDash>
            <a:miter/>
          </a:ln>
        </p:spPr>
      </p:cxnSp>
      <p:sp>
        <p:nvSpPr>
          <p:cNvPr id="5" name="Rectangle 29">
            <a:extLst>
              <a:ext uri="{FF2B5EF4-FFF2-40B4-BE49-F238E27FC236}">
                <a16:creationId xmlns:a16="http://schemas.microsoft.com/office/drawing/2014/main" id="{AC2CCD01-872A-48D7-FF2D-96994985BAC2}"/>
              </a:ext>
            </a:extLst>
          </p:cNvPr>
          <p:cNvSpPr/>
          <p:nvPr/>
        </p:nvSpPr>
        <p:spPr>
          <a:xfrm rot="5399996" flipV="1">
            <a:off x="2089028" y="4134997"/>
            <a:ext cx="1080830" cy="1455710"/>
          </a:xfrm>
          <a:prstGeom prst="rect">
            <a:avLst/>
          </a:prstGeom>
          <a:solidFill>
            <a:srgbClr val="A9D18E">
              <a:alpha val="6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A081C5D7-474B-D620-0E99-4B5A068EF3BE}"/>
              </a:ext>
            </a:extLst>
          </p:cNvPr>
          <p:cNvSpPr/>
          <p:nvPr/>
        </p:nvSpPr>
        <p:spPr>
          <a:xfrm rot="5399996" flipV="1">
            <a:off x="1918004" y="2883173"/>
            <a:ext cx="1080830" cy="1797695"/>
          </a:xfrm>
          <a:prstGeom prst="rect">
            <a:avLst/>
          </a:prstGeom>
          <a:solidFill>
            <a:srgbClr val="A9D18E">
              <a:alpha val="6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8BDE8D9C-671A-25BC-59A2-F502B4F6810F}"/>
              </a:ext>
            </a:extLst>
          </p:cNvPr>
          <p:cNvSpPr/>
          <p:nvPr/>
        </p:nvSpPr>
        <p:spPr>
          <a:xfrm rot="5399996" flipV="1">
            <a:off x="1738245" y="1622579"/>
            <a:ext cx="1080830" cy="2157213"/>
          </a:xfrm>
          <a:prstGeom prst="rect">
            <a:avLst/>
          </a:prstGeom>
          <a:solidFill>
            <a:srgbClr val="A9D18E">
              <a:alpha val="6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93C87CB0-F9BD-9C67-F565-D1A708060BC3}"/>
              </a:ext>
            </a:extLst>
          </p:cNvPr>
          <p:cNvSpPr/>
          <p:nvPr/>
        </p:nvSpPr>
        <p:spPr>
          <a:xfrm rot="16200004">
            <a:off x="1738297" y="541729"/>
            <a:ext cx="1080830" cy="21572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*/ f7 f0 1"/>
              <a:gd name="f14" fmla="*/ f8 f0 1"/>
              <a:gd name="f15" fmla="*/ f9 f0 1"/>
              <a:gd name="f16" fmla="?: f10 f3 1"/>
              <a:gd name="f17" fmla="?: f11 f4 1"/>
              <a:gd name="f18" fmla="?: f12 f5 1"/>
              <a:gd name="f19" fmla="*/ f13 1 f2"/>
              <a:gd name="f20" fmla="*/ f14 1 f2"/>
              <a:gd name="f21" fmla="*/ f15 1 f2"/>
              <a:gd name="f22" fmla="*/ f16 1 21600"/>
              <a:gd name="f23" fmla="*/ f17 1 21600"/>
              <a:gd name="f24" fmla="*/ 21600 f16 1"/>
              <a:gd name="f25" fmla="*/ 21600 f17 1"/>
              <a:gd name="f26" fmla="+- f19 0 f1"/>
              <a:gd name="f27" fmla="+- f20 0 f1"/>
              <a:gd name="f28" fmla="+- f21 0 f1"/>
              <a:gd name="f29" fmla="min f23 f22"/>
              <a:gd name="f30" fmla="*/ f24 1 f18"/>
              <a:gd name="f31" fmla="*/ f25 1 f18"/>
              <a:gd name="f32" fmla="val f30"/>
              <a:gd name="f33" fmla="val f31"/>
              <a:gd name="f34" fmla="*/ f6 f29 1"/>
              <a:gd name="f35" fmla="+- f33 0 f6"/>
              <a:gd name="f36" fmla="+- f32 0 f6"/>
              <a:gd name="f37" fmla="*/ f33 f29 1"/>
              <a:gd name="f38" fmla="*/ f32 f29 1"/>
              <a:gd name="f39" fmla="*/ f35 1 2"/>
              <a:gd name="f40" fmla="*/ f36 1 2"/>
              <a:gd name="f41" fmla="*/ f36 1 12"/>
              <a:gd name="f42" fmla="*/ f35 7 1"/>
              <a:gd name="f43" fmla="*/ f36 7 1"/>
              <a:gd name="f44" fmla="*/ f35 11 1"/>
              <a:gd name="f45" fmla="+- f6 f39 0"/>
              <a:gd name="f46" fmla="+- f6 f40 0"/>
              <a:gd name="f47" fmla="*/ f42 1 12"/>
              <a:gd name="f48" fmla="*/ f43 1 12"/>
              <a:gd name="f49" fmla="*/ f44 1 12"/>
              <a:gd name="f50" fmla="*/ f41 f29 1"/>
              <a:gd name="f51" fmla="*/ f47 f29 1"/>
              <a:gd name="f52" fmla="*/ f48 f29 1"/>
              <a:gd name="f53" fmla="*/ f49 f29 1"/>
              <a:gd name="f54" fmla="*/ f46 f29 1"/>
              <a:gd name="f55" fmla="*/ f4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34" y="f34"/>
              </a:cxn>
              <a:cxn ang="f27">
                <a:pos x="f34" y="f37"/>
              </a:cxn>
              <a:cxn ang="f27">
                <a:pos x="f38" y="f37"/>
              </a:cxn>
              <a:cxn ang="f28">
                <a:pos x="f54" y="f55"/>
              </a:cxn>
            </a:cxnLst>
            <a:rect l="f50" t="f51" r="f52" b="f53"/>
            <a:pathLst>
              <a:path>
                <a:moveTo>
                  <a:pt x="f34" y="f37"/>
                </a:moveTo>
                <a:lnTo>
                  <a:pt x="f34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9DC3E6">
              <a:alpha val="6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1C414939-47EB-5DAB-0DCC-FFE6012CB660}"/>
              </a:ext>
            </a:extLst>
          </p:cNvPr>
          <p:cNvSpPr/>
          <p:nvPr/>
        </p:nvSpPr>
        <p:spPr>
          <a:xfrm rot="5399996" flipV="1">
            <a:off x="1560693" y="2520600"/>
            <a:ext cx="358189" cy="358639"/>
          </a:xfrm>
          <a:prstGeom prst="rect">
            <a:avLst/>
          </a:prstGeom>
          <a:solidFill>
            <a:srgbClr val="FFD966">
              <a:alpha val="6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Rectangle 29">
            <a:extLst>
              <a:ext uri="{FF2B5EF4-FFF2-40B4-BE49-F238E27FC236}">
                <a16:creationId xmlns:a16="http://schemas.microsoft.com/office/drawing/2014/main" id="{CA11EA72-693D-0282-3938-048129DDDF6B}"/>
              </a:ext>
            </a:extLst>
          </p:cNvPr>
          <p:cNvSpPr/>
          <p:nvPr/>
        </p:nvSpPr>
        <p:spPr>
          <a:xfrm rot="5399996" flipV="1">
            <a:off x="2639782" y="3241382"/>
            <a:ext cx="358189" cy="358639"/>
          </a:xfrm>
          <a:prstGeom prst="rect">
            <a:avLst/>
          </a:prstGeom>
          <a:solidFill>
            <a:srgbClr val="FFD966">
              <a:alpha val="6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id="{8BF96C87-B5C3-0A47-239C-389F2C58C932}"/>
              </a:ext>
            </a:extLst>
          </p:cNvPr>
          <p:cNvSpPr/>
          <p:nvPr/>
        </p:nvSpPr>
        <p:spPr>
          <a:xfrm rot="5399996" flipV="1">
            <a:off x="2279330" y="4329614"/>
            <a:ext cx="358189" cy="358639"/>
          </a:xfrm>
          <a:prstGeom prst="rect">
            <a:avLst/>
          </a:prstGeom>
          <a:solidFill>
            <a:srgbClr val="FFD966">
              <a:alpha val="6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5DBC5547-D656-B594-CD53-0BC0A8AB7119}"/>
              </a:ext>
            </a:extLst>
          </p:cNvPr>
          <p:cNvSpPr/>
          <p:nvPr/>
        </p:nvSpPr>
        <p:spPr>
          <a:xfrm rot="16200004" flipH="1" flipV="1">
            <a:off x="3555484" y="4130588"/>
            <a:ext cx="1080830" cy="1455710"/>
          </a:xfrm>
          <a:prstGeom prst="rect">
            <a:avLst/>
          </a:prstGeom>
          <a:solidFill>
            <a:srgbClr val="A9D18E">
              <a:alpha val="6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0214C3B1-0E1C-7608-7686-49F44FAD8076}"/>
              </a:ext>
            </a:extLst>
          </p:cNvPr>
          <p:cNvSpPr/>
          <p:nvPr/>
        </p:nvSpPr>
        <p:spPr>
          <a:xfrm rot="16200004" flipH="1" flipV="1">
            <a:off x="3730878" y="2878748"/>
            <a:ext cx="1080830" cy="1797695"/>
          </a:xfrm>
          <a:prstGeom prst="rect">
            <a:avLst/>
          </a:prstGeom>
          <a:solidFill>
            <a:srgbClr val="A9D18E">
              <a:alpha val="6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4" name="Rectangle 29">
            <a:extLst>
              <a:ext uri="{FF2B5EF4-FFF2-40B4-BE49-F238E27FC236}">
                <a16:creationId xmlns:a16="http://schemas.microsoft.com/office/drawing/2014/main" id="{AAA54B26-F607-574A-F016-41C5C1031038}"/>
              </a:ext>
            </a:extLst>
          </p:cNvPr>
          <p:cNvSpPr/>
          <p:nvPr/>
        </p:nvSpPr>
        <p:spPr>
          <a:xfrm rot="16200004" flipH="1" flipV="1">
            <a:off x="3910636" y="1618157"/>
            <a:ext cx="1080830" cy="2157213"/>
          </a:xfrm>
          <a:prstGeom prst="rect">
            <a:avLst/>
          </a:prstGeom>
          <a:solidFill>
            <a:srgbClr val="A9D18E">
              <a:alpha val="6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" name="Rectangle 29">
            <a:extLst>
              <a:ext uri="{FF2B5EF4-FFF2-40B4-BE49-F238E27FC236}">
                <a16:creationId xmlns:a16="http://schemas.microsoft.com/office/drawing/2014/main" id="{9F180058-8521-FE68-CBE4-1791E99AC70C}"/>
              </a:ext>
            </a:extLst>
          </p:cNvPr>
          <p:cNvSpPr/>
          <p:nvPr/>
        </p:nvSpPr>
        <p:spPr>
          <a:xfrm rot="5399996" flipH="1">
            <a:off x="3910591" y="537339"/>
            <a:ext cx="1080830" cy="21572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*/ f7 f0 1"/>
              <a:gd name="f14" fmla="*/ f8 f0 1"/>
              <a:gd name="f15" fmla="*/ f9 f0 1"/>
              <a:gd name="f16" fmla="?: f10 f3 1"/>
              <a:gd name="f17" fmla="?: f11 f4 1"/>
              <a:gd name="f18" fmla="?: f12 f5 1"/>
              <a:gd name="f19" fmla="*/ f13 1 f2"/>
              <a:gd name="f20" fmla="*/ f14 1 f2"/>
              <a:gd name="f21" fmla="*/ f15 1 f2"/>
              <a:gd name="f22" fmla="*/ f16 1 21600"/>
              <a:gd name="f23" fmla="*/ f17 1 21600"/>
              <a:gd name="f24" fmla="*/ 21600 f16 1"/>
              <a:gd name="f25" fmla="*/ 21600 f17 1"/>
              <a:gd name="f26" fmla="+- f19 0 f1"/>
              <a:gd name="f27" fmla="+- f20 0 f1"/>
              <a:gd name="f28" fmla="+- f21 0 f1"/>
              <a:gd name="f29" fmla="min f23 f22"/>
              <a:gd name="f30" fmla="*/ f24 1 f18"/>
              <a:gd name="f31" fmla="*/ f25 1 f18"/>
              <a:gd name="f32" fmla="val f30"/>
              <a:gd name="f33" fmla="val f31"/>
              <a:gd name="f34" fmla="*/ f6 f29 1"/>
              <a:gd name="f35" fmla="+- f33 0 f6"/>
              <a:gd name="f36" fmla="+- f32 0 f6"/>
              <a:gd name="f37" fmla="*/ f33 f29 1"/>
              <a:gd name="f38" fmla="*/ f32 f29 1"/>
              <a:gd name="f39" fmla="*/ f35 1 2"/>
              <a:gd name="f40" fmla="*/ f36 1 2"/>
              <a:gd name="f41" fmla="*/ f36 1 12"/>
              <a:gd name="f42" fmla="*/ f35 7 1"/>
              <a:gd name="f43" fmla="*/ f36 7 1"/>
              <a:gd name="f44" fmla="*/ f35 11 1"/>
              <a:gd name="f45" fmla="+- f6 f39 0"/>
              <a:gd name="f46" fmla="+- f6 f40 0"/>
              <a:gd name="f47" fmla="*/ f42 1 12"/>
              <a:gd name="f48" fmla="*/ f43 1 12"/>
              <a:gd name="f49" fmla="*/ f44 1 12"/>
              <a:gd name="f50" fmla="*/ f41 f29 1"/>
              <a:gd name="f51" fmla="*/ f47 f29 1"/>
              <a:gd name="f52" fmla="*/ f48 f29 1"/>
              <a:gd name="f53" fmla="*/ f49 f29 1"/>
              <a:gd name="f54" fmla="*/ f46 f29 1"/>
              <a:gd name="f55" fmla="*/ f4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34" y="f34"/>
              </a:cxn>
              <a:cxn ang="f27">
                <a:pos x="f34" y="f37"/>
              </a:cxn>
              <a:cxn ang="f27">
                <a:pos x="f38" y="f37"/>
              </a:cxn>
              <a:cxn ang="f28">
                <a:pos x="f54" y="f55"/>
              </a:cxn>
            </a:cxnLst>
            <a:rect l="f50" t="f51" r="f52" b="f53"/>
            <a:pathLst>
              <a:path>
                <a:moveTo>
                  <a:pt x="f34" y="f37"/>
                </a:moveTo>
                <a:lnTo>
                  <a:pt x="f34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9DC3E6">
              <a:alpha val="6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" name="Rectangle 29">
            <a:extLst>
              <a:ext uri="{FF2B5EF4-FFF2-40B4-BE49-F238E27FC236}">
                <a16:creationId xmlns:a16="http://schemas.microsoft.com/office/drawing/2014/main" id="{30543951-5E65-63C7-CEFC-FF4BA49FFD4D}"/>
              </a:ext>
            </a:extLst>
          </p:cNvPr>
          <p:cNvSpPr/>
          <p:nvPr/>
        </p:nvSpPr>
        <p:spPr>
          <a:xfrm rot="16200004" flipH="1" flipV="1">
            <a:off x="4807243" y="2516197"/>
            <a:ext cx="358189" cy="358639"/>
          </a:xfrm>
          <a:prstGeom prst="rect">
            <a:avLst/>
          </a:prstGeom>
          <a:solidFill>
            <a:srgbClr val="FFD966">
              <a:alpha val="6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7" name="Rectangle 29">
            <a:extLst>
              <a:ext uri="{FF2B5EF4-FFF2-40B4-BE49-F238E27FC236}">
                <a16:creationId xmlns:a16="http://schemas.microsoft.com/office/drawing/2014/main" id="{D559C284-D625-3F90-0620-F1260A21B4C8}"/>
              </a:ext>
            </a:extLst>
          </p:cNvPr>
          <p:cNvSpPr/>
          <p:nvPr/>
        </p:nvSpPr>
        <p:spPr>
          <a:xfrm rot="16200004" flipH="1" flipV="1">
            <a:off x="3716057" y="3236979"/>
            <a:ext cx="358189" cy="358639"/>
          </a:xfrm>
          <a:prstGeom prst="rect">
            <a:avLst/>
          </a:prstGeom>
          <a:solidFill>
            <a:srgbClr val="FFD966">
              <a:alpha val="6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8" name="Rectangle 29">
            <a:extLst>
              <a:ext uri="{FF2B5EF4-FFF2-40B4-BE49-F238E27FC236}">
                <a16:creationId xmlns:a16="http://schemas.microsoft.com/office/drawing/2014/main" id="{252B388E-A05D-48A5-F1BE-8973FA065BE1}"/>
              </a:ext>
            </a:extLst>
          </p:cNvPr>
          <p:cNvSpPr/>
          <p:nvPr/>
        </p:nvSpPr>
        <p:spPr>
          <a:xfrm rot="16200004" flipH="1" flipV="1">
            <a:off x="4083428" y="4325206"/>
            <a:ext cx="358189" cy="358639"/>
          </a:xfrm>
          <a:prstGeom prst="rect">
            <a:avLst/>
          </a:prstGeom>
          <a:solidFill>
            <a:srgbClr val="FFD966">
              <a:alpha val="6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FA0371D-9291-BE2B-905F-3298905DA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444" y="353940"/>
            <a:ext cx="802242" cy="8022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2D61115-23E3-E915-3487-5C85A35A0001}"/>
              </a:ext>
            </a:extLst>
          </p:cNvPr>
          <p:cNvSpPr txBox="1"/>
          <p:nvPr/>
        </p:nvSpPr>
        <p:spPr>
          <a:xfrm>
            <a:off x="5230425" y="513414"/>
            <a:ext cx="2159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6BBF69-7686-1D4D-7D7B-606EABDCA53F}"/>
              </a:ext>
            </a:extLst>
          </p:cNvPr>
          <p:cNvSpPr txBox="1"/>
          <p:nvPr/>
        </p:nvSpPr>
        <p:spPr>
          <a:xfrm>
            <a:off x="6185863" y="1765209"/>
            <a:ext cx="19371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Did you complete the image the same way?</a:t>
            </a:r>
          </a:p>
        </p:txBody>
      </p:sp>
    </p:spTree>
    <p:extLst>
      <p:ext uri="{BB962C8B-B14F-4D97-AF65-F5344CB8AC3E}">
        <p14:creationId xmlns:p14="http://schemas.microsoft.com/office/powerpoint/2010/main" val="34713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20" grpId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34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598C98-20B0-2091-9EEE-742AE8981510}"/>
              </a:ext>
            </a:extLst>
          </p:cNvPr>
          <p:cNvSpPr txBox="1"/>
          <p:nvPr/>
        </p:nvSpPr>
        <p:spPr>
          <a:xfrm>
            <a:off x="457200" y="507796"/>
            <a:ext cx="7442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Which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shapes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have a vertical line of symmetry?	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52469E-73F8-30CB-972A-56A0EAF70DD0}"/>
              </a:ext>
            </a:extLst>
          </p:cNvPr>
          <p:cNvSpPr/>
          <p:nvPr/>
        </p:nvSpPr>
        <p:spPr>
          <a:xfrm>
            <a:off x="778290" y="1923534"/>
            <a:ext cx="519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1)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4E4B11-1032-0054-1CEA-9D45535BBAB5}"/>
              </a:ext>
            </a:extLst>
          </p:cNvPr>
          <p:cNvSpPr/>
          <p:nvPr/>
        </p:nvSpPr>
        <p:spPr>
          <a:xfrm>
            <a:off x="4486690" y="1923533"/>
            <a:ext cx="585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2)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9B11E6-CF03-8C2B-A3FF-8A97F43A0AEF}"/>
              </a:ext>
            </a:extLst>
          </p:cNvPr>
          <p:cNvSpPr/>
          <p:nvPr/>
        </p:nvSpPr>
        <p:spPr>
          <a:xfrm>
            <a:off x="778290" y="4006334"/>
            <a:ext cx="585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3)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ED9137-C727-BC90-CEAE-D43B449BD104}"/>
              </a:ext>
            </a:extLst>
          </p:cNvPr>
          <p:cNvSpPr/>
          <p:nvPr/>
        </p:nvSpPr>
        <p:spPr>
          <a:xfrm>
            <a:off x="4486690" y="4006333"/>
            <a:ext cx="585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4)</a:t>
            </a:r>
            <a:endParaRPr lang="en-GB" dirty="0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6956BAD3-1277-8560-D65F-D96368C46172}"/>
              </a:ext>
            </a:extLst>
          </p:cNvPr>
          <p:cNvSpPr/>
          <p:nvPr/>
        </p:nvSpPr>
        <p:spPr>
          <a:xfrm>
            <a:off x="1753891" y="1656834"/>
            <a:ext cx="1803400" cy="1391166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e 6">
            <a:extLst>
              <a:ext uri="{FF2B5EF4-FFF2-40B4-BE49-F238E27FC236}">
                <a16:creationId xmlns:a16="http://schemas.microsoft.com/office/drawing/2014/main" id="{4F48B32A-5E7D-0A55-DA3A-0F8D6833281E}"/>
              </a:ext>
            </a:extLst>
          </p:cNvPr>
          <p:cNvSpPr/>
          <p:nvPr/>
        </p:nvSpPr>
        <p:spPr>
          <a:xfrm>
            <a:off x="5734049" y="1656834"/>
            <a:ext cx="1600200" cy="1600200"/>
          </a:xfrm>
          <a:prstGeom prst="pie">
            <a:avLst>
              <a:gd name="adj1" fmla="val 0"/>
              <a:gd name="adj2" fmla="val 17508085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AF69C07-8D61-95EA-9628-12B790A568DA}"/>
              </a:ext>
            </a:extLst>
          </p:cNvPr>
          <p:cNvSpPr/>
          <p:nvPr/>
        </p:nvSpPr>
        <p:spPr>
          <a:xfrm rot="10800000">
            <a:off x="1639083" y="4006333"/>
            <a:ext cx="2033016" cy="17526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Down Arrow 14">
            <a:extLst>
              <a:ext uri="{FF2B5EF4-FFF2-40B4-BE49-F238E27FC236}">
                <a16:creationId xmlns:a16="http://schemas.microsoft.com/office/drawing/2014/main" id="{C0272480-2992-802A-5018-6A2BE8A53A9F}"/>
              </a:ext>
            </a:extLst>
          </p:cNvPr>
          <p:cNvSpPr/>
          <p:nvPr/>
        </p:nvSpPr>
        <p:spPr>
          <a:xfrm rot="10800000">
            <a:off x="5675314" y="4031733"/>
            <a:ext cx="1689099" cy="17145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DC174D-EB86-90EB-2A93-B547AC959CF8}"/>
              </a:ext>
            </a:extLst>
          </p:cNvPr>
          <p:cNvCxnSpPr/>
          <p:nvPr/>
        </p:nvCxnSpPr>
        <p:spPr>
          <a:xfrm>
            <a:off x="2655590" y="1282700"/>
            <a:ext cx="0" cy="21463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BB8029-4771-A955-4085-CDDC76992940}"/>
              </a:ext>
            </a:extLst>
          </p:cNvPr>
          <p:cNvCxnSpPr/>
          <p:nvPr/>
        </p:nvCxnSpPr>
        <p:spPr>
          <a:xfrm>
            <a:off x="6516688" y="1282700"/>
            <a:ext cx="0" cy="21463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EFA00F-DC8E-15D5-0B42-B8314D84D02F}"/>
              </a:ext>
            </a:extLst>
          </p:cNvPr>
          <p:cNvCxnSpPr/>
          <p:nvPr/>
        </p:nvCxnSpPr>
        <p:spPr>
          <a:xfrm>
            <a:off x="2657178" y="3873500"/>
            <a:ext cx="0" cy="21463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FC5A68-8E8E-6ED5-E341-AEBF76369592}"/>
              </a:ext>
            </a:extLst>
          </p:cNvPr>
          <p:cNvCxnSpPr/>
          <p:nvPr/>
        </p:nvCxnSpPr>
        <p:spPr>
          <a:xfrm>
            <a:off x="6518276" y="3873500"/>
            <a:ext cx="0" cy="21463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705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30FDF1-7E90-3B15-C41E-3EB68962364B}"/>
              </a:ext>
            </a:extLst>
          </p:cNvPr>
          <p:cNvSpPr txBox="1"/>
          <p:nvPr/>
        </p:nvSpPr>
        <p:spPr>
          <a:xfrm>
            <a:off x="457200" y="507796"/>
            <a:ext cx="7442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Which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shapes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have a vertical line of symmetry?	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577326-B341-80D2-6840-F012D7B90C79}"/>
              </a:ext>
            </a:extLst>
          </p:cNvPr>
          <p:cNvSpPr/>
          <p:nvPr/>
        </p:nvSpPr>
        <p:spPr>
          <a:xfrm>
            <a:off x="778290" y="1923534"/>
            <a:ext cx="519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1)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41CEF5-0EB1-BC93-2262-55F46C19A4F0}"/>
              </a:ext>
            </a:extLst>
          </p:cNvPr>
          <p:cNvSpPr/>
          <p:nvPr/>
        </p:nvSpPr>
        <p:spPr>
          <a:xfrm>
            <a:off x="4486690" y="1923533"/>
            <a:ext cx="585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2)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C56927-2B56-6F7A-ED51-6E8646723FC6}"/>
              </a:ext>
            </a:extLst>
          </p:cNvPr>
          <p:cNvSpPr/>
          <p:nvPr/>
        </p:nvSpPr>
        <p:spPr>
          <a:xfrm>
            <a:off x="778290" y="4006334"/>
            <a:ext cx="585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3)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1FC5B4-BBD5-DAB3-AEA0-E233C89442DC}"/>
              </a:ext>
            </a:extLst>
          </p:cNvPr>
          <p:cNvSpPr/>
          <p:nvPr/>
        </p:nvSpPr>
        <p:spPr>
          <a:xfrm>
            <a:off x="4486690" y="4006333"/>
            <a:ext cx="585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4)</a:t>
            </a:r>
            <a:endParaRPr lang="en-GB" dirty="0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BFEB56DE-E5AA-E13D-53BE-8A7CF8D831AE}"/>
              </a:ext>
            </a:extLst>
          </p:cNvPr>
          <p:cNvSpPr/>
          <p:nvPr/>
        </p:nvSpPr>
        <p:spPr>
          <a:xfrm>
            <a:off x="1753891" y="1656834"/>
            <a:ext cx="1803400" cy="1391166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e 6">
            <a:extLst>
              <a:ext uri="{FF2B5EF4-FFF2-40B4-BE49-F238E27FC236}">
                <a16:creationId xmlns:a16="http://schemas.microsoft.com/office/drawing/2014/main" id="{1CC1B183-F249-04B3-C796-C484214D8FD4}"/>
              </a:ext>
            </a:extLst>
          </p:cNvPr>
          <p:cNvSpPr/>
          <p:nvPr/>
        </p:nvSpPr>
        <p:spPr>
          <a:xfrm>
            <a:off x="5734049" y="1656834"/>
            <a:ext cx="1600200" cy="1600200"/>
          </a:xfrm>
          <a:prstGeom prst="pie">
            <a:avLst>
              <a:gd name="adj1" fmla="val 0"/>
              <a:gd name="adj2" fmla="val 17508085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303FF8D-2290-847E-C5C0-3ED90226B631}"/>
              </a:ext>
            </a:extLst>
          </p:cNvPr>
          <p:cNvSpPr/>
          <p:nvPr/>
        </p:nvSpPr>
        <p:spPr>
          <a:xfrm rot="10800000">
            <a:off x="1639083" y="4006333"/>
            <a:ext cx="2033016" cy="17526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Down Arrow 14">
            <a:extLst>
              <a:ext uri="{FF2B5EF4-FFF2-40B4-BE49-F238E27FC236}">
                <a16:creationId xmlns:a16="http://schemas.microsoft.com/office/drawing/2014/main" id="{4308F94A-81A9-6F7A-B75B-E5187F5B216C}"/>
              </a:ext>
            </a:extLst>
          </p:cNvPr>
          <p:cNvSpPr/>
          <p:nvPr/>
        </p:nvSpPr>
        <p:spPr>
          <a:xfrm rot="10800000">
            <a:off x="5675314" y="4031733"/>
            <a:ext cx="1689099" cy="17145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F2AEAF-C355-8E0E-9A7D-E90341A2C7D0}"/>
              </a:ext>
            </a:extLst>
          </p:cNvPr>
          <p:cNvCxnSpPr/>
          <p:nvPr/>
        </p:nvCxnSpPr>
        <p:spPr>
          <a:xfrm>
            <a:off x="2655590" y="1282700"/>
            <a:ext cx="0" cy="21463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A27A61-7896-708B-8609-ACFFF1FBAF5F}"/>
              </a:ext>
            </a:extLst>
          </p:cNvPr>
          <p:cNvCxnSpPr/>
          <p:nvPr/>
        </p:nvCxnSpPr>
        <p:spPr>
          <a:xfrm>
            <a:off x="6516688" y="1282700"/>
            <a:ext cx="0" cy="21463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EFDD42-5481-7BAB-8B00-68F991828670}"/>
              </a:ext>
            </a:extLst>
          </p:cNvPr>
          <p:cNvCxnSpPr/>
          <p:nvPr/>
        </p:nvCxnSpPr>
        <p:spPr>
          <a:xfrm>
            <a:off x="2657178" y="3873500"/>
            <a:ext cx="0" cy="21463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9D9CD2-344F-D650-B5B8-54DBEE38AD66}"/>
              </a:ext>
            </a:extLst>
          </p:cNvPr>
          <p:cNvCxnSpPr/>
          <p:nvPr/>
        </p:nvCxnSpPr>
        <p:spPr>
          <a:xfrm>
            <a:off x="6518276" y="3873500"/>
            <a:ext cx="0" cy="21463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-shape 18">
            <a:extLst>
              <a:ext uri="{FF2B5EF4-FFF2-40B4-BE49-F238E27FC236}">
                <a16:creationId xmlns:a16="http://schemas.microsoft.com/office/drawing/2014/main" id="{1604508E-37CB-1E2E-D8D8-FE7F0AB45C13}"/>
              </a:ext>
            </a:extLst>
          </p:cNvPr>
          <p:cNvSpPr/>
          <p:nvPr/>
        </p:nvSpPr>
        <p:spPr>
          <a:xfrm rot="2125914" flipH="1">
            <a:off x="3529211" y="1495134"/>
            <a:ext cx="285775" cy="535711"/>
          </a:xfrm>
          <a:prstGeom prst="corner">
            <a:avLst>
              <a:gd name="adj1" fmla="val 43081"/>
              <a:gd name="adj2" fmla="val 42079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-shape 18">
            <a:extLst>
              <a:ext uri="{FF2B5EF4-FFF2-40B4-BE49-F238E27FC236}">
                <a16:creationId xmlns:a16="http://schemas.microsoft.com/office/drawing/2014/main" id="{1D434A22-CE2E-D51F-C18C-FFB99C49CEA0}"/>
              </a:ext>
            </a:extLst>
          </p:cNvPr>
          <p:cNvSpPr/>
          <p:nvPr/>
        </p:nvSpPr>
        <p:spPr>
          <a:xfrm rot="2125914" flipH="1">
            <a:off x="3542869" y="4340651"/>
            <a:ext cx="285775" cy="535711"/>
          </a:xfrm>
          <a:prstGeom prst="corner">
            <a:avLst>
              <a:gd name="adj1" fmla="val 44648"/>
              <a:gd name="adj2" fmla="val 3950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-shape 18">
            <a:extLst>
              <a:ext uri="{FF2B5EF4-FFF2-40B4-BE49-F238E27FC236}">
                <a16:creationId xmlns:a16="http://schemas.microsoft.com/office/drawing/2014/main" id="{147B2CBF-3293-2F36-5D27-E4BC4F9B678C}"/>
              </a:ext>
            </a:extLst>
          </p:cNvPr>
          <p:cNvSpPr/>
          <p:nvPr/>
        </p:nvSpPr>
        <p:spPr>
          <a:xfrm rot="2125914" flipH="1">
            <a:off x="7101172" y="3906732"/>
            <a:ext cx="285775" cy="535711"/>
          </a:xfrm>
          <a:prstGeom prst="corner">
            <a:avLst>
              <a:gd name="adj1" fmla="val 42593"/>
              <a:gd name="adj2" fmla="val 4441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ross 17">
            <a:extLst>
              <a:ext uri="{FF2B5EF4-FFF2-40B4-BE49-F238E27FC236}">
                <a16:creationId xmlns:a16="http://schemas.microsoft.com/office/drawing/2014/main" id="{6BA7F075-BDDF-C336-8570-2EFB58989BF3}"/>
              </a:ext>
            </a:extLst>
          </p:cNvPr>
          <p:cNvSpPr/>
          <p:nvPr/>
        </p:nvSpPr>
        <p:spPr>
          <a:xfrm rot="2689915">
            <a:off x="6888178" y="1573775"/>
            <a:ext cx="640250" cy="630272"/>
          </a:xfrm>
          <a:prstGeom prst="plus">
            <a:avLst>
              <a:gd name="adj" fmla="val 3968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61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51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3E942-DF02-37B7-47D4-336C07739CAF}"/>
              </a:ext>
            </a:extLst>
          </p:cNvPr>
          <p:cNvSpPr txBox="1"/>
          <p:nvPr/>
        </p:nvSpPr>
        <p:spPr>
          <a:xfrm>
            <a:off x="765313" y="295225"/>
            <a:ext cx="7225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Each diagram shows half a shape and a line of symmetry.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8747C5-8E75-1A93-291C-912597175463}"/>
              </a:ext>
            </a:extLst>
          </p:cNvPr>
          <p:cNvSpPr txBox="1"/>
          <p:nvPr/>
        </p:nvSpPr>
        <p:spPr>
          <a:xfrm>
            <a:off x="817394" y="4057223"/>
            <a:ext cx="7225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would you complete the shape?</a:t>
            </a:r>
          </a:p>
        </p:txBody>
      </p:sp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A5B60157-E15F-45AC-FEA3-8FFD6A68AA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2834"/>
          <a:stretch>
            <a:fillRect/>
          </a:stretch>
        </p:blipFill>
        <p:spPr>
          <a:xfrm>
            <a:off x="1342001" y="1285748"/>
            <a:ext cx="2726100" cy="2494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E97789B8-1BB2-F2AD-0AEF-B71D85FA95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2834"/>
          <a:stretch>
            <a:fillRect/>
          </a:stretch>
        </p:blipFill>
        <p:spPr>
          <a:xfrm>
            <a:off x="4520410" y="1285748"/>
            <a:ext cx="2726100" cy="2494556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6" name="Straight Connector 6">
            <a:extLst>
              <a:ext uri="{FF2B5EF4-FFF2-40B4-BE49-F238E27FC236}">
                <a16:creationId xmlns:a16="http://schemas.microsoft.com/office/drawing/2014/main" id="{B75B9527-3B83-A20E-4B75-28D03D221617}"/>
              </a:ext>
            </a:extLst>
          </p:cNvPr>
          <p:cNvCxnSpPr/>
          <p:nvPr/>
        </p:nvCxnSpPr>
        <p:spPr>
          <a:xfrm>
            <a:off x="2726320" y="1285748"/>
            <a:ext cx="0" cy="2494557"/>
          </a:xfrm>
          <a:prstGeom prst="straightConnector1">
            <a:avLst/>
          </a:prstGeom>
          <a:noFill/>
          <a:ln w="38103" cap="flat">
            <a:solidFill>
              <a:srgbClr val="FF0000"/>
            </a:solidFill>
            <a:custDash>
              <a:ds d="299976" sp="299976"/>
            </a:custDash>
            <a:miter/>
          </a:ln>
        </p:spPr>
      </p:cxnSp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F084717B-8354-85BA-42C2-E552019A4DD6}"/>
              </a:ext>
            </a:extLst>
          </p:cNvPr>
          <p:cNvCxnSpPr/>
          <p:nvPr/>
        </p:nvCxnSpPr>
        <p:spPr>
          <a:xfrm>
            <a:off x="5913270" y="1285748"/>
            <a:ext cx="0" cy="2494557"/>
          </a:xfrm>
          <a:prstGeom prst="straightConnector1">
            <a:avLst/>
          </a:prstGeom>
          <a:noFill/>
          <a:ln w="38103" cap="flat">
            <a:solidFill>
              <a:srgbClr val="FF0000"/>
            </a:solidFill>
            <a:custDash>
              <a:ds d="299976" sp="299976"/>
            </a:custDash>
            <a:miter/>
          </a:ln>
        </p:spPr>
      </p:cxnSp>
      <p:cxnSp>
        <p:nvCxnSpPr>
          <p:cNvPr id="8" name="Straight Connector 18">
            <a:extLst>
              <a:ext uri="{FF2B5EF4-FFF2-40B4-BE49-F238E27FC236}">
                <a16:creationId xmlns:a16="http://schemas.microsoft.com/office/drawing/2014/main" id="{8C8FC04B-7730-4F97-317E-E6DA91E271CA}"/>
              </a:ext>
            </a:extLst>
          </p:cNvPr>
          <p:cNvCxnSpPr/>
          <p:nvPr/>
        </p:nvCxnSpPr>
        <p:spPr>
          <a:xfrm>
            <a:off x="2454606" y="2668266"/>
            <a:ext cx="271714" cy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0795473-20C1-0022-4455-2F5A210E8F33}"/>
              </a:ext>
            </a:extLst>
          </p:cNvPr>
          <p:cNvCxnSpPr/>
          <p:nvPr/>
        </p:nvCxnSpPr>
        <p:spPr>
          <a:xfrm>
            <a:off x="2454606" y="2145970"/>
            <a:ext cx="271714" cy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0" name="Straight Connector 20">
            <a:extLst>
              <a:ext uri="{FF2B5EF4-FFF2-40B4-BE49-F238E27FC236}">
                <a16:creationId xmlns:a16="http://schemas.microsoft.com/office/drawing/2014/main" id="{06CEB4EC-43C8-255C-8574-58389D80B5C1}"/>
              </a:ext>
            </a:extLst>
          </p:cNvPr>
          <p:cNvCxnSpPr>
            <a:cxnSpLocks/>
          </p:cNvCxnSpPr>
          <p:nvPr/>
        </p:nvCxnSpPr>
        <p:spPr>
          <a:xfrm>
            <a:off x="2468898" y="2151411"/>
            <a:ext cx="0" cy="516855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1" name="Straight Connector 22">
            <a:extLst>
              <a:ext uri="{FF2B5EF4-FFF2-40B4-BE49-F238E27FC236}">
                <a16:creationId xmlns:a16="http://schemas.microsoft.com/office/drawing/2014/main" id="{DE18BEB1-9F0C-88DF-0E80-B42EE316C706}"/>
              </a:ext>
            </a:extLst>
          </p:cNvPr>
          <p:cNvCxnSpPr>
            <a:cxnSpLocks/>
          </p:cNvCxnSpPr>
          <p:nvPr/>
        </p:nvCxnSpPr>
        <p:spPr>
          <a:xfrm>
            <a:off x="5379629" y="3180287"/>
            <a:ext cx="533641" cy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2" name="Straight Connector 23">
            <a:extLst>
              <a:ext uri="{FF2B5EF4-FFF2-40B4-BE49-F238E27FC236}">
                <a16:creationId xmlns:a16="http://schemas.microsoft.com/office/drawing/2014/main" id="{4AAE1E46-1983-B2DF-D475-E75D59B1B63A}"/>
              </a:ext>
            </a:extLst>
          </p:cNvPr>
          <p:cNvCxnSpPr>
            <a:cxnSpLocks/>
          </p:cNvCxnSpPr>
          <p:nvPr/>
        </p:nvCxnSpPr>
        <p:spPr>
          <a:xfrm>
            <a:off x="5379629" y="2151411"/>
            <a:ext cx="533641" cy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3" name="Straight Connector 24">
            <a:extLst>
              <a:ext uri="{FF2B5EF4-FFF2-40B4-BE49-F238E27FC236}">
                <a16:creationId xmlns:a16="http://schemas.microsoft.com/office/drawing/2014/main" id="{1A604AF0-23BF-5555-79C1-19AFF89B382B}"/>
              </a:ext>
            </a:extLst>
          </p:cNvPr>
          <p:cNvCxnSpPr>
            <a:cxnSpLocks/>
          </p:cNvCxnSpPr>
          <p:nvPr/>
        </p:nvCxnSpPr>
        <p:spPr>
          <a:xfrm>
            <a:off x="5389683" y="2136442"/>
            <a:ext cx="0" cy="1057608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4" name="Straight Connector 18">
            <a:extLst>
              <a:ext uri="{FF2B5EF4-FFF2-40B4-BE49-F238E27FC236}">
                <a16:creationId xmlns:a16="http://schemas.microsoft.com/office/drawing/2014/main" id="{57797A2C-E853-2BC6-155D-0D3B6D65C367}"/>
              </a:ext>
            </a:extLst>
          </p:cNvPr>
          <p:cNvCxnSpPr/>
          <p:nvPr/>
        </p:nvCxnSpPr>
        <p:spPr>
          <a:xfrm>
            <a:off x="2718382" y="2669176"/>
            <a:ext cx="288000" cy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5" name="Straight Connector 19">
            <a:extLst>
              <a:ext uri="{FF2B5EF4-FFF2-40B4-BE49-F238E27FC236}">
                <a16:creationId xmlns:a16="http://schemas.microsoft.com/office/drawing/2014/main" id="{6C66BD1A-4805-A407-37D1-F0DD3937CA8C}"/>
              </a:ext>
            </a:extLst>
          </p:cNvPr>
          <p:cNvCxnSpPr/>
          <p:nvPr/>
        </p:nvCxnSpPr>
        <p:spPr>
          <a:xfrm>
            <a:off x="2718382" y="2146880"/>
            <a:ext cx="288000" cy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6" name="Straight Connector 20">
            <a:extLst>
              <a:ext uri="{FF2B5EF4-FFF2-40B4-BE49-F238E27FC236}">
                <a16:creationId xmlns:a16="http://schemas.microsoft.com/office/drawing/2014/main" id="{253E49F1-4CF0-2371-1EC2-BB38083C1FF7}"/>
              </a:ext>
            </a:extLst>
          </p:cNvPr>
          <p:cNvCxnSpPr>
            <a:cxnSpLocks/>
          </p:cNvCxnSpPr>
          <p:nvPr/>
        </p:nvCxnSpPr>
        <p:spPr>
          <a:xfrm>
            <a:off x="2993033" y="2152321"/>
            <a:ext cx="0" cy="516855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7" name="Straight Connector 22">
            <a:extLst>
              <a:ext uri="{FF2B5EF4-FFF2-40B4-BE49-F238E27FC236}">
                <a16:creationId xmlns:a16="http://schemas.microsoft.com/office/drawing/2014/main" id="{85509350-1D4B-409C-F757-87D5CE095C4A}"/>
              </a:ext>
            </a:extLst>
          </p:cNvPr>
          <p:cNvCxnSpPr>
            <a:cxnSpLocks/>
          </p:cNvCxnSpPr>
          <p:nvPr/>
        </p:nvCxnSpPr>
        <p:spPr>
          <a:xfrm>
            <a:off x="5902687" y="3180287"/>
            <a:ext cx="533703" cy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8" name="Straight Connector 23">
            <a:extLst>
              <a:ext uri="{FF2B5EF4-FFF2-40B4-BE49-F238E27FC236}">
                <a16:creationId xmlns:a16="http://schemas.microsoft.com/office/drawing/2014/main" id="{E39043D4-9C24-586F-CDF0-D5A5B38045EA}"/>
              </a:ext>
            </a:extLst>
          </p:cNvPr>
          <p:cNvCxnSpPr>
            <a:cxnSpLocks/>
          </p:cNvCxnSpPr>
          <p:nvPr/>
        </p:nvCxnSpPr>
        <p:spPr>
          <a:xfrm>
            <a:off x="5902687" y="2151411"/>
            <a:ext cx="529098" cy="91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9" name="Straight Connector 24">
            <a:extLst>
              <a:ext uri="{FF2B5EF4-FFF2-40B4-BE49-F238E27FC236}">
                <a16:creationId xmlns:a16="http://schemas.microsoft.com/office/drawing/2014/main" id="{842C41BC-3B33-9C47-603B-BE98581BD8E2}"/>
              </a:ext>
            </a:extLst>
          </p:cNvPr>
          <p:cNvCxnSpPr>
            <a:cxnSpLocks/>
          </p:cNvCxnSpPr>
          <p:nvPr/>
        </p:nvCxnSpPr>
        <p:spPr>
          <a:xfrm>
            <a:off x="6431785" y="2136442"/>
            <a:ext cx="0" cy="1057608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/>
          </a:ln>
        </p:spPr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44043F66-BA90-0A08-7B62-2307433A6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800" y="5304897"/>
            <a:ext cx="747045" cy="7470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F0EF4F4-8A02-D6E1-2DBE-73D684BBFB7C}"/>
              </a:ext>
            </a:extLst>
          </p:cNvPr>
          <p:cNvSpPr txBox="1"/>
          <p:nvPr/>
        </p:nvSpPr>
        <p:spPr>
          <a:xfrm>
            <a:off x="5346319" y="544758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C254F2-3781-111F-D34B-3123D052913D}"/>
              </a:ext>
            </a:extLst>
          </p:cNvPr>
          <p:cNvSpPr txBox="1"/>
          <p:nvPr/>
        </p:nvSpPr>
        <p:spPr>
          <a:xfrm>
            <a:off x="1113155" y="4674710"/>
            <a:ext cx="6877906" cy="1452384"/>
          </a:xfrm>
          <a:prstGeom prst="cloudCallout">
            <a:avLst>
              <a:gd name="adj1" fmla="val -54498"/>
              <a:gd name="adj2" fmla="val 43756"/>
            </a:avLst>
          </a:prstGeom>
          <a:noFill/>
          <a:ln w="19050">
            <a:solidFill>
              <a:srgbClr val="64C1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do you know if the drawing is symmetrical?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14786A-3830-9961-F50D-B076780BD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44334">
            <a:off x="2238956" y="1677363"/>
            <a:ext cx="603537" cy="5619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2FA58B5-9788-CEFD-71AD-B773BAECB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855666" flipH="1">
            <a:off x="5805228" y="1685031"/>
            <a:ext cx="603537" cy="5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6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02639 1.85185E-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38 -2.59259E-6 L -0.02709 0.0796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09 0.07963 L 0.0026 0.07963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0.05365 -0.0004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5 -0.00046 L 0.05556 0.15047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6 0.15047 L -0.00173 0.15047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C46C39-CE45-B13F-5F1F-4BFEE9E9B833}"/>
              </a:ext>
            </a:extLst>
          </p:cNvPr>
          <p:cNvSpPr txBox="1"/>
          <p:nvPr/>
        </p:nvSpPr>
        <p:spPr>
          <a:xfrm>
            <a:off x="765313" y="295225"/>
            <a:ext cx="7225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Has the shape been completed correctly?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594670-394F-6255-477A-5FD2F60DE792}"/>
              </a:ext>
            </a:extLst>
          </p:cNvPr>
          <p:cNvGrpSpPr/>
          <p:nvPr/>
        </p:nvGrpSpPr>
        <p:grpSpPr>
          <a:xfrm>
            <a:off x="1894111" y="1135191"/>
            <a:ext cx="5355778" cy="3348268"/>
            <a:chOff x="1597170" y="1783867"/>
            <a:chExt cx="5355778" cy="33482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2935738-444C-230C-FE07-D0622AB23581}"/>
                </a:ext>
              </a:extLst>
            </p:cNvPr>
            <p:cNvGrpSpPr/>
            <p:nvPr/>
          </p:nvGrpSpPr>
          <p:grpSpPr>
            <a:xfrm>
              <a:off x="2936114" y="1783867"/>
              <a:ext cx="1338944" cy="3348268"/>
              <a:chOff x="3203904" y="1783867"/>
              <a:chExt cx="1071154" cy="2678611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33637A3-89A2-5F1E-28D0-4BF58E9E7E1C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6F71330-66AB-7185-7F81-8D1EF19356AE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25E4552-1A8B-C1C7-0A9A-AC000E8BC757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A6A2670-0657-62A1-5D5B-A6F5812F6655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4F135B1-2370-2E14-1950-6FE89B552700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3D2A7E2-D346-79B8-90B7-AE7A9436F7F6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249152E-CCD9-FD8E-ACFC-165DF4B21B5C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1A02E58-C4B8-B1DC-AF80-3A687988C8E6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1C1C2EC-64FB-52F1-0616-E3C46555F34F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D6D1AC2-4444-B9DE-F76E-C3301EFB74D8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4658AEE-2292-5C1E-4D35-8EE48CCF8FCB}"/>
                </a:ext>
              </a:extLst>
            </p:cNvPr>
            <p:cNvGrpSpPr/>
            <p:nvPr/>
          </p:nvGrpSpPr>
          <p:grpSpPr>
            <a:xfrm>
              <a:off x="1597170" y="1783867"/>
              <a:ext cx="1338944" cy="3348268"/>
              <a:chOff x="3203904" y="1783867"/>
              <a:chExt cx="1071154" cy="2678611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059EB43-DA95-8520-AF87-751BBF13ACF2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FCF2E06-4064-C882-4BDF-906D615F643F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F2473A7-B216-29AE-6752-AC98ABE25E81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35F4C95-2729-E019-1CD1-04B19A9D3150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544A309-4512-7BE2-658B-3994F4264E97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BAEE599-D54E-440E-4718-54F8026E7976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2592DB6-D4BA-1520-5DF9-91E5BED073D3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040324F-C1ED-391A-B004-17956115E305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B068D99-8398-701E-5BF4-62A076661710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0F36669-12C6-491F-EECC-FEAE99B216A1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D98C56-410A-51CB-EC85-7BDC78775C76}"/>
                </a:ext>
              </a:extLst>
            </p:cNvPr>
            <p:cNvGrpSpPr/>
            <p:nvPr/>
          </p:nvGrpSpPr>
          <p:grpSpPr>
            <a:xfrm>
              <a:off x="5614004" y="1783867"/>
              <a:ext cx="1338944" cy="3348268"/>
              <a:chOff x="3203904" y="1783867"/>
              <a:chExt cx="1071154" cy="267861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3A2B78D-EF11-E6B8-109D-4C169196590E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BA53EFA-C333-3403-4B24-00E71AEE4F32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7036958-42E4-1809-945E-39E09E23C7C1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39D0E7A-18E7-1FBA-0CA1-95E9C6945276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AA058A1-E83E-F22C-6B06-FC04D7A290F4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25342A2-6B24-AFA8-2ABC-013D5D03783D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F1D2B96-7659-E986-0D25-4093D9C7B592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8EF00E2-F315-502B-CA64-CE539BC53457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4AB02FF-CED2-036D-5763-CB0309BC598F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AAE4BD2-9336-647C-091F-70DD73C2934B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72993AB-8CB5-1B9A-2F81-48C5372307A7}"/>
                </a:ext>
              </a:extLst>
            </p:cNvPr>
            <p:cNvGrpSpPr/>
            <p:nvPr/>
          </p:nvGrpSpPr>
          <p:grpSpPr>
            <a:xfrm>
              <a:off x="4275060" y="1783867"/>
              <a:ext cx="1338944" cy="3348268"/>
              <a:chOff x="3203904" y="1783867"/>
              <a:chExt cx="1071154" cy="267861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184A813-5407-0A6D-696A-696F79378BB7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67E8EB7-542F-6AED-0196-A15114148E1D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AFAA25E-E68A-E3BB-A31E-C47ED9BCC6B4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6F12116-35F8-92A5-26A9-A1FAB0335566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03B5F55-19ED-85A4-ACFC-23ACA3F98716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E21EE5B-86A5-A5E0-2959-18B2797F376C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15CAC9F-8F9D-F43C-80E6-709741BB998E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9AE3242-1270-0C19-8D5B-A32BE97C89DA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B12FF3A-7679-120A-C6BA-26147F921FEA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9317938-D307-B13D-1163-100918E82698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DB6132F-33C2-DDBB-A3BA-3757145122E2}"/>
              </a:ext>
            </a:extLst>
          </p:cNvPr>
          <p:cNvCxnSpPr/>
          <p:nvPr/>
        </p:nvCxnSpPr>
        <p:spPr>
          <a:xfrm flipV="1">
            <a:off x="4572001" y="818445"/>
            <a:ext cx="0" cy="4035636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EC75F0B-6B02-FCFA-DCC7-434554FA0088}"/>
              </a:ext>
            </a:extLst>
          </p:cNvPr>
          <p:cNvCxnSpPr/>
          <p:nvPr/>
        </p:nvCxnSpPr>
        <p:spPr>
          <a:xfrm flipH="1">
            <a:off x="3233055" y="1804663"/>
            <a:ext cx="133894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9214897-C379-C4A8-7553-C027ACE0D991}"/>
              </a:ext>
            </a:extLst>
          </p:cNvPr>
          <p:cNvCxnSpPr/>
          <p:nvPr/>
        </p:nvCxnSpPr>
        <p:spPr>
          <a:xfrm flipH="1">
            <a:off x="3233055" y="3813987"/>
            <a:ext cx="133894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DCF489B-1F28-5946-172F-D679D6999AE8}"/>
              </a:ext>
            </a:extLst>
          </p:cNvPr>
          <p:cNvCxnSpPr>
            <a:cxnSpLocks/>
          </p:cNvCxnSpPr>
          <p:nvPr/>
        </p:nvCxnSpPr>
        <p:spPr>
          <a:xfrm flipV="1">
            <a:off x="3233055" y="1780117"/>
            <a:ext cx="0" cy="20508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1C382C4-ADDE-EF38-B1EB-F58671735FD6}"/>
              </a:ext>
            </a:extLst>
          </p:cNvPr>
          <p:cNvCxnSpPr/>
          <p:nvPr/>
        </p:nvCxnSpPr>
        <p:spPr>
          <a:xfrm flipH="1">
            <a:off x="4572001" y="1802547"/>
            <a:ext cx="133894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6C78CA0-C2D2-648E-E50E-BDF2B1DECF7F}"/>
              </a:ext>
            </a:extLst>
          </p:cNvPr>
          <p:cNvCxnSpPr/>
          <p:nvPr/>
        </p:nvCxnSpPr>
        <p:spPr>
          <a:xfrm flipH="1">
            <a:off x="4572001" y="3816104"/>
            <a:ext cx="133894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20EE8ED-52EA-41D6-7AF6-EF9AA8D81AC9}"/>
              </a:ext>
            </a:extLst>
          </p:cNvPr>
          <p:cNvCxnSpPr>
            <a:cxnSpLocks/>
          </p:cNvCxnSpPr>
          <p:nvPr/>
        </p:nvCxnSpPr>
        <p:spPr>
          <a:xfrm flipV="1">
            <a:off x="5902326" y="1782234"/>
            <a:ext cx="0" cy="20508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EB9DB25B-23FE-EBF1-A4D6-0D8F352B4C11}"/>
              </a:ext>
            </a:extLst>
          </p:cNvPr>
          <p:cNvSpPr txBox="1"/>
          <p:nvPr/>
        </p:nvSpPr>
        <p:spPr>
          <a:xfrm>
            <a:off x="765313" y="4680213"/>
            <a:ext cx="7225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do you know?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AE457F46-CE89-EC24-5CB9-0C0695842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800" y="5304897"/>
            <a:ext cx="747045" cy="747045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2331EC84-39A9-B887-6E14-3240E8CCC3CD}"/>
              </a:ext>
            </a:extLst>
          </p:cNvPr>
          <p:cNvSpPr txBox="1"/>
          <p:nvPr/>
        </p:nvSpPr>
        <p:spPr>
          <a:xfrm>
            <a:off x="5346319" y="544758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4DDDD28-B875-2435-CD8D-55B2CB97FBAC}"/>
              </a:ext>
            </a:extLst>
          </p:cNvPr>
          <p:cNvSpPr txBox="1"/>
          <p:nvPr/>
        </p:nvSpPr>
        <p:spPr>
          <a:xfrm>
            <a:off x="765313" y="5208067"/>
            <a:ext cx="7225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Yes – both sides of the shape are the same.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DD510B0-3492-8C0C-6D4A-5E2F8D24DB0B}"/>
              </a:ext>
            </a:extLst>
          </p:cNvPr>
          <p:cNvSpPr/>
          <p:nvPr/>
        </p:nvSpPr>
        <p:spPr>
          <a:xfrm>
            <a:off x="4572001" y="1804663"/>
            <a:ext cx="1347561" cy="2033008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CF1861A-E2FD-8F3E-425E-DCCFDB51EA60}"/>
              </a:ext>
            </a:extLst>
          </p:cNvPr>
          <p:cNvSpPr/>
          <p:nvPr/>
        </p:nvSpPr>
        <p:spPr>
          <a:xfrm>
            <a:off x="3246432" y="1801946"/>
            <a:ext cx="1347561" cy="2033008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45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  <p:bldP spid="57" grpId="1"/>
      <p:bldP spid="58" grpId="0"/>
      <p:bldP spid="59" grpId="0" animBg="1"/>
      <p:bldP spid="59" grpId="1" animBg="1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EA6169-68A3-00FD-F9DF-43907EDD3226}"/>
              </a:ext>
            </a:extLst>
          </p:cNvPr>
          <p:cNvSpPr txBox="1"/>
          <p:nvPr/>
        </p:nvSpPr>
        <p:spPr>
          <a:xfrm>
            <a:off x="667510" y="255113"/>
            <a:ext cx="739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Eva is completing this shape.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7DD597-5930-D0E5-4348-FF0EEEDE9A63}"/>
              </a:ext>
            </a:extLst>
          </p:cNvPr>
          <p:cNvGrpSpPr/>
          <p:nvPr/>
        </p:nvGrpSpPr>
        <p:grpSpPr>
          <a:xfrm>
            <a:off x="1894112" y="937298"/>
            <a:ext cx="5355778" cy="3348268"/>
            <a:chOff x="1597170" y="1783867"/>
            <a:chExt cx="5355778" cy="33482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D1FBB94-366C-5DD7-75DD-0B9E7D3BE76D}"/>
                </a:ext>
              </a:extLst>
            </p:cNvPr>
            <p:cNvGrpSpPr/>
            <p:nvPr/>
          </p:nvGrpSpPr>
          <p:grpSpPr>
            <a:xfrm>
              <a:off x="2936114" y="1783867"/>
              <a:ext cx="1338944" cy="3348268"/>
              <a:chOff x="3203904" y="1783867"/>
              <a:chExt cx="1071154" cy="2678611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F03113D-FCC0-E243-CF8C-DB6D7870F894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C050F58-032E-E7BF-D0B2-80E21288D292}"/>
                  </a:ext>
                </a:extLst>
              </p:cNvPr>
              <p:cNvSpPr/>
              <p:nvPr/>
            </p:nvSpPr>
            <p:spPr>
              <a:xfrm flipH="1" flipV="1"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6CDA204-9DDD-0F74-937F-CB7435A6BCB8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B18B70C-8D43-10CF-A926-BA4FDA9832BB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244E469-8D2B-138D-3E48-451E5449DAC3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5A8C2C4-5AF5-E5B6-9992-570A28E96574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33A0C1A-4514-766C-32D4-4D083AE6210C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5EF2EFE-BF24-6E65-B4C6-D09256DF0950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17AA3EF-77CF-42C6-5AC0-EBAEAE53956B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FEADB5D-E1B1-D310-20CD-2FB25430EEBA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B520424-A8D8-7CF8-F67B-2CF187814CBE}"/>
                </a:ext>
              </a:extLst>
            </p:cNvPr>
            <p:cNvGrpSpPr/>
            <p:nvPr/>
          </p:nvGrpSpPr>
          <p:grpSpPr>
            <a:xfrm>
              <a:off x="1597170" y="1783867"/>
              <a:ext cx="1338944" cy="3348268"/>
              <a:chOff x="3203904" y="1783867"/>
              <a:chExt cx="1071154" cy="2678611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EAE71D8-C1A7-D328-9D60-65D6F9DBC30D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71A8C54-40AA-EC3E-A9BB-10C82EE81397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BC41A8D-1DF9-1FA8-64D7-C23903895D6F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3B6E99C-072F-64E2-2717-4436A24F7F47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E61EB1E-6B54-5699-5FA2-B0B9DBB86299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8A363DC-6E9C-E4F5-8D94-25A10A7B1716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7034E91-9F36-311F-9C69-BCF8122A7738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41A8D72-C030-0AB2-2CDA-58E854374A10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B9E757D-57FB-8643-883B-A73BDD43ACE9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24105B9-D19D-9CB3-7CD8-8885A142EF35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313F6AC-0069-ABF0-E4F4-B56A1A34AAC5}"/>
                </a:ext>
              </a:extLst>
            </p:cNvPr>
            <p:cNvGrpSpPr/>
            <p:nvPr/>
          </p:nvGrpSpPr>
          <p:grpSpPr>
            <a:xfrm>
              <a:off x="5614004" y="1783867"/>
              <a:ext cx="1338944" cy="3348268"/>
              <a:chOff x="3203904" y="1783867"/>
              <a:chExt cx="1071154" cy="267861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F2132CA-A723-B279-1271-C0A8B1E37281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3D45938-7C6A-E060-3322-6EF57CCA7AC0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5D50917-F147-4915-CD1F-98FDFDB05C1B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BD1A0BC-2697-006A-9CCC-EE2FDC0353C5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0A81849-39A8-19FC-A05F-D55BD990C08D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80F44D6-EF0D-5814-794F-138C87567F21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C1004DB-E5EF-E6BD-A26A-D6D295B64B09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1D3AB11-F929-A31F-F13A-34E95616F083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4ADFF73-8040-7E0F-9F39-930417E6F36D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3BD2DEE-7364-E7D3-97F1-8FDA453744C0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B62B82-E116-3BA2-D97C-E2858C94E6F5}"/>
                </a:ext>
              </a:extLst>
            </p:cNvPr>
            <p:cNvGrpSpPr/>
            <p:nvPr/>
          </p:nvGrpSpPr>
          <p:grpSpPr>
            <a:xfrm>
              <a:off x="4275060" y="1783867"/>
              <a:ext cx="1338944" cy="3348268"/>
              <a:chOff x="3203904" y="1783867"/>
              <a:chExt cx="1071154" cy="267861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CE63FE5-CDA1-53DD-F775-BE75B8975102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CA1FEAD-EEF8-DC6F-EF34-282D8249A586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CAA1088-D31A-3E6B-1F0F-64A9EDA9DAF6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DF6A84-52E0-EF7B-A6A4-BEC3AB65F221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0F95087-8651-BE0F-8FCB-C5E70C6C4E85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25BEDF5-C5C3-CEFB-FDD6-AFC931DD4A22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8E8841F-DA50-B064-4104-E5CA1CB8A0CA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14942A5-F13E-7874-0BC9-33AA78E65023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19DBF0-5F7E-EB5B-5BDE-0380485C2D08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E9652DB-8240-3BF4-5E84-8549AE1B5095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353EC20-1F7A-552E-67DD-FD77EEB2EC5C}"/>
              </a:ext>
            </a:extLst>
          </p:cNvPr>
          <p:cNvCxnSpPr>
            <a:cxnSpLocks/>
          </p:cNvCxnSpPr>
          <p:nvPr/>
        </p:nvCxnSpPr>
        <p:spPr>
          <a:xfrm flipV="1">
            <a:off x="4572001" y="944691"/>
            <a:ext cx="0" cy="3348268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9AF4255-B77A-1CCB-FE15-289576657E47}"/>
              </a:ext>
            </a:extLst>
          </p:cNvPr>
          <p:cNvCxnSpPr>
            <a:cxnSpLocks/>
          </p:cNvCxnSpPr>
          <p:nvPr/>
        </p:nvCxnSpPr>
        <p:spPr>
          <a:xfrm flipH="1">
            <a:off x="2563583" y="1614163"/>
            <a:ext cx="20084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9BEF437-C509-1453-F466-5598E91F4997}"/>
              </a:ext>
            </a:extLst>
          </p:cNvPr>
          <p:cNvCxnSpPr>
            <a:cxnSpLocks/>
          </p:cNvCxnSpPr>
          <p:nvPr/>
        </p:nvCxnSpPr>
        <p:spPr>
          <a:xfrm flipH="1">
            <a:off x="3233055" y="3623487"/>
            <a:ext cx="131672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7085241-5635-F7FE-B292-E1724DFF06DF}"/>
              </a:ext>
            </a:extLst>
          </p:cNvPr>
          <p:cNvCxnSpPr>
            <a:cxnSpLocks/>
          </p:cNvCxnSpPr>
          <p:nvPr/>
        </p:nvCxnSpPr>
        <p:spPr>
          <a:xfrm flipH="1" flipV="1">
            <a:off x="2595033" y="1614163"/>
            <a:ext cx="672043" cy="20093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711556E9-B268-E68D-8953-37C20B494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8315" y="4292959"/>
            <a:ext cx="1262857" cy="982222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BBE73117-9DA9-99FF-89DE-F7992F238474}"/>
              </a:ext>
            </a:extLst>
          </p:cNvPr>
          <p:cNvSpPr txBox="1"/>
          <p:nvPr/>
        </p:nvSpPr>
        <p:spPr>
          <a:xfrm>
            <a:off x="1152506" y="5275181"/>
            <a:ext cx="117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ea typeface="White_Rose_Noto " panose="020B0502040504020204" pitchFamily="34" charset="0"/>
                <a:cs typeface="White_Rose_Noto " panose="020B0502040504020204" pitchFamily="34" charset="0"/>
              </a:rPr>
              <a:t>Eva</a:t>
            </a:r>
          </a:p>
        </p:txBody>
      </p:sp>
      <p:sp>
        <p:nvSpPr>
          <p:cNvPr id="54" name="Speech Bubble: Rectangle with Corners Rounded 53">
            <a:extLst>
              <a:ext uri="{FF2B5EF4-FFF2-40B4-BE49-F238E27FC236}">
                <a16:creationId xmlns:a16="http://schemas.microsoft.com/office/drawing/2014/main" id="{E03ECE99-9959-7D36-BDD6-EC254D82E251}"/>
              </a:ext>
            </a:extLst>
          </p:cNvPr>
          <p:cNvSpPr/>
          <p:nvPr/>
        </p:nvSpPr>
        <p:spPr>
          <a:xfrm>
            <a:off x="2332378" y="4461328"/>
            <a:ext cx="5452720" cy="982220"/>
          </a:xfrm>
          <a:prstGeom prst="wedgeRoundRectCallout">
            <a:avLst>
              <a:gd name="adj1" fmla="val -54838"/>
              <a:gd name="adj2" fmla="val 22417"/>
              <a:gd name="adj3" fmla="val 16667"/>
            </a:avLst>
          </a:prstGeom>
          <a:solidFill>
            <a:schemeClr val="bg1"/>
          </a:solidFill>
          <a:ln w="28575">
            <a:solidFill>
              <a:srgbClr val="64C1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This is impossible, I cannot draw diagonal lines.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FC5B98E-1EAC-9CBB-178C-5243B6BCAE2F}"/>
              </a:ext>
            </a:extLst>
          </p:cNvPr>
          <p:cNvSpPr txBox="1"/>
          <p:nvPr/>
        </p:nvSpPr>
        <p:spPr>
          <a:xfrm>
            <a:off x="2384989" y="5504462"/>
            <a:ext cx="739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Do you agree with Eva?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61D41F8-240C-23F9-3E63-E1B136F14969}"/>
              </a:ext>
            </a:extLst>
          </p:cNvPr>
          <p:cNvSpPr/>
          <p:nvPr/>
        </p:nvSpPr>
        <p:spPr>
          <a:xfrm>
            <a:off x="2443370" y="1483103"/>
            <a:ext cx="329323" cy="3230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7" name="Left Bracket 56">
            <a:extLst>
              <a:ext uri="{FF2B5EF4-FFF2-40B4-BE49-F238E27FC236}">
                <a16:creationId xmlns:a16="http://schemas.microsoft.com/office/drawing/2014/main" id="{D858538C-C829-4115-B193-C96A4E3A129D}"/>
              </a:ext>
            </a:extLst>
          </p:cNvPr>
          <p:cNvSpPr/>
          <p:nvPr/>
        </p:nvSpPr>
        <p:spPr>
          <a:xfrm rot="16200000" flipH="1">
            <a:off x="3891867" y="949211"/>
            <a:ext cx="681270" cy="647248"/>
          </a:xfrm>
          <a:prstGeom prst="leftBracket">
            <a:avLst>
              <a:gd name="adj" fmla="val 45969"/>
            </a:avLst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Left Bracket 57">
            <a:extLst>
              <a:ext uri="{FF2B5EF4-FFF2-40B4-BE49-F238E27FC236}">
                <a16:creationId xmlns:a16="http://schemas.microsoft.com/office/drawing/2014/main" id="{9D25E792-01F9-9D89-B5A2-A41FB71E6520}"/>
              </a:ext>
            </a:extLst>
          </p:cNvPr>
          <p:cNvSpPr/>
          <p:nvPr/>
        </p:nvSpPr>
        <p:spPr>
          <a:xfrm rot="16200000" flipH="1">
            <a:off x="3222395" y="949211"/>
            <a:ext cx="681270" cy="647248"/>
          </a:xfrm>
          <a:prstGeom prst="leftBracket">
            <a:avLst>
              <a:gd name="adj" fmla="val 45969"/>
            </a:avLst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Left Bracket 58">
            <a:extLst>
              <a:ext uri="{FF2B5EF4-FFF2-40B4-BE49-F238E27FC236}">
                <a16:creationId xmlns:a16="http://schemas.microsoft.com/office/drawing/2014/main" id="{B2201A53-F157-7700-FCBE-9759696C24C6}"/>
              </a:ext>
            </a:extLst>
          </p:cNvPr>
          <p:cNvSpPr/>
          <p:nvPr/>
        </p:nvSpPr>
        <p:spPr>
          <a:xfrm rot="16200000" flipH="1">
            <a:off x="2552923" y="949211"/>
            <a:ext cx="681270" cy="647248"/>
          </a:xfrm>
          <a:prstGeom prst="leftBracket">
            <a:avLst>
              <a:gd name="adj" fmla="val 45969"/>
            </a:avLst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Left Bracket 59">
            <a:extLst>
              <a:ext uri="{FF2B5EF4-FFF2-40B4-BE49-F238E27FC236}">
                <a16:creationId xmlns:a16="http://schemas.microsoft.com/office/drawing/2014/main" id="{33B6D395-F9AC-B8D6-CB3C-271F817907CD}"/>
              </a:ext>
            </a:extLst>
          </p:cNvPr>
          <p:cNvSpPr/>
          <p:nvPr/>
        </p:nvSpPr>
        <p:spPr>
          <a:xfrm rot="5400000">
            <a:off x="5896974" y="953401"/>
            <a:ext cx="681270" cy="647248"/>
          </a:xfrm>
          <a:prstGeom prst="leftBracket">
            <a:avLst>
              <a:gd name="adj" fmla="val 45969"/>
            </a:avLst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Left Bracket 60">
            <a:extLst>
              <a:ext uri="{FF2B5EF4-FFF2-40B4-BE49-F238E27FC236}">
                <a16:creationId xmlns:a16="http://schemas.microsoft.com/office/drawing/2014/main" id="{396F9AD6-494A-69AE-43BD-C53C7C89351F}"/>
              </a:ext>
            </a:extLst>
          </p:cNvPr>
          <p:cNvSpPr/>
          <p:nvPr/>
        </p:nvSpPr>
        <p:spPr>
          <a:xfrm rot="5400000">
            <a:off x="5227502" y="953401"/>
            <a:ext cx="681270" cy="647248"/>
          </a:xfrm>
          <a:prstGeom prst="leftBracket">
            <a:avLst>
              <a:gd name="adj" fmla="val 45969"/>
            </a:avLst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Left Bracket 61">
            <a:extLst>
              <a:ext uri="{FF2B5EF4-FFF2-40B4-BE49-F238E27FC236}">
                <a16:creationId xmlns:a16="http://schemas.microsoft.com/office/drawing/2014/main" id="{067E7835-488A-2EAF-1CD8-3324E10252F9}"/>
              </a:ext>
            </a:extLst>
          </p:cNvPr>
          <p:cNvSpPr/>
          <p:nvPr/>
        </p:nvSpPr>
        <p:spPr>
          <a:xfrm rot="5400000">
            <a:off x="4558030" y="953401"/>
            <a:ext cx="681270" cy="647248"/>
          </a:xfrm>
          <a:prstGeom prst="leftBracket">
            <a:avLst>
              <a:gd name="adj" fmla="val 45969"/>
            </a:avLst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4E7D65A-349C-C0FD-7AD9-AD94580E56CE}"/>
              </a:ext>
            </a:extLst>
          </p:cNvPr>
          <p:cNvSpPr/>
          <p:nvPr/>
        </p:nvSpPr>
        <p:spPr>
          <a:xfrm>
            <a:off x="6429976" y="1456597"/>
            <a:ext cx="329323" cy="3230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3F07DD7-5A00-4AAE-339B-7F565C49E657}"/>
              </a:ext>
            </a:extLst>
          </p:cNvPr>
          <p:cNvCxnSpPr>
            <a:cxnSpLocks/>
          </p:cNvCxnSpPr>
          <p:nvPr/>
        </p:nvCxnSpPr>
        <p:spPr>
          <a:xfrm flipH="1">
            <a:off x="4572000" y="1617660"/>
            <a:ext cx="20084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C49AFFEF-AD63-CCD5-57F9-A2DA460D0219}"/>
              </a:ext>
            </a:extLst>
          </p:cNvPr>
          <p:cNvSpPr/>
          <p:nvPr/>
        </p:nvSpPr>
        <p:spPr>
          <a:xfrm>
            <a:off x="3108439" y="3422307"/>
            <a:ext cx="329323" cy="3230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1E2F049-FDE1-D9EF-9683-55BD56B27670}"/>
              </a:ext>
            </a:extLst>
          </p:cNvPr>
          <p:cNvSpPr/>
          <p:nvPr/>
        </p:nvSpPr>
        <p:spPr>
          <a:xfrm>
            <a:off x="5751697" y="3437090"/>
            <a:ext cx="329323" cy="3230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2B2ABAD-C686-A538-3A7D-CE3A0C28CDA4}"/>
              </a:ext>
            </a:extLst>
          </p:cNvPr>
          <p:cNvCxnSpPr>
            <a:cxnSpLocks/>
          </p:cNvCxnSpPr>
          <p:nvPr/>
        </p:nvCxnSpPr>
        <p:spPr>
          <a:xfrm flipH="1">
            <a:off x="4549776" y="3623487"/>
            <a:ext cx="136420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4145B3D-631B-3A47-923E-9D70741B8B81}"/>
              </a:ext>
            </a:extLst>
          </p:cNvPr>
          <p:cNvCxnSpPr>
            <a:cxnSpLocks/>
            <a:stCxn id="60" idx="0"/>
          </p:cNvCxnSpPr>
          <p:nvPr/>
        </p:nvCxnSpPr>
        <p:spPr>
          <a:xfrm flipH="1">
            <a:off x="5903528" y="1617660"/>
            <a:ext cx="657705" cy="20132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7D696E26-3C2B-F69C-D0D1-D8EE7B6F5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319" y="3566921"/>
            <a:ext cx="802242" cy="802242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79B13A83-3628-C8E2-E82B-2A6C568C860C}"/>
              </a:ext>
            </a:extLst>
          </p:cNvPr>
          <p:cNvSpPr txBox="1"/>
          <p:nvPr/>
        </p:nvSpPr>
        <p:spPr>
          <a:xfrm>
            <a:off x="5326840" y="3717378"/>
            <a:ext cx="2159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142916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5" grpId="0" animBg="1"/>
      <p:bldP spid="65" grpId="1" animBg="1"/>
      <p:bldP spid="66" grpId="0" animBg="1"/>
      <p:bldP spid="66" grpId="1" animBg="1"/>
      <p:bldP spid="70" grpId="0"/>
      <p:bldP spid="7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EFD1FA-C81B-FA18-078D-1E29FAC0514E}"/>
              </a:ext>
            </a:extLst>
          </p:cNvPr>
          <p:cNvSpPr txBox="1"/>
          <p:nvPr/>
        </p:nvSpPr>
        <p:spPr>
          <a:xfrm>
            <a:off x="667511" y="295225"/>
            <a:ext cx="739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Tiny is completing this shape.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5CF5E0-760F-C954-99F9-DCA5173F6AB0}"/>
              </a:ext>
            </a:extLst>
          </p:cNvPr>
          <p:cNvGrpSpPr/>
          <p:nvPr/>
        </p:nvGrpSpPr>
        <p:grpSpPr>
          <a:xfrm>
            <a:off x="1511445" y="1009167"/>
            <a:ext cx="5355778" cy="3348268"/>
            <a:chOff x="1597170" y="1783867"/>
            <a:chExt cx="5355778" cy="33482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7ADB341-62D7-A337-CDD2-B8596775734D}"/>
                </a:ext>
              </a:extLst>
            </p:cNvPr>
            <p:cNvGrpSpPr/>
            <p:nvPr/>
          </p:nvGrpSpPr>
          <p:grpSpPr>
            <a:xfrm>
              <a:off x="2936114" y="1783867"/>
              <a:ext cx="1338944" cy="3348268"/>
              <a:chOff x="3203904" y="1783867"/>
              <a:chExt cx="1071154" cy="2678611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393C574-6719-9ECB-1D2E-2EC86557B493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8588957-0A32-6D9D-C4C9-7926590E5102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D392ECC-3093-60C3-BF1D-04769F1EAF88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1C9E7DE-C807-F8BA-B684-266129EC378E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E31B748-F0DC-B894-6386-590DE5B5D956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E39E260-7441-D2DF-DF7F-81AF6961D1C3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57CE6AF-BDF3-FC45-0B98-575C1A49BA3F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D04BEC5-918F-4E7E-E13E-6ADE4D6CEFAF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309975E-E9CB-C6EA-A2FF-D2C226BC1506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78227BC-8C8F-251E-ADB2-5F57DD44D0A2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17DD85B-9AEE-5488-228F-B25AD08553E3}"/>
                </a:ext>
              </a:extLst>
            </p:cNvPr>
            <p:cNvGrpSpPr/>
            <p:nvPr/>
          </p:nvGrpSpPr>
          <p:grpSpPr>
            <a:xfrm>
              <a:off x="1597170" y="1783867"/>
              <a:ext cx="1338944" cy="3348268"/>
              <a:chOff x="3203904" y="1783867"/>
              <a:chExt cx="1071154" cy="2678611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8284880-87D0-EA97-EA00-2A07B358E986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AB91292-F94D-6108-8DAB-0497A27A5C6A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1372B87-CA8B-EBEE-5E70-EF8DD124F922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4FA862C-D7E5-D657-06B2-36F216CDB7B1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0CE43B1-5FC6-533D-EA92-04724D94131B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0798973-2F8B-94F5-282C-104A6DACDFA0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3A6D14E-3AD5-A794-B2C9-E445E857FF74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3FEC83E-1AD5-A8B1-8F53-506C08516030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CDA7E83-BFE4-8BC9-DAB3-27751FAC41AE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007307D-80C5-6832-045A-AE2C553C84CD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C93671-A468-4944-9F7E-6F256B6E75FB}"/>
                </a:ext>
              </a:extLst>
            </p:cNvPr>
            <p:cNvGrpSpPr/>
            <p:nvPr/>
          </p:nvGrpSpPr>
          <p:grpSpPr>
            <a:xfrm>
              <a:off x="5614004" y="1783867"/>
              <a:ext cx="1338944" cy="3348268"/>
              <a:chOff x="3203904" y="1783867"/>
              <a:chExt cx="1071154" cy="267861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B84CC05-9C49-6EB4-79DF-6C862D682F9C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1F99803-8297-7B84-4349-F787D7A1B117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970ADDC-20D4-0544-B7D0-5391D6627027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8E14855-B3BE-BA61-30A6-D9B8D6A5EF03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44A247D-E33A-A295-D433-42597CC19CC0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5583DED-7752-5050-AE6D-C1775455E0B5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F0C23C9-2DC6-FFD4-5E18-8D32349DB9F8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59D0600-9739-A5C3-45AF-F98482F53DF9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497004F-6FD0-6713-580F-CD8B637E6D3C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3C5ED89-CDD1-F768-9295-CA9CAD597866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AF43F84-3007-23A2-19BE-ED6732410A1F}"/>
                </a:ext>
              </a:extLst>
            </p:cNvPr>
            <p:cNvGrpSpPr/>
            <p:nvPr/>
          </p:nvGrpSpPr>
          <p:grpSpPr>
            <a:xfrm>
              <a:off x="4275060" y="1783867"/>
              <a:ext cx="1338944" cy="3348268"/>
              <a:chOff x="3203904" y="1783867"/>
              <a:chExt cx="1071154" cy="267861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DAE5FD-20CA-526B-73B8-90666A133A11}"/>
                  </a:ext>
                </a:extLst>
              </p:cNvPr>
              <p:cNvSpPr/>
              <p:nvPr/>
            </p:nvSpPr>
            <p:spPr>
              <a:xfrm>
                <a:off x="3203904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144AF5E-49C2-4EB7-D8EB-E46FB07E8941}"/>
                  </a:ext>
                </a:extLst>
              </p:cNvPr>
              <p:cNvSpPr/>
              <p:nvPr/>
            </p:nvSpPr>
            <p:spPr>
              <a:xfrm>
                <a:off x="3739481" y="178386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0EEA54F-3489-C89E-F2A7-404ABA58EDE9}"/>
                  </a:ext>
                </a:extLst>
              </p:cNvPr>
              <p:cNvSpPr/>
              <p:nvPr/>
            </p:nvSpPr>
            <p:spPr>
              <a:xfrm>
                <a:off x="3203904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B4C8A2A-6DA2-721F-6014-C8E2F90AD5D3}"/>
                  </a:ext>
                </a:extLst>
              </p:cNvPr>
              <p:cNvSpPr/>
              <p:nvPr/>
            </p:nvSpPr>
            <p:spPr>
              <a:xfrm>
                <a:off x="3739481" y="231944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A4B721E-C11E-5712-DA8D-8D8C80444B0B}"/>
                  </a:ext>
                </a:extLst>
              </p:cNvPr>
              <p:cNvSpPr/>
              <p:nvPr/>
            </p:nvSpPr>
            <p:spPr>
              <a:xfrm>
                <a:off x="3203904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30892EA-8D36-571C-EEF0-FA9FF4A099B0}"/>
                  </a:ext>
                </a:extLst>
              </p:cNvPr>
              <p:cNvSpPr/>
              <p:nvPr/>
            </p:nvSpPr>
            <p:spPr>
              <a:xfrm>
                <a:off x="3739481" y="2855747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6C61F22-5517-F3C3-0568-9846832E11A5}"/>
                  </a:ext>
                </a:extLst>
              </p:cNvPr>
              <p:cNvSpPr/>
              <p:nvPr/>
            </p:nvSpPr>
            <p:spPr>
              <a:xfrm>
                <a:off x="3203904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35695C7-BC67-2404-1EF8-8CDDBB41FCA3}"/>
                  </a:ext>
                </a:extLst>
              </p:cNvPr>
              <p:cNvSpPr/>
              <p:nvPr/>
            </p:nvSpPr>
            <p:spPr>
              <a:xfrm>
                <a:off x="3739481" y="3391324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57EDC3D-D62E-9170-4BC4-DF5ADEA075BF}"/>
                  </a:ext>
                </a:extLst>
              </p:cNvPr>
              <p:cNvSpPr/>
              <p:nvPr/>
            </p:nvSpPr>
            <p:spPr>
              <a:xfrm>
                <a:off x="3203904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305D05-B05B-F13C-6F63-A0DFC7B4224E}"/>
                  </a:ext>
                </a:extLst>
              </p:cNvPr>
              <p:cNvSpPr/>
              <p:nvPr/>
            </p:nvSpPr>
            <p:spPr>
              <a:xfrm>
                <a:off x="3739481" y="3926901"/>
                <a:ext cx="535577" cy="53557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8" name="Right Triangle 47">
            <a:extLst>
              <a:ext uri="{FF2B5EF4-FFF2-40B4-BE49-F238E27FC236}">
                <a16:creationId xmlns:a16="http://schemas.microsoft.com/office/drawing/2014/main" id="{0A6802A6-D40C-8E0E-858C-E501D16B6CBD}"/>
              </a:ext>
            </a:extLst>
          </p:cNvPr>
          <p:cNvSpPr/>
          <p:nvPr/>
        </p:nvSpPr>
        <p:spPr>
          <a:xfrm flipH="1">
            <a:off x="2832100" y="1667526"/>
            <a:ext cx="1350494" cy="2058292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8AEC7EDD-CB89-6C99-4B42-AF497E5389B4}"/>
              </a:ext>
            </a:extLst>
          </p:cNvPr>
          <p:cNvSpPr/>
          <p:nvPr/>
        </p:nvSpPr>
        <p:spPr>
          <a:xfrm rot="10800000">
            <a:off x="2842824" y="1678639"/>
            <a:ext cx="1341705" cy="2058292"/>
          </a:xfrm>
          <a:prstGeom prst="rtTriangle">
            <a:avLst/>
          </a:prstGeom>
          <a:solidFill>
            <a:schemeClr val="bg1">
              <a:alpha val="40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0" name="Right Triangle 49">
            <a:extLst>
              <a:ext uri="{FF2B5EF4-FFF2-40B4-BE49-F238E27FC236}">
                <a16:creationId xmlns:a16="http://schemas.microsoft.com/office/drawing/2014/main" id="{5ACE86E8-CE47-929A-F0E4-FDD50B97D3A8}"/>
              </a:ext>
            </a:extLst>
          </p:cNvPr>
          <p:cNvSpPr/>
          <p:nvPr/>
        </p:nvSpPr>
        <p:spPr>
          <a:xfrm rot="10800000" flipH="1">
            <a:off x="4177785" y="1689750"/>
            <a:ext cx="1350494" cy="2058292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FADAF3F-9472-98F9-EE38-545C03AAFEB9}"/>
              </a:ext>
            </a:extLst>
          </p:cNvPr>
          <p:cNvSpPr/>
          <p:nvPr/>
        </p:nvSpPr>
        <p:spPr>
          <a:xfrm>
            <a:off x="4166911" y="1363618"/>
            <a:ext cx="21600" cy="324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FB1E3B1-7895-5426-1A9E-93CBCF90BD04}"/>
              </a:ext>
            </a:extLst>
          </p:cNvPr>
          <p:cNvCxnSpPr/>
          <p:nvPr/>
        </p:nvCxnSpPr>
        <p:spPr>
          <a:xfrm flipV="1">
            <a:off x="4192592" y="1013098"/>
            <a:ext cx="0" cy="33480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3DAAA86C-DB5A-7D74-6A97-22FC00E36E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7751" y="-43883"/>
            <a:ext cx="2311164" cy="231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3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0" grpId="0" animBg="1"/>
      <p:bldP spid="50" grpId="1" animBg="1"/>
    </p:bldLst>
  </p:timing>
</p:sld>
</file>

<file path=ppt/theme/theme1.xml><?xml version="1.0" encoding="utf-8"?>
<a:theme xmlns:a="http://schemas.openxmlformats.org/drawingml/2006/main" name="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97E72B7E7CC4B86AEECF19757BBCA" ma:contentTypeVersion="16" ma:contentTypeDescription="Create a new document." ma:contentTypeScope="" ma:versionID="46456eda6480bd92c17afa68caad3eb1">
  <xsd:schema xmlns:xsd="http://www.w3.org/2001/XMLSchema" xmlns:xs="http://www.w3.org/2001/XMLSchema" xmlns:p="http://schemas.microsoft.com/office/2006/metadata/properties" xmlns:ns2="97da6996-7c60-4560-a249-3ce2994f950a" xmlns:ns3="7319f17e-a99e-4a2f-8dfd-5323c3c763d6" targetNamespace="http://schemas.microsoft.com/office/2006/metadata/properties" ma:root="true" ma:fieldsID="dbd85f11e3b61211d34febec675416ab" ns2:_="" ns3:_="">
    <xsd:import namespace="97da6996-7c60-4560-a249-3ce2994f950a"/>
    <xsd:import namespace="7319f17e-a99e-4a2f-8dfd-5323c3c763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a6996-7c60-4560-a249-3ce2994f95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58fbbca-8f92-47d4-9abb-c7eedca3b2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9f17e-a99e-4a2f-8dfd-5323c3c763d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279762d-c087-4b12-9ea7-587333d2b1d4}" ma:internalName="TaxCatchAll" ma:showField="CatchAllData" ma:web="7319f17e-a99e-4a2f-8dfd-5323c3c763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da6996-7c60-4560-a249-3ce2994f950a">
      <Terms xmlns="http://schemas.microsoft.com/office/infopath/2007/PartnerControls"/>
    </lcf76f155ced4ddcb4097134ff3c332f>
    <TaxCatchAll xmlns="7319f17e-a99e-4a2f-8dfd-5323c3c763d6" xsi:nil="true"/>
  </documentManagement>
</p:properties>
</file>

<file path=customXml/itemProps1.xml><?xml version="1.0" encoding="utf-8"?>
<ds:datastoreItem xmlns:ds="http://schemas.openxmlformats.org/officeDocument/2006/customXml" ds:itemID="{273DB16B-E5CF-4700-AD18-19CAD5F749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CC4C99-F005-4B1B-9FB1-D271A9A687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da6996-7c60-4560-a249-3ce2994f950a"/>
    <ds:schemaRef ds:uri="7319f17e-a99e-4a2f-8dfd-5323c3c763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ABCEFF-6EA7-46A2-9261-65718C2961EA}">
  <ds:schemaRefs>
    <ds:schemaRef ds:uri="1773a752-338d-48d4-aab1-fb5d939e1fab"/>
    <ds:schemaRef ds:uri="http://purl.org/dc/elements/1.1/"/>
    <ds:schemaRef ds:uri="e9e213f7-a068-4185-ae5b-85aa76b56dbd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97da6996-7c60-4560-a249-3ce2994f950a"/>
    <ds:schemaRef ds:uri="7319f17e-a99e-4a2f-8dfd-5323c3c763d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808</TotalTime>
  <Words>196</Words>
  <Application>Microsoft Office PowerPoint</Application>
  <PresentationFormat>On-screen Show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Comic Sans MS</vt:lpstr>
      <vt:lpstr>Title</vt:lpstr>
      <vt:lpstr>Get ready</vt:lpstr>
      <vt:lpstr>Let's learn</vt:lpstr>
      <vt:lpstr>Your turn</vt:lpstr>
      <vt:lpstr>Main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Amy Cape</cp:lastModifiedBy>
  <cp:revision>12</cp:revision>
  <dcterms:created xsi:type="dcterms:W3CDTF">2023-08-02T14:09:38Z</dcterms:created>
  <dcterms:modified xsi:type="dcterms:W3CDTF">2024-12-06T12:58:57Z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0x010100DA697E72B7E7CC4B86AEECF19757BBCA</vt:lpwstr>
  </property>
  <property fmtid="{D5CDD505-2E9C-101B-9397-08002B2CF9AE}" pid="3" name="MediaServiceImageTags">
    <vt:lpwstr/>
  </property>
</Properties>
</file>