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embeddedFontLst>
    <p:embeddedFont>
      <p:font typeface="Twinkl" panose="02000000000000000000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683B"/>
    <a:srgbClr val="BC0105"/>
    <a:srgbClr val="FF7C80"/>
    <a:srgbClr val="18A0DB"/>
    <a:srgbClr val="DE1E5A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252" y="56"/>
      </p:cViewPr>
      <p:guideLst>
        <p:guide orient="horz" pos="2160"/>
        <p:guide pos="2880"/>
        <p:guide pos="317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6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24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festivals-and-cultural-celebrations/early-years-christmas/early-years-christmas-numerac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hyperlink" Target="https://www.twinkl.co.uk/resources/early-years-festivals-and-cultural-celebrations/early-years-christmas/early-years-christmas-numerac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twinkl.co.uk/resources/early-years-festivals-and-cultural-celebrations/early-years-christmas/early-years-christmas-numeracy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festivals-and-cultural-celebrations/early-years-christmas/early-years-christmas-numeracy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hyperlink" Target="https://www.twinkl.co.uk/resources/early-years-festivals-and-cultural-celebrations/early-years-christmas/early-years-christmas-numeracy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www.twinkl.co.uk/resources/early-years-festivals-and-cultural-celebrations/early-years-christmas/early-years-christmas-numerac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hyperlink" Target="https://www.twinkl.co.uk/resources/early-years-festivals-and-cultural-celebrations/early-years-christmas/early-years-christmas-numerac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twinkl.co.uk/resources/early-years-festivals-and-cultural-celebrations/early-years-christmas/early-years-christmas-numeracy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hyperlink" Target="https://www.twinkl.co.uk/resources/early-years-festivals-and-cultural-celebrations/early-years-christmas/early-years-christmas-numerac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twinkl.co.uk/resources/early-years-festivals-and-cultural-celebrations/early-years-christmas/early-years-christmas-numeracy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hyperlink" Target="https://www.twinkl.co.uk/resources/early-years-festivals-and-cultural-celebrations/early-years-christmas/early-years-christmas-numerac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hyperlink" Target="https://www.twinkl.co.uk/resources/early-years-festivals-and-cultural-celebrations/early-years-christmas/early-years-christmas-numerac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slide" Target="slide10.xml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E1FF398-6305-432C-B265-8C8868E935AB}"/>
              </a:ext>
            </a:extLst>
          </p:cNvPr>
          <p:cNvSpPr/>
          <p:nvPr/>
        </p:nvSpPr>
        <p:spPr>
          <a:xfrm>
            <a:off x="114300" y="6005267"/>
            <a:ext cx="1099038" cy="677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AAF8241D-CB2D-47B2-A276-47CC1F93D3F8}"/>
              </a:ext>
            </a:extLst>
          </p:cNvPr>
          <p:cNvSpPr/>
          <p:nvPr/>
        </p:nvSpPr>
        <p:spPr>
          <a:xfrm>
            <a:off x="8388350" y="6092825"/>
            <a:ext cx="641350" cy="589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765175"/>
            <a:ext cx="7632700" cy="854246"/>
          </a:xfrm>
          <a:prstGeom prst="roundRect">
            <a:avLst/>
          </a:prstGeom>
          <a:solidFill>
            <a:srgbClr val="FF7C80">
              <a:alpha val="40000"/>
            </a:srgbClr>
          </a:solidFill>
          <a:ln w="3810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Rose Elf looked at Santa’s notebook. Can you help her to choose the correct present? 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24C8049-6AF7-44C6-9AF0-956A168284A3}"/>
              </a:ext>
            </a:extLst>
          </p:cNvPr>
          <p:cNvSpPr/>
          <p:nvPr/>
        </p:nvSpPr>
        <p:spPr>
          <a:xfrm>
            <a:off x="8604250" y="6664204"/>
            <a:ext cx="539750" cy="176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050E3-E45E-4B6B-841F-6F0CA57BE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94" y="3009769"/>
            <a:ext cx="2552134" cy="3615854"/>
          </a:xfrm>
          <a:prstGeom prst="rect">
            <a:avLst/>
          </a:prstGeom>
        </p:spPr>
      </p:pic>
      <p:grpSp>
        <p:nvGrpSpPr>
          <p:cNvPr id="11" name="List">
            <a:extLst>
              <a:ext uri="{FF2B5EF4-FFF2-40B4-BE49-F238E27FC236}">
                <a16:creationId xmlns:a16="http://schemas.microsoft.com/office/drawing/2014/main" id="{2BDB8F68-0EC2-4326-A997-9F0F107BBB43}"/>
              </a:ext>
            </a:extLst>
          </p:cNvPr>
          <p:cNvGrpSpPr/>
          <p:nvPr/>
        </p:nvGrpSpPr>
        <p:grpSpPr>
          <a:xfrm>
            <a:off x="355927" y="1619421"/>
            <a:ext cx="2319243" cy="3123775"/>
            <a:chOff x="337526" y="2002209"/>
            <a:chExt cx="2862874" cy="3855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91C641-A21F-4A9D-ACA2-0C9A26CE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26" y="2002209"/>
              <a:ext cx="2862874" cy="38559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08640D-DE9A-4F8A-A18F-761DB57F1157}"/>
                </a:ext>
              </a:extLst>
            </p:cNvPr>
            <p:cNvSpPr/>
            <p:nvPr/>
          </p:nvSpPr>
          <p:spPr>
            <a:xfrm rot="21072285">
              <a:off x="1060271" y="2920104"/>
              <a:ext cx="1417384" cy="20515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Can you choose the present that is next to the fireplace?</a:t>
              </a:r>
            </a:p>
          </p:txBody>
        </p:sp>
      </p:grpSp>
      <p:pic>
        <p:nvPicPr>
          <p:cNvPr id="13" name="sack">
            <a:extLst>
              <a:ext uri="{FF2B5EF4-FFF2-40B4-BE49-F238E27FC236}">
                <a16:creationId xmlns:a16="http://schemas.microsoft.com/office/drawing/2014/main" id="{44CA63C2-5832-4D1D-9B34-A46DF27F4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" y="4221817"/>
            <a:ext cx="2411457" cy="2530492"/>
          </a:xfrm>
          <a:prstGeom prst="rect">
            <a:avLst/>
          </a:prstGeom>
        </p:spPr>
      </p:pic>
      <p:grpSp>
        <p:nvGrpSpPr>
          <p:cNvPr id="24" name="fireplace">
            <a:extLst>
              <a:ext uri="{FF2B5EF4-FFF2-40B4-BE49-F238E27FC236}">
                <a16:creationId xmlns:a16="http://schemas.microsoft.com/office/drawing/2014/main" id="{70629420-78E0-4569-A713-5C5DAA610745}"/>
              </a:ext>
            </a:extLst>
          </p:cNvPr>
          <p:cNvGrpSpPr/>
          <p:nvPr/>
        </p:nvGrpSpPr>
        <p:grpSpPr>
          <a:xfrm>
            <a:off x="3394880" y="2457260"/>
            <a:ext cx="3314578" cy="2851201"/>
            <a:chOff x="3394880" y="2457260"/>
            <a:chExt cx="3314578" cy="28512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2638D4-4084-4328-85D1-7BB71DEBC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880" y="2629509"/>
              <a:ext cx="3314578" cy="2678952"/>
            </a:xfrm>
            <a:prstGeom prst="rect">
              <a:avLst/>
            </a:prstGeom>
          </p:spPr>
        </p:pic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70BA667B-08F5-475E-BC18-7ACDB2CF6AD1}"/>
                </a:ext>
              </a:extLst>
            </p:cNvPr>
            <p:cNvSpPr/>
            <p:nvPr/>
          </p:nvSpPr>
          <p:spPr>
            <a:xfrm>
              <a:off x="3420280" y="2457260"/>
              <a:ext cx="3266270" cy="188426"/>
            </a:xfrm>
            <a:prstGeom prst="trapezoid">
              <a:avLst>
                <a:gd name="adj" fmla="val 218575"/>
              </a:avLst>
            </a:prstGeom>
            <a:solidFill>
              <a:srgbClr val="9E68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incorrect">
            <a:extLst>
              <a:ext uri="{FF2B5EF4-FFF2-40B4-BE49-F238E27FC236}">
                <a16:creationId xmlns:a16="http://schemas.microsoft.com/office/drawing/2014/main" id="{42D7D859-9120-4D1E-88A1-9593E0DC45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56" y="1906474"/>
            <a:ext cx="734426" cy="757057"/>
          </a:xfrm>
          <a:prstGeom prst="rect">
            <a:avLst/>
          </a:prstGeom>
        </p:spPr>
      </p:pic>
      <p:pic>
        <p:nvPicPr>
          <p:cNvPr id="10" name="correct">
            <a:extLst>
              <a:ext uri="{FF2B5EF4-FFF2-40B4-BE49-F238E27FC236}">
                <a16:creationId xmlns:a16="http://schemas.microsoft.com/office/drawing/2014/main" id="{89816EB5-A07F-49E0-9516-0A15BDA7EC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49" y="4932230"/>
            <a:ext cx="1199101" cy="611786"/>
          </a:xfrm>
          <a:prstGeom prst="rect">
            <a:avLst/>
          </a:prstGeom>
        </p:spPr>
      </p:pic>
      <p:grpSp>
        <p:nvGrpSpPr>
          <p:cNvPr id="16" name="Try Again">
            <a:extLst>
              <a:ext uri="{FF2B5EF4-FFF2-40B4-BE49-F238E27FC236}">
                <a16:creationId xmlns:a16="http://schemas.microsoft.com/office/drawing/2014/main" id="{5DE8EEC6-A3C7-44E3-9918-A7A2502657CB}"/>
              </a:ext>
            </a:extLst>
          </p:cNvPr>
          <p:cNvGrpSpPr/>
          <p:nvPr/>
        </p:nvGrpSpPr>
        <p:grpSpPr>
          <a:xfrm>
            <a:off x="6348968" y="2254478"/>
            <a:ext cx="1100287" cy="1010726"/>
            <a:chOff x="6348968" y="2254478"/>
            <a:chExt cx="1100287" cy="1010726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B5646DA4-2045-4DC1-8338-A20A6CB3E166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BE867F-C476-466E-90FA-512C9DFD08CF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accent4">
                      <a:lumMod val="75000"/>
                    </a:schemeClr>
                  </a:solidFill>
                </a:rPr>
                <a:t>Try again.</a:t>
              </a:r>
            </a:p>
          </p:txBody>
        </p:sp>
      </p:grpSp>
      <p:grpSp>
        <p:nvGrpSpPr>
          <p:cNvPr id="20" name="Well Done">
            <a:extLst>
              <a:ext uri="{FF2B5EF4-FFF2-40B4-BE49-F238E27FC236}">
                <a16:creationId xmlns:a16="http://schemas.microsoft.com/office/drawing/2014/main" id="{BC6F100F-169E-4089-979D-BF028E7F94CD}"/>
              </a:ext>
            </a:extLst>
          </p:cNvPr>
          <p:cNvGrpSpPr/>
          <p:nvPr/>
        </p:nvGrpSpPr>
        <p:grpSpPr>
          <a:xfrm>
            <a:off x="6357760" y="2254478"/>
            <a:ext cx="1100287" cy="1010726"/>
            <a:chOff x="6348968" y="2254478"/>
            <a:chExt cx="1100287" cy="1010726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C9D46AAD-36C7-4332-9366-121E929204D1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831DACF-DFEC-4950-B17C-81B00BD5432F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C0105"/>
                  </a:solidFill>
                </a:rPr>
                <a:t>Well done!</a:t>
              </a:r>
            </a:p>
          </p:txBody>
        </p:sp>
      </p:grpSp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26D1D95E-FC2D-4EE3-B596-DA8474FA4A51}"/>
              </a:ext>
            </a:extLst>
          </p:cNvPr>
          <p:cNvSpPr/>
          <p:nvPr/>
        </p:nvSpPr>
        <p:spPr>
          <a:xfrm>
            <a:off x="4166701" y="5952850"/>
            <a:ext cx="810597" cy="65948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44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4382606" y="1146393"/>
            <a:ext cx="3737446" cy="1467180"/>
          </a:xfrm>
          <a:prstGeom prst="wedgeRoundRectCallout">
            <a:avLst>
              <a:gd name="adj1" fmla="val -65437"/>
              <a:gd name="adj2" fmla="val 39634"/>
              <a:gd name="adj3" fmla="val 16667"/>
            </a:avLst>
          </a:prstGeom>
          <a:solidFill>
            <a:schemeClr val="bg1"/>
          </a:solidFill>
          <a:ln w="3810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Ho! Ho! Ho! Thank you for helping my elf, Rose to sort all the presents!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24C8049-6AF7-44C6-9AF0-956A168284A3}"/>
              </a:ext>
            </a:extLst>
          </p:cNvPr>
          <p:cNvSpPr/>
          <p:nvPr/>
        </p:nvSpPr>
        <p:spPr>
          <a:xfrm>
            <a:off x="8604250" y="6664204"/>
            <a:ext cx="539750" cy="176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10282-D8B5-47AB-9D4A-E56A4CA03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62" y="3214950"/>
            <a:ext cx="2384433" cy="33782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2B7C25-756C-456F-ACB7-2671E1C30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157">
            <a:off x="8058401" y="253784"/>
            <a:ext cx="878245" cy="1022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B537B-43E3-4629-89D4-BCC27841A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843" flipH="1">
            <a:off x="207353" y="253783"/>
            <a:ext cx="878245" cy="1022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35D860-9CF5-4C6A-A310-7A5B925C1A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670396"/>
            <a:ext cx="3252537" cy="49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BFA845D7-404A-437D-ABB6-9FCAC3AD0659}"/>
              </a:ext>
            </a:extLst>
          </p:cNvPr>
          <p:cNvSpPr/>
          <p:nvPr/>
        </p:nvSpPr>
        <p:spPr>
          <a:xfrm>
            <a:off x="114300" y="6005267"/>
            <a:ext cx="1099038" cy="677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D697A8B5-8CF4-4D13-918B-7FB76C1E5F29}"/>
              </a:ext>
            </a:extLst>
          </p:cNvPr>
          <p:cNvSpPr/>
          <p:nvPr/>
        </p:nvSpPr>
        <p:spPr>
          <a:xfrm>
            <a:off x="8388350" y="6092825"/>
            <a:ext cx="641350" cy="589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204003" y="1125660"/>
            <a:ext cx="3148187" cy="1467180"/>
          </a:xfrm>
          <a:prstGeom prst="wedgeRoundRectCallout">
            <a:avLst>
              <a:gd name="adj1" fmla="val 40269"/>
              <a:gd name="adj2" fmla="val 73886"/>
              <a:gd name="adj3" fmla="val 16667"/>
            </a:avLst>
          </a:prstGeom>
          <a:solidFill>
            <a:schemeClr val="bg1"/>
          </a:solidFill>
          <a:ln w="3810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800" dirty="0">
                <a:solidFill>
                  <a:sysClr val="windowText" lastClr="000000"/>
                </a:solidFill>
              </a:rPr>
              <a:t>Hello! I’m Rose Elf. I help Santa in his workshop to sort all the wonderful presents. Can you help me?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24C8049-6AF7-44C6-9AF0-956A168284A3}"/>
              </a:ext>
            </a:extLst>
          </p:cNvPr>
          <p:cNvSpPr/>
          <p:nvPr/>
        </p:nvSpPr>
        <p:spPr>
          <a:xfrm>
            <a:off x="8604250" y="6664204"/>
            <a:ext cx="539750" cy="176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10282-D8B5-47AB-9D4A-E56A4CA03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85" y="1921105"/>
            <a:ext cx="3220793" cy="4563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2AB4D-1BE9-41A7-A31B-8F698765DB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8" y="4015132"/>
            <a:ext cx="2520241" cy="2710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DA4A51-2FBB-44A2-BD5D-29468371B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16" y="4396323"/>
            <a:ext cx="3497823" cy="235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2B7C25-756C-456F-ACB7-2671E1C30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157">
            <a:off x="8058401" y="253784"/>
            <a:ext cx="878245" cy="1022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B537B-43E3-4629-89D4-BCC27841A2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843" flipH="1">
            <a:off x="207353" y="253783"/>
            <a:ext cx="878245" cy="1022780"/>
          </a:xfrm>
          <a:prstGeom prst="rect">
            <a:avLst/>
          </a:prstGeom>
        </p:spPr>
      </p:pic>
      <p:sp>
        <p:nvSpPr>
          <p:cNvPr id="9" name="Arrow: Right 8">
            <a:hlinkClick r:id="rId7" action="ppaction://hlinksldjump"/>
            <a:extLst>
              <a:ext uri="{FF2B5EF4-FFF2-40B4-BE49-F238E27FC236}">
                <a16:creationId xmlns:a16="http://schemas.microsoft.com/office/drawing/2014/main" id="{F5F745D8-C45D-4B38-8BCE-3CBADFACF6EF}"/>
              </a:ext>
            </a:extLst>
          </p:cNvPr>
          <p:cNvSpPr/>
          <p:nvPr/>
        </p:nvSpPr>
        <p:spPr>
          <a:xfrm>
            <a:off x="2205754" y="2999459"/>
            <a:ext cx="1055930" cy="85908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765175"/>
            <a:ext cx="7632700" cy="854246"/>
          </a:xfrm>
          <a:prstGeom prst="roundRect">
            <a:avLst/>
          </a:prstGeom>
          <a:solidFill>
            <a:srgbClr val="FF7C80">
              <a:alpha val="40000"/>
            </a:srgbClr>
          </a:solidFill>
          <a:ln w="3810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Rose Elf looked at Santa’s notebook. Can you help her to choose the correct present? 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24C8049-6AF7-44C6-9AF0-956A168284A3}"/>
              </a:ext>
            </a:extLst>
          </p:cNvPr>
          <p:cNvSpPr/>
          <p:nvPr/>
        </p:nvSpPr>
        <p:spPr>
          <a:xfrm>
            <a:off x="8604250" y="6664204"/>
            <a:ext cx="539750" cy="176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050E3-E45E-4B6B-841F-6F0CA57BE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94" y="3009769"/>
            <a:ext cx="2552134" cy="3615854"/>
          </a:xfrm>
          <a:prstGeom prst="rect">
            <a:avLst/>
          </a:prstGeom>
        </p:spPr>
      </p:pic>
      <p:grpSp>
        <p:nvGrpSpPr>
          <p:cNvPr id="11" name="List">
            <a:extLst>
              <a:ext uri="{FF2B5EF4-FFF2-40B4-BE49-F238E27FC236}">
                <a16:creationId xmlns:a16="http://schemas.microsoft.com/office/drawing/2014/main" id="{2BDB8F68-0EC2-4326-A997-9F0F107BBB43}"/>
              </a:ext>
            </a:extLst>
          </p:cNvPr>
          <p:cNvGrpSpPr/>
          <p:nvPr/>
        </p:nvGrpSpPr>
        <p:grpSpPr>
          <a:xfrm>
            <a:off x="355927" y="1619421"/>
            <a:ext cx="2319243" cy="3123775"/>
            <a:chOff x="337526" y="2002209"/>
            <a:chExt cx="2862874" cy="3855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91C641-A21F-4A9D-ACA2-0C9A26CE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26" y="2002209"/>
              <a:ext cx="2862874" cy="38559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08640D-DE9A-4F8A-A18F-761DB57F1157}"/>
                </a:ext>
              </a:extLst>
            </p:cNvPr>
            <p:cNvSpPr/>
            <p:nvPr/>
          </p:nvSpPr>
          <p:spPr>
            <a:xfrm rot="21072285">
              <a:off x="1060271" y="3075384"/>
              <a:ext cx="1417384" cy="17096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Can you choose the red present to go in the sack?</a:t>
              </a:r>
            </a:p>
          </p:txBody>
        </p:sp>
      </p:grpSp>
      <p:pic>
        <p:nvPicPr>
          <p:cNvPr id="13" name="sack">
            <a:extLst>
              <a:ext uri="{FF2B5EF4-FFF2-40B4-BE49-F238E27FC236}">
                <a16:creationId xmlns:a16="http://schemas.microsoft.com/office/drawing/2014/main" id="{44CA63C2-5832-4D1D-9B34-A46DF27F4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" y="4221817"/>
            <a:ext cx="2411457" cy="2530492"/>
          </a:xfrm>
          <a:prstGeom prst="rect">
            <a:avLst/>
          </a:prstGeom>
        </p:spPr>
      </p:pic>
      <p:pic>
        <p:nvPicPr>
          <p:cNvPr id="15" name="Incorrect">
            <a:extLst>
              <a:ext uri="{FF2B5EF4-FFF2-40B4-BE49-F238E27FC236}">
                <a16:creationId xmlns:a16="http://schemas.microsoft.com/office/drawing/2014/main" id="{509CB0F1-A124-4C49-BADB-E24B1AA97D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63" y="4221817"/>
            <a:ext cx="1429663" cy="1473719"/>
          </a:xfrm>
          <a:prstGeom prst="rect">
            <a:avLst/>
          </a:prstGeom>
        </p:spPr>
      </p:pic>
      <p:pic>
        <p:nvPicPr>
          <p:cNvPr id="17" name="Incorrect2">
            <a:extLst>
              <a:ext uri="{FF2B5EF4-FFF2-40B4-BE49-F238E27FC236}">
                <a16:creationId xmlns:a16="http://schemas.microsoft.com/office/drawing/2014/main" id="{87AA2A74-9850-461A-BE2F-84806B1CB3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38" y="2173977"/>
            <a:ext cx="2013438" cy="1493284"/>
          </a:xfrm>
          <a:prstGeom prst="rect">
            <a:avLst/>
          </a:prstGeom>
        </p:spPr>
      </p:pic>
      <p:pic>
        <p:nvPicPr>
          <p:cNvPr id="19" name="Correct">
            <a:extLst>
              <a:ext uri="{FF2B5EF4-FFF2-40B4-BE49-F238E27FC236}">
                <a16:creationId xmlns:a16="http://schemas.microsoft.com/office/drawing/2014/main" id="{6D222935-F814-4C47-9418-491CC3417E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72" y="4302091"/>
            <a:ext cx="1315102" cy="1313169"/>
          </a:xfrm>
          <a:prstGeom prst="rect">
            <a:avLst/>
          </a:prstGeom>
        </p:spPr>
      </p:pic>
      <p:grpSp>
        <p:nvGrpSpPr>
          <p:cNvPr id="23" name="Try Again">
            <a:extLst>
              <a:ext uri="{FF2B5EF4-FFF2-40B4-BE49-F238E27FC236}">
                <a16:creationId xmlns:a16="http://schemas.microsoft.com/office/drawing/2014/main" id="{1060AD52-9FF7-46D0-A828-188FC9E99E2E}"/>
              </a:ext>
            </a:extLst>
          </p:cNvPr>
          <p:cNvGrpSpPr/>
          <p:nvPr/>
        </p:nvGrpSpPr>
        <p:grpSpPr>
          <a:xfrm>
            <a:off x="6348968" y="2254478"/>
            <a:ext cx="1100287" cy="1010726"/>
            <a:chOff x="6348968" y="2254478"/>
            <a:chExt cx="1100287" cy="1010726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24E7C611-D3EE-4888-85F3-4E2F304C4463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14E43E-9315-470A-A1F6-92B097DB51FB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accent4">
                      <a:lumMod val="75000"/>
                    </a:schemeClr>
                  </a:solidFill>
                </a:rPr>
                <a:t>Try again.</a:t>
              </a:r>
            </a:p>
          </p:txBody>
        </p:sp>
      </p:grpSp>
      <p:grpSp>
        <p:nvGrpSpPr>
          <p:cNvPr id="16" name="Well Done">
            <a:extLst>
              <a:ext uri="{FF2B5EF4-FFF2-40B4-BE49-F238E27FC236}">
                <a16:creationId xmlns:a16="http://schemas.microsoft.com/office/drawing/2014/main" id="{46556EBB-873D-444A-956E-92BD996ED8C4}"/>
              </a:ext>
            </a:extLst>
          </p:cNvPr>
          <p:cNvGrpSpPr/>
          <p:nvPr/>
        </p:nvGrpSpPr>
        <p:grpSpPr>
          <a:xfrm>
            <a:off x="6357760" y="2254478"/>
            <a:ext cx="1100287" cy="1010726"/>
            <a:chOff x="6348968" y="2254478"/>
            <a:chExt cx="1100287" cy="101072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E142B764-90DD-4D57-9013-B6A6EF9195E8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AF5608-2DE5-4B14-8326-37104B2E2F6C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C0105"/>
                  </a:solidFill>
                </a:rPr>
                <a:t>Well done!</a:t>
              </a:r>
            </a:p>
          </p:txBody>
        </p:sp>
      </p:grpSp>
      <p:sp>
        <p:nvSpPr>
          <p:cNvPr id="4" name="Arrow: Right 3">
            <a:hlinkClick r:id="rId9" action="ppaction://hlinksldjump"/>
            <a:extLst>
              <a:ext uri="{FF2B5EF4-FFF2-40B4-BE49-F238E27FC236}">
                <a16:creationId xmlns:a16="http://schemas.microsoft.com/office/drawing/2014/main" id="{2D4DAA9E-151E-4D9E-A78C-B814A7325895}"/>
              </a:ext>
            </a:extLst>
          </p:cNvPr>
          <p:cNvSpPr/>
          <p:nvPr/>
        </p:nvSpPr>
        <p:spPr>
          <a:xfrm>
            <a:off x="4166701" y="5952850"/>
            <a:ext cx="810597" cy="65948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0612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765175"/>
            <a:ext cx="7632700" cy="854246"/>
          </a:xfrm>
          <a:prstGeom prst="roundRect">
            <a:avLst/>
          </a:prstGeom>
          <a:solidFill>
            <a:srgbClr val="FF7C80">
              <a:alpha val="40000"/>
            </a:srgbClr>
          </a:solidFill>
          <a:ln w="3810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Rose Elf looked at Santa’s notebook. Can you help her to choose the correct present? 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24C8049-6AF7-44C6-9AF0-956A168284A3}"/>
              </a:ext>
            </a:extLst>
          </p:cNvPr>
          <p:cNvSpPr/>
          <p:nvPr/>
        </p:nvSpPr>
        <p:spPr>
          <a:xfrm>
            <a:off x="8604250" y="6664204"/>
            <a:ext cx="539750" cy="176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050E3-E45E-4B6B-841F-6F0CA57BE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94" y="3009769"/>
            <a:ext cx="2552134" cy="3615854"/>
          </a:xfrm>
          <a:prstGeom prst="rect">
            <a:avLst/>
          </a:prstGeom>
        </p:spPr>
      </p:pic>
      <p:grpSp>
        <p:nvGrpSpPr>
          <p:cNvPr id="11" name="List">
            <a:extLst>
              <a:ext uri="{FF2B5EF4-FFF2-40B4-BE49-F238E27FC236}">
                <a16:creationId xmlns:a16="http://schemas.microsoft.com/office/drawing/2014/main" id="{2BDB8F68-0EC2-4326-A997-9F0F107BBB43}"/>
              </a:ext>
            </a:extLst>
          </p:cNvPr>
          <p:cNvGrpSpPr/>
          <p:nvPr/>
        </p:nvGrpSpPr>
        <p:grpSpPr>
          <a:xfrm>
            <a:off x="355927" y="1619421"/>
            <a:ext cx="2319243" cy="3123775"/>
            <a:chOff x="337526" y="2002209"/>
            <a:chExt cx="2862874" cy="3855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91C641-A21F-4A9D-ACA2-0C9A26CE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26" y="2002209"/>
              <a:ext cx="2862874" cy="38559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08640D-DE9A-4F8A-A18F-761DB57F1157}"/>
                </a:ext>
              </a:extLst>
            </p:cNvPr>
            <p:cNvSpPr/>
            <p:nvPr/>
          </p:nvSpPr>
          <p:spPr>
            <a:xfrm rot="21072285">
              <a:off x="1060271" y="3246350"/>
              <a:ext cx="1417384" cy="13677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Can you choose the biggest present?</a:t>
              </a:r>
            </a:p>
          </p:txBody>
        </p:sp>
      </p:grpSp>
      <p:pic>
        <p:nvPicPr>
          <p:cNvPr id="13" name="sack">
            <a:extLst>
              <a:ext uri="{FF2B5EF4-FFF2-40B4-BE49-F238E27FC236}">
                <a16:creationId xmlns:a16="http://schemas.microsoft.com/office/drawing/2014/main" id="{44CA63C2-5832-4D1D-9B34-A46DF27F4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" y="4221817"/>
            <a:ext cx="2411457" cy="2530492"/>
          </a:xfrm>
          <a:prstGeom prst="rect">
            <a:avLst/>
          </a:prstGeom>
        </p:spPr>
      </p:pic>
      <p:pic>
        <p:nvPicPr>
          <p:cNvPr id="30" name="incorrect">
            <a:extLst>
              <a:ext uri="{FF2B5EF4-FFF2-40B4-BE49-F238E27FC236}">
                <a16:creationId xmlns:a16="http://schemas.microsoft.com/office/drawing/2014/main" id="{D04D8743-D41F-41CA-B5E4-945EE3486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94" y="4151672"/>
            <a:ext cx="1295470" cy="1335391"/>
          </a:xfrm>
          <a:prstGeom prst="rect">
            <a:avLst/>
          </a:prstGeom>
        </p:spPr>
      </p:pic>
      <p:pic>
        <p:nvPicPr>
          <p:cNvPr id="32" name="correct">
            <a:extLst>
              <a:ext uri="{FF2B5EF4-FFF2-40B4-BE49-F238E27FC236}">
                <a16:creationId xmlns:a16="http://schemas.microsoft.com/office/drawing/2014/main" id="{604291C4-E091-4B38-A592-BE1CBB036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59" y="2060191"/>
            <a:ext cx="1703881" cy="1756388"/>
          </a:xfrm>
          <a:prstGeom prst="rect">
            <a:avLst/>
          </a:prstGeom>
        </p:spPr>
      </p:pic>
      <p:pic>
        <p:nvPicPr>
          <p:cNvPr id="34" name="incorrect2">
            <a:extLst>
              <a:ext uri="{FF2B5EF4-FFF2-40B4-BE49-F238E27FC236}">
                <a16:creationId xmlns:a16="http://schemas.microsoft.com/office/drawing/2014/main" id="{B3872511-FC34-470C-86CE-B02F1385AF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34" y="4604108"/>
            <a:ext cx="856559" cy="882955"/>
          </a:xfrm>
          <a:prstGeom prst="rect">
            <a:avLst/>
          </a:prstGeom>
        </p:spPr>
      </p:pic>
      <p:grpSp>
        <p:nvGrpSpPr>
          <p:cNvPr id="35" name="Try Again">
            <a:extLst>
              <a:ext uri="{FF2B5EF4-FFF2-40B4-BE49-F238E27FC236}">
                <a16:creationId xmlns:a16="http://schemas.microsoft.com/office/drawing/2014/main" id="{2E608130-684B-4FA5-BBC0-A8C25F28C99C}"/>
              </a:ext>
            </a:extLst>
          </p:cNvPr>
          <p:cNvGrpSpPr/>
          <p:nvPr/>
        </p:nvGrpSpPr>
        <p:grpSpPr>
          <a:xfrm>
            <a:off x="6348968" y="2254478"/>
            <a:ext cx="1100287" cy="1010726"/>
            <a:chOff x="6348968" y="2254478"/>
            <a:chExt cx="1100287" cy="1010726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3E7D1318-643C-4E2C-9551-B6107F5FA21B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E790B53-5B64-4AC5-916C-BBB474ED7942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accent4">
                      <a:lumMod val="75000"/>
                    </a:schemeClr>
                  </a:solidFill>
                </a:rPr>
                <a:t>Try again.</a:t>
              </a:r>
            </a:p>
          </p:txBody>
        </p:sp>
      </p:grpSp>
      <p:grpSp>
        <p:nvGrpSpPr>
          <p:cNvPr id="15" name="Well Done">
            <a:extLst>
              <a:ext uri="{FF2B5EF4-FFF2-40B4-BE49-F238E27FC236}">
                <a16:creationId xmlns:a16="http://schemas.microsoft.com/office/drawing/2014/main" id="{0A2668E8-66C7-4398-8EFC-2A8D2C8F34B5}"/>
              </a:ext>
            </a:extLst>
          </p:cNvPr>
          <p:cNvGrpSpPr/>
          <p:nvPr/>
        </p:nvGrpSpPr>
        <p:grpSpPr>
          <a:xfrm>
            <a:off x="6357760" y="2254478"/>
            <a:ext cx="1100287" cy="1010726"/>
            <a:chOff x="6348968" y="2254478"/>
            <a:chExt cx="1100287" cy="1010726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0554C00F-B55A-41BF-8567-072CFA7C3E10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7CBA4F-7B1C-45A5-AE31-E01A04256679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C0105"/>
                  </a:solidFill>
                </a:rPr>
                <a:t>Well done!</a:t>
              </a:r>
            </a:p>
          </p:txBody>
        </p:sp>
      </p:grpSp>
      <p:sp>
        <p:nvSpPr>
          <p:cNvPr id="18" name="Arrow: Right 17">
            <a:hlinkClick r:id="rId9" action="ppaction://hlinksldjump"/>
            <a:extLst>
              <a:ext uri="{FF2B5EF4-FFF2-40B4-BE49-F238E27FC236}">
                <a16:creationId xmlns:a16="http://schemas.microsoft.com/office/drawing/2014/main" id="{DFBA9177-C5C3-4926-A0DE-BF7E3E5F1974}"/>
              </a:ext>
            </a:extLst>
          </p:cNvPr>
          <p:cNvSpPr/>
          <p:nvPr/>
        </p:nvSpPr>
        <p:spPr>
          <a:xfrm>
            <a:off x="4166701" y="5952850"/>
            <a:ext cx="810597" cy="65948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7046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765175"/>
            <a:ext cx="7632700" cy="854246"/>
          </a:xfrm>
          <a:prstGeom prst="roundRect">
            <a:avLst/>
          </a:prstGeom>
          <a:solidFill>
            <a:srgbClr val="FF7C80">
              <a:alpha val="40000"/>
            </a:srgbClr>
          </a:solidFill>
          <a:ln w="3810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Rose Elf looked at Santa’s notebook. Can you help her to choose the correct present?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68C2EC4-CEFF-4743-8983-03E16655E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81" y="1714094"/>
            <a:ext cx="3513823" cy="3767732"/>
          </a:xfrm>
          <a:prstGeom prst="rect">
            <a:avLst/>
          </a:prstGeo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D24C8049-6AF7-44C6-9AF0-956A168284A3}"/>
              </a:ext>
            </a:extLst>
          </p:cNvPr>
          <p:cNvSpPr/>
          <p:nvPr/>
        </p:nvSpPr>
        <p:spPr>
          <a:xfrm>
            <a:off x="8604250" y="6664204"/>
            <a:ext cx="539750" cy="176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050E3-E45E-4B6B-841F-6F0CA57BE3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94" y="3009769"/>
            <a:ext cx="2552134" cy="3615854"/>
          </a:xfrm>
          <a:prstGeom prst="rect">
            <a:avLst/>
          </a:prstGeom>
        </p:spPr>
      </p:pic>
      <p:grpSp>
        <p:nvGrpSpPr>
          <p:cNvPr id="11" name="List">
            <a:extLst>
              <a:ext uri="{FF2B5EF4-FFF2-40B4-BE49-F238E27FC236}">
                <a16:creationId xmlns:a16="http://schemas.microsoft.com/office/drawing/2014/main" id="{2BDB8F68-0EC2-4326-A997-9F0F107BBB43}"/>
              </a:ext>
            </a:extLst>
          </p:cNvPr>
          <p:cNvGrpSpPr/>
          <p:nvPr/>
        </p:nvGrpSpPr>
        <p:grpSpPr>
          <a:xfrm>
            <a:off x="355927" y="1619421"/>
            <a:ext cx="2319243" cy="3123775"/>
            <a:chOff x="337526" y="2002209"/>
            <a:chExt cx="2862874" cy="3855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91C641-A21F-4A9D-ACA2-0C9A26CE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26" y="2002209"/>
              <a:ext cx="2862874" cy="38559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08640D-DE9A-4F8A-A18F-761DB57F1157}"/>
                </a:ext>
              </a:extLst>
            </p:cNvPr>
            <p:cNvSpPr/>
            <p:nvPr/>
          </p:nvSpPr>
          <p:spPr>
            <a:xfrm rot="21072285">
              <a:off x="1060271" y="3075388"/>
              <a:ext cx="1417384" cy="17096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Can you choose the present that is on the shelf?</a:t>
              </a:r>
            </a:p>
          </p:txBody>
        </p:sp>
      </p:grpSp>
      <p:pic>
        <p:nvPicPr>
          <p:cNvPr id="13" name="sack">
            <a:extLst>
              <a:ext uri="{FF2B5EF4-FFF2-40B4-BE49-F238E27FC236}">
                <a16:creationId xmlns:a16="http://schemas.microsoft.com/office/drawing/2014/main" id="{44CA63C2-5832-4D1D-9B34-A46DF27F4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" y="4221817"/>
            <a:ext cx="2411457" cy="25304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E8752B-14D8-4604-BA1F-D7B37B645D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63" y="2877085"/>
            <a:ext cx="2084069" cy="380346"/>
          </a:xfrm>
          <a:prstGeom prst="rect">
            <a:avLst/>
          </a:prstGeom>
        </p:spPr>
      </p:pic>
      <p:pic>
        <p:nvPicPr>
          <p:cNvPr id="12" name="correct">
            <a:extLst>
              <a:ext uri="{FF2B5EF4-FFF2-40B4-BE49-F238E27FC236}">
                <a16:creationId xmlns:a16="http://schemas.microsoft.com/office/drawing/2014/main" id="{45F9845D-7A7D-4740-8D50-69AB76E797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08" y="2148162"/>
            <a:ext cx="521596" cy="832702"/>
          </a:xfrm>
          <a:prstGeom prst="rect">
            <a:avLst/>
          </a:prstGeom>
        </p:spPr>
      </p:pic>
      <p:pic>
        <p:nvPicPr>
          <p:cNvPr id="21" name="incorrect">
            <a:extLst>
              <a:ext uri="{FF2B5EF4-FFF2-40B4-BE49-F238E27FC236}">
                <a16:creationId xmlns:a16="http://schemas.microsoft.com/office/drawing/2014/main" id="{5A0E1859-0611-4D4D-8655-B46037112B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95" y="5103731"/>
            <a:ext cx="1274894" cy="945536"/>
          </a:xfrm>
          <a:prstGeom prst="rect">
            <a:avLst/>
          </a:prstGeom>
        </p:spPr>
      </p:pic>
      <p:grpSp>
        <p:nvGrpSpPr>
          <p:cNvPr id="16" name="Try Again">
            <a:extLst>
              <a:ext uri="{FF2B5EF4-FFF2-40B4-BE49-F238E27FC236}">
                <a16:creationId xmlns:a16="http://schemas.microsoft.com/office/drawing/2014/main" id="{5DE8EEC6-A3C7-44E3-9918-A7A2502657CB}"/>
              </a:ext>
            </a:extLst>
          </p:cNvPr>
          <p:cNvGrpSpPr/>
          <p:nvPr/>
        </p:nvGrpSpPr>
        <p:grpSpPr>
          <a:xfrm>
            <a:off x="6348968" y="2254478"/>
            <a:ext cx="1100287" cy="1010726"/>
            <a:chOff x="6348968" y="2254478"/>
            <a:chExt cx="1100287" cy="1010726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B5646DA4-2045-4DC1-8338-A20A6CB3E166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BE867F-C476-466E-90FA-512C9DFD08CF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accent4">
                      <a:lumMod val="75000"/>
                    </a:schemeClr>
                  </a:solidFill>
                </a:rPr>
                <a:t>Try again.</a:t>
              </a:r>
            </a:p>
          </p:txBody>
        </p:sp>
      </p:grpSp>
      <p:grpSp>
        <p:nvGrpSpPr>
          <p:cNvPr id="19" name="Well Done">
            <a:extLst>
              <a:ext uri="{FF2B5EF4-FFF2-40B4-BE49-F238E27FC236}">
                <a16:creationId xmlns:a16="http://schemas.microsoft.com/office/drawing/2014/main" id="{3716A466-1968-4D30-916E-53EFAF074843}"/>
              </a:ext>
            </a:extLst>
          </p:cNvPr>
          <p:cNvGrpSpPr/>
          <p:nvPr/>
        </p:nvGrpSpPr>
        <p:grpSpPr>
          <a:xfrm>
            <a:off x="6357760" y="2254478"/>
            <a:ext cx="1100287" cy="1010726"/>
            <a:chOff x="6348968" y="2254478"/>
            <a:chExt cx="1100287" cy="101072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C49196B3-AA6A-4E85-947A-A353E18A6E2E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8A0E7F-D984-4517-BAB4-D8C3B4A6AB2A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C0105"/>
                  </a:solidFill>
                </a:rPr>
                <a:t>Well done!</a:t>
              </a:r>
            </a:p>
          </p:txBody>
        </p:sp>
      </p:grpSp>
      <p:sp>
        <p:nvSpPr>
          <p:cNvPr id="23" name="Arrow: Right 22">
            <a:hlinkClick r:id="rId10" action="ppaction://hlinksldjump"/>
            <a:extLst>
              <a:ext uri="{FF2B5EF4-FFF2-40B4-BE49-F238E27FC236}">
                <a16:creationId xmlns:a16="http://schemas.microsoft.com/office/drawing/2014/main" id="{E7BA5CA3-8B6E-4E26-A850-7A62E9C6E250}"/>
              </a:ext>
            </a:extLst>
          </p:cNvPr>
          <p:cNvSpPr/>
          <p:nvPr/>
        </p:nvSpPr>
        <p:spPr>
          <a:xfrm>
            <a:off x="4166701" y="5952850"/>
            <a:ext cx="810597" cy="65948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147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765175"/>
            <a:ext cx="7632700" cy="854246"/>
          </a:xfrm>
          <a:prstGeom prst="roundRect">
            <a:avLst/>
          </a:prstGeom>
          <a:solidFill>
            <a:srgbClr val="FF7C80">
              <a:alpha val="40000"/>
            </a:srgbClr>
          </a:solidFill>
          <a:ln w="3810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Rose Elf looked at Santa’s notebook. Can you help her to choose the correct present? </a:t>
            </a:r>
          </a:p>
        </p:txBody>
      </p:sp>
      <p:grpSp>
        <p:nvGrpSpPr>
          <p:cNvPr id="22" name="Try Again">
            <a:extLst>
              <a:ext uri="{FF2B5EF4-FFF2-40B4-BE49-F238E27FC236}">
                <a16:creationId xmlns:a16="http://schemas.microsoft.com/office/drawing/2014/main" id="{65BFCAAA-E99F-4B90-B254-058EEFB30A8E}"/>
              </a:ext>
            </a:extLst>
          </p:cNvPr>
          <p:cNvGrpSpPr/>
          <p:nvPr/>
        </p:nvGrpSpPr>
        <p:grpSpPr>
          <a:xfrm>
            <a:off x="6348968" y="2254478"/>
            <a:ext cx="1100287" cy="1010726"/>
            <a:chOff x="6348968" y="2254478"/>
            <a:chExt cx="1100287" cy="101072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7FECF1CA-A61B-4B35-9F8E-B3ACCC8EE869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accent4">
                      <a:lumMod val="75000"/>
                    </a:schemeClr>
                  </a:solidFill>
                </a:rPr>
                <a:t>Try again.</a:t>
              </a:r>
            </a:p>
          </p:txBody>
        </p:sp>
      </p:grp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24C8049-6AF7-44C6-9AF0-956A168284A3}"/>
              </a:ext>
            </a:extLst>
          </p:cNvPr>
          <p:cNvSpPr/>
          <p:nvPr/>
        </p:nvSpPr>
        <p:spPr>
          <a:xfrm>
            <a:off x="8604250" y="6664204"/>
            <a:ext cx="539750" cy="176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050E3-E45E-4B6B-841F-6F0CA57BE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94" y="3009769"/>
            <a:ext cx="2552134" cy="3615854"/>
          </a:xfrm>
          <a:prstGeom prst="rect">
            <a:avLst/>
          </a:prstGeom>
        </p:spPr>
      </p:pic>
      <p:grpSp>
        <p:nvGrpSpPr>
          <p:cNvPr id="11" name="List">
            <a:extLst>
              <a:ext uri="{FF2B5EF4-FFF2-40B4-BE49-F238E27FC236}">
                <a16:creationId xmlns:a16="http://schemas.microsoft.com/office/drawing/2014/main" id="{2BDB8F68-0EC2-4326-A997-9F0F107BBB43}"/>
              </a:ext>
            </a:extLst>
          </p:cNvPr>
          <p:cNvGrpSpPr/>
          <p:nvPr/>
        </p:nvGrpSpPr>
        <p:grpSpPr>
          <a:xfrm>
            <a:off x="355927" y="1442003"/>
            <a:ext cx="2439106" cy="3610287"/>
            <a:chOff x="337526" y="1783205"/>
            <a:chExt cx="3010833" cy="44565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91C641-A21F-4A9D-ACA2-0C9A26CE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26" y="1783205"/>
              <a:ext cx="3010833" cy="445653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08640D-DE9A-4F8A-A18F-761DB57F1157}"/>
                </a:ext>
              </a:extLst>
            </p:cNvPr>
            <p:cNvSpPr/>
            <p:nvPr/>
          </p:nvSpPr>
          <p:spPr>
            <a:xfrm rot="21072285">
              <a:off x="1030068" y="2666055"/>
              <a:ext cx="1701615" cy="27354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Can you choose the lightest present? Click the balance scales to check.</a:t>
              </a:r>
            </a:p>
          </p:txBody>
        </p:sp>
      </p:grpSp>
      <p:pic>
        <p:nvPicPr>
          <p:cNvPr id="13" name="sack">
            <a:extLst>
              <a:ext uri="{FF2B5EF4-FFF2-40B4-BE49-F238E27FC236}">
                <a16:creationId xmlns:a16="http://schemas.microsoft.com/office/drawing/2014/main" id="{44CA63C2-5832-4D1D-9B34-A46DF27F4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" y="4221817"/>
            <a:ext cx="2411457" cy="2530492"/>
          </a:xfrm>
          <a:prstGeom prst="rect">
            <a:avLst/>
          </a:prstGeom>
        </p:spPr>
      </p:pic>
      <p:pic>
        <p:nvPicPr>
          <p:cNvPr id="7" name="scales 2">
            <a:extLst>
              <a:ext uri="{FF2B5EF4-FFF2-40B4-BE49-F238E27FC236}">
                <a16:creationId xmlns:a16="http://schemas.microsoft.com/office/drawing/2014/main" id="{1F2283B4-425A-433E-AEBD-48915258B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7" y="3623624"/>
            <a:ext cx="3073472" cy="1423825"/>
          </a:xfrm>
          <a:prstGeom prst="rect">
            <a:avLst/>
          </a:prstGeom>
        </p:spPr>
      </p:pic>
      <p:pic>
        <p:nvPicPr>
          <p:cNvPr id="18" name="correct">
            <a:extLst>
              <a:ext uri="{FF2B5EF4-FFF2-40B4-BE49-F238E27FC236}">
                <a16:creationId xmlns:a16="http://schemas.microsoft.com/office/drawing/2014/main" id="{665A4151-2C4B-4A3D-9385-BCAA2E446D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6"/>
          <a:stretch/>
        </p:blipFill>
        <p:spPr>
          <a:xfrm>
            <a:off x="3164166" y="3000855"/>
            <a:ext cx="1039303" cy="794766"/>
          </a:xfrm>
          <a:prstGeom prst="rect">
            <a:avLst/>
          </a:prstGeom>
        </p:spPr>
      </p:pic>
      <p:pic>
        <p:nvPicPr>
          <p:cNvPr id="19" name="incorrect">
            <a:extLst>
              <a:ext uri="{FF2B5EF4-FFF2-40B4-BE49-F238E27FC236}">
                <a16:creationId xmlns:a16="http://schemas.microsoft.com/office/drawing/2014/main" id="{8E7F971A-712D-4AA7-9211-9A790F2687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6"/>
          <a:stretch/>
        </p:blipFill>
        <p:spPr>
          <a:xfrm>
            <a:off x="4988713" y="3190927"/>
            <a:ext cx="1039303" cy="794766"/>
          </a:xfrm>
          <a:prstGeom prst="rect">
            <a:avLst/>
          </a:prstGeom>
        </p:spPr>
      </p:pic>
      <p:grpSp>
        <p:nvGrpSpPr>
          <p:cNvPr id="26" name="scales 1">
            <a:extLst>
              <a:ext uri="{FF2B5EF4-FFF2-40B4-BE49-F238E27FC236}">
                <a16:creationId xmlns:a16="http://schemas.microsoft.com/office/drawing/2014/main" id="{85BB3B96-7F23-494B-998A-7EA9BFA4E0C2}"/>
              </a:ext>
            </a:extLst>
          </p:cNvPr>
          <p:cNvGrpSpPr/>
          <p:nvPr/>
        </p:nvGrpSpPr>
        <p:grpSpPr>
          <a:xfrm>
            <a:off x="3064994" y="3125993"/>
            <a:ext cx="3073472" cy="1921456"/>
            <a:chOff x="3366271" y="2295116"/>
            <a:chExt cx="2411457" cy="150758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35CD49-AD18-475C-A1F4-D01681B42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71" y="2792411"/>
              <a:ext cx="2411457" cy="10102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2763C7-5280-47DE-BB5A-8D3909B80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16"/>
            <a:stretch/>
          </p:blipFill>
          <p:spPr>
            <a:xfrm>
              <a:off x="3453989" y="2295116"/>
              <a:ext cx="815441" cy="62357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6B2D68E-DF7E-454E-98ED-E43BF8737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16"/>
            <a:stretch/>
          </p:blipFill>
          <p:spPr>
            <a:xfrm>
              <a:off x="4879628" y="2295116"/>
              <a:ext cx="815441" cy="623576"/>
            </a:xfrm>
            <a:prstGeom prst="rect">
              <a:avLst/>
            </a:prstGeom>
          </p:spPr>
        </p:pic>
      </p:grpSp>
      <p:grpSp>
        <p:nvGrpSpPr>
          <p:cNvPr id="21" name="Well Done">
            <a:extLst>
              <a:ext uri="{FF2B5EF4-FFF2-40B4-BE49-F238E27FC236}">
                <a16:creationId xmlns:a16="http://schemas.microsoft.com/office/drawing/2014/main" id="{D685EA09-05F6-4812-BB59-8D3FFF5D7428}"/>
              </a:ext>
            </a:extLst>
          </p:cNvPr>
          <p:cNvGrpSpPr/>
          <p:nvPr/>
        </p:nvGrpSpPr>
        <p:grpSpPr>
          <a:xfrm>
            <a:off x="6357760" y="2254478"/>
            <a:ext cx="1100287" cy="1010726"/>
            <a:chOff x="6348968" y="2254478"/>
            <a:chExt cx="1100287" cy="101072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C63155AF-9B48-416B-A634-BD9DB1389A7D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C316E4A-5DD4-480A-A3E1-4D57D497C066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C0105"/>
                  </a:solidFill>
                </a:rPr>
                <a:t>Well done!</a:t>
              </a:r>
            </a:p>
          </p:txBody>
        </p:sp>
      </p:grpSp>
      <p:sp>
        <p:nvSpPr>
          <p:cNvPr id="27" name="Arrow: Right 26">
            <a:hlinkClick r:id="rId10" action="ppaction://hlinksldjump"/>
            <a:extLst>
              <a:ext uri="{FF2B5EF4-FFF2-40B4-BE49-F238E27FC236}">
                <a16:creationId xmlns:a16="http://schemas.microsoft.com/office/drawing/2014/main" id="{DDC2E9DF-12F5-4F4F-9304-78FFD0E38444}"/>
              </a:ext>
            </a:extLst>
          </p:cNvPr>
          <p:cNvSpPr/>
          <p:nvPr/>
        </p:nvSpPr>
        <p:spPr>
          <a:xfrm>
            <a:off x="4166701" y="5952850"/>
            <a:ext cx="810597" cy="65948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63743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765175"/>
            <a:ext cx="7632700" cy="854246"/>
          </a:xfrm>
          <a:prstGeom prst="roundRect">
            <a:avLst/>
          </a:prstGeom>
          <a:solidFill>
            <a:srgbClr val="FF7C80">
              <a:alpha val="40000"/>
            </a:srgbClr>
          </a:solidFill>
          <a:ln w="3810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Rose Elf looked at Santa’s notebook. Can you help her to choose the correct present?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68C2EC4-CEFF-4743-8983-03E16655E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81" y="1714094"/>
            <a:ext cx="3513823" cy="3767732"/>
          </a:xfrm>
          <a:prstGeom prst="rect">
            <a:avLst/>
          </a:prstGeo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D24C8049-6AF7-44C6-9AF0-956A168284A3}"/>
              </a:ext>
            </a:extLst>
          </p:cNvPr>
          <p:cNvSpPr/>
          <p:nvPr/>
        </p:nvSpPr>
        <p:spPr>
          <a:xfrm>
            <a:off x="8604250" y="6664204"/>
            <a:ext cx="539750" cy="176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050E3-E45E-4B6B-841F-6F0CA57BE3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94" y="3009769"/>
            <a:ext cx="2552134" cy="3615854"/>
          </a:xfrm>
          <a:prstGeom prst="rect">
            <a:avLst/>
          </a:prstGeom>
        </p:spPr>
      </p:pic>
      <p:grpSp>
        <p:nvGrpSpPr>
          <p:cNvPr id="11" name="List">
            <a:extLst>
              <a:ext uri="{FF2B5EF4-FFF2-40B4-BE49-F238E27FC236}">
                <a16:creationId xmlns:a16="http://schemas.microsoft.com/office/drawing/2014/main" id="{2BDB8F68-0EC2-4326-A997-9F0F107BBB43}"/>
              </a:ext>
            </a:extLst>
          </p:cNvPr>
          <p:cNvGrpSpPr/>
          <p:nvPr/>
        </p:nvGrpSpPr>
        <p:grpSpPr>
          <a:xfrm>
            <a:off x="355927" y="1619421"/>
            <a:ext cx="2319243" cy="3123775"/>
            <a:chOff x="337526" y="2002209"/>
            <a:chExt cx="2862874" cy="3855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91C641-A21F-4A9D-ACA2-0C9A26CE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26" y="2002209"/>
              <a:ext cx="2862874" cy="38559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08640D-DE9A-4F8A-A18F-761DB57F1157}"/>
                </a:ext>
              </a:extLst>
            </p:cNvPr>
            <p:cNvSpPr/>
            <p:nvPr/>
          </p:nvSpPr>
          <p:spPr>
            <a:xfrm rot="21072285">
              <a:off x="1060271" y="2749138"/>
              <a:ext cx="1417384" cy="2393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Can you choose the present that is under the Christmas tree?</a:t>
              </a:r>
            </a:p>
          </p:txBody>
        </p:sp>
      </p:grpSp>
      <p:pic>
        <p:nvPicPr>
          <p:cNvPr id="13" name="sack">
            <a:extLst>
              <a:ext uri="{FF2B5EF4-FFF2-40B4-BE49-F238E27FC236}">
                <a16:creationId xmlns:a16="http://schemas.microsoft.com/office/drawing/2014/main" id="{44CA63C2-5832-4D1D-9B34-A46DF27F4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" y="4221817"/>
            <a:ext cx="2411457" cy="25304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E8752B-14D8-4604-BA1F-D7B37B645D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63" y="2877085"/>
            <a:ext cx="2084069" cy="380346"/>
          </a:xfrm>
          <a:prstGeom prst="rect">
            <a:avLst/>
          </a:prstGeom>
        </p:spPr>
      </p:pic>
      <p:pic>
        <p:nvPicPr>
          <p:cNvPr id="12" name="incorrect">
            <a:extLst>
              <a:ext uri="{FF2B5EF4-FFF2-40B4-BE49-F238E27FC236}">
                <a16:creationId xmlns:a16="http://schemas.microsoft.com/office/drawing/2014/main" id="{45F9845D-7A7D-4740-8D50-69AB76E797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08" y="2148162"/>
            <a:ext cx="521596" cy="832702"/>
          </a:xfrm>
          <a:prstGeom prst="rect">
            <a:avLst/>
          </a:prstGeom>
        </p:spPr>
      </p:pic>
      <p:pic>
        <p:nvPicPr>
          <p:cNvPr id="21" name="correct">
            <a:extLst>
              <a:ext uri="{FF2B5EF4-FFF2-40B4-BE49-F238E27FC236}">
                <a16:creationId xmlns:a16="http://schemas.microsoft.com/office/drawing/2014/main" id="{5A0E1859-0611-4D4D-8655-B46037112B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62" y="5103731"/>
            <a:ext cx="1274894" cy="945536"/>
          </a:xfrm>
          <a:prstGeom prst="rect">
            <a:avLst/>
          </a:prstGeom>
        </p:spPr>
      </p:pic>
      <p:grpSp>
        <p:nvGrpSpPr>
          <p:cNvPr id="16" name="Try Again">
            <a:extLst>
              <a:ext uri="{FF2B5EF4-FFF2-40B4-BE49-F238E27FC236}">
                <a16:creationId xmlns:a16="http://schemas.microsoft.com/office/drawing/2014/main" id="{5DE8EEC6-A3C7-44E3-9918-A7A2502657CB}"/>
              </a:ext>
            </a:extLst>
          </p:cNvPr>
          <p:cNvGrpSpPr/>
          <p:nvPr/>
        </p:nvGrpSpPr>
        <p:grpSpPr>
          <a:xfrm>
            <a:off x="6348968" y="2254478"/>
            <a:ext cx="1100287" cy="1010726"/>
            <a:chOff x="6348968" y="2254478"/>
            <a:chExt cx="1100287" cy="1010726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B5646DA4-2045-4DC1-8338-A20A6CB3E166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BE867F-C476-466E-90FA-512C9DFD08CF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accent4">
                      <a:lumMod val="75000"/>
                    </a:schemeClr>
                  </a:solidFill>
                </a:rPr>
                <a:t>Try again.</a:t>
              </a:r>
            </a:p>
          </p:txBody>
        </p:sp>
      </p:grpSp>
      <p:grpSp>
        <p:nvGrpSpPr>
          <p:cNvPr id="19" name="Well Done">
            <a:extLst>
              <a:ext uri="{FF2B5EF4-FFF2-40B4-BE49-F238E27FC236}">
                <a16:creationId xmlns:a16="http://schemas.microsoft.com/office/drawing/2014/main" id="{D0FDDFDF-C547-42CA-A44B-43250B1FA0B6}"/>
              </a:ext>
            </a:extLst>
          </p:cNvPr>
          <p:cNvGrpSpPr/>
          <p:nvPr/>
        </p:nvGrpSpPr>
        <p:grpSpPr>
          <a:xfrm>
            <a:off x="6357760" y="2254478"/>
            <a:ext cx="1100287" cy="1010726"/>
            <a:chOff x="6348968" y="2254478"/>
            <a:chExt cx="1100287" cy="101072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6E3C847E-FDBB-4ACF-96FA-37E07B60936B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286F81-8CB2-4434-85AA-8A90E6177699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C0105"/>
                  </a:solidFill>
                </a:rPr>
                <a:t>Well done!</a:t>
              </a:r>
            </a:p>
          </p:txBody>
        </p:sp>
      </p:grpSp>
      <p:sp>
        <p:nvSpPr>
          <p:cNvPr id="23" name="Arrow: Right 22">
            <a:hlinkClick r:id="rId10" action="ppaction://hlinksldjump"/>
            <a:extLst>
              <a:ext uri="{FF2B5EF4-FFF2-40B4-BE49-F238E27FC236}">
                <a16:creationId xmlns:a16="http://schemas.microsoft.com/office/drawing/2014/main" id="{D8EE7009-B9C1-4DB7-B165-7DD7463060BC}"/>
              </a:ext>
            </a:extLst>
          </p:cNvPr>
          <p:cNvSpPr/>
          <p:nvPr/>
        </p:nvSpPr>
        <p:spPr>
          <a:xfrm>
            <a:off x="4166701" y="5952850"/>
            <a:ext cx="810597" cy="65948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10381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765175"/>
            <a:ext cx="7632700" cy="854246"/>
          </a:xfrm>
          <a:prstGeom prst="roundRect">
            <a:avLst/>
          </a:prstGeom>
          <a:solidFill>
            <a:srgbClr val="FF7C80">
              <a:alpha val="40000"/>
            </a:srgbClr>
          </a:solidFill>
          <a:ln w="3810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Rose Elf looked at Santa’s notebook. Can you help her to choose the correct present? 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24C8049-6AF7-44C6-9AF0-956A168284A3}"/>
              </a:ext>
            </a:extLst>
          </p:cNvPr>
          <p:cNvSpPr/>
          <p:nvPr/>
        </p:nvSpPr>
        <p:spPr>
          <a:xfrm>
            <a:off x="8604250" y="6664204"/>
            <a:ext cx="539750" cy="176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050E3-E45E-4B6B-841F-6F0CA57BE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94" y="3009769"/>
            <a:ext cx="2552134" cy="3615854"/>
          </a:xfrm>
          <a:prstGeom prst="rect">
            <a:avLst/>
          </a:prstGeom>
        </p:spPr>
      </p:pic>
      <p:grpSp>
        <p:nvGrpSpPr>
          <p:cNvPr id="11" name="List">
            <a:extLst>
              <a:ext uri="{FF2B5EF4-FFF2-40B4-BE49-F238E27FC236}">
                <a16:creationId xmlns:a16="http://schemas.microsoft.com/office/drawing/2014/main" id="{2BDB8F68-0EC2-4326-A997-9F0F107BBB43}"/>
              </a:ext>
            </a:extLst>
          </p:cNvPr>
          <p:cNvGrpSpPr/>
          <p:nvPr/>
        </p:nvGrpSpPr>
        <p:grpSpPr>
          <a:xfrm>
            <a:off x="355927" y="1619421"/>
            <a:ext cx="2319243" cy="3123775"/>
            <a:chOff x="337526" y="2002209"/>
            <a:chExt cx="2862874" cy="3855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91C641-A21F-4A9D-ACA2-0C9A26CE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26" y="2002209"/>
              <a:ext cx="2862874" cy="38559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08640D-DE9A-4F8A-A18F-761DB57F1157}"/>
                </a:ext>
              </a:extLst>
            </p:cNvPr>
            <p:cNvSpPr/>
            <p:nvPr/>
          </p:nvSpPr>
          <p:spPr>
            <a:xfrm rot="21072285">
              <a:off x="1060271" y="3246350"/>
              <a:ext cx="1417384" cy="13677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Can you choose the smallest present?</a:t>
              </a:r>
            </a:p>
          </p:txBody>
        </p:sp>
      </p:grpSp>
      <p:pic>
        <p:nvPicPr>
          <p:cNvPr id="13" name="sack">
            <a:extLst>
              <a:ext uri="{FF2B5EF4-FFF2-40B4-BE49-F238E27FC236}">
                <a16:creationId xmlns:a16="http://schemas.microsoft.com/office/drawing/2014/main" id="{44CA63C2-5832-4D1D-9B34-A46DF27F4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" y="4221817"/>
            <a:ext cx="2411457" cy="2530492"/>
          </a:xfrm>
          <a:prstGeom prst="rect">
            <a:avLst/>
          </a:prstGeom>
        </p:spPr>
      </p:pic>
      <p:grpSp>
        <p:nvGrpSpPr>
          <p:cNvPr id="35" name="Try Again">
            <a:extLst>
              <a:ext uri="{FF2B5EF4-FFF2-40B4-BE49-F238E27FC236}">
                <a16:creationId xmlns:a16="http://schemas.microsoft.com/office/drawing/2014/main" id="{2E608130-684B-4FA5-BBC0-A8C25F28C99C}"/>
              </a:ext>
            </a:extLst>
          </p:cNvPr>
          <p:cNvGrpSpPr/>
          <p:nvPr/>
        </p:nvGrpSpPr>
        <p:grpSpPr>
          <a:xfrm>
            <a:off x="6348968" y="2254478"/>
            <a:ext cx="1100287" cy="1010726"/>
            <a:chOff x="6348968" y="2254478"/>
            <a:chExt cx="1100287" cy="1010726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3E7D1318-643C-4E2C-9551-B6107F5FA21B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E790B53-5B64-4AC5-916C-BBB474ED7942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accent4">
                      <a:lumMod val="75000"/>
                    </a:schemeClr>
                  </a:solidFill>
                </a:rPr>
                <a:t>Try again.</a:t>
              </a:r>
            </a:p>
          </p:txBody>
        </p:sp>
      </p:grpSp>
      <p:pic>
        <p:nvPicPr>
          <p:cNvPr id="5" name="correct">
            <a:extLst>
              <a:ext uri="{FF2B5EF4-FFF2-40B4-BE49-F238E27FC236}">
                <a16:creationId xmlns:a16="http://schemas.microsoft.com/office/drawing/2014/main" id="{2365BCF4-F30E-4340-8EBA-6E6D8C0E0A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3414805"/>
            <a:ext cx="1206500" cy="894811"/>
          </a:xfrm>
          <a:prstGeom prst="rect">
            <a:avLst/>
          </a:prstGeom>
        </p:spPr>
      </p:pic>
      <p:pic>
        <p:nvPicPr>
          <p:cNvPr id="7" name="incorrect2">
            <a:extLst>
              <a:ext uri="{FF2B5EF4-FFF2-40B4-BE49-F238E27FC236}">
                <a16:creationId xmlns:a16="http://schemas.microsoft.com/office/drawing/2014/main" id="{D3058F09-ECA0-4313-9C1B-55E8177F3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35" y="2175408"/>
            <a:ext cx="1576016" cy="1168866"/>
          </a:xfrm>
          <a:prstGeom prst="rect">
            <a:avLst/>
          </a:prstGeom>
        </p:spPr>
      </p:pic>
      <p:pic>
        <p:nvPicPr>
          <p:cNvPr id="10" name="incorrect">
            <a:extLst>
              <a:ext uri="{FF2B5EF4-FFF2-40B4-BE49-F238E27FC236}">
                <a16:creationId xmlns:a16="http://schemas.microsoft.com/office/drawing/2014/main" id="{97630255-29CB-422F-AC27-CD6269226C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41" y="4585477"/>
            <a:ext cx="2032401" cy="1507348"/>
          </a:xfrm>
          <a:prstGeom prst="rect">
            <a:avLst/>
          </a:prstGeom>
        </p:spPr>
      </p:pic>
      <p:grpSp>
        <p:nvGrpSpPr>
          <p:cNvPr id="15" name="Well Done">
            <a:extLst>
              <a:ext uri="{FF2B5EF4-FFF2-40B4-BE49-F238E27FC236}">
                <a16:creationId xmlns:a16="http://schemas.microsoft.com/office/drawing/2014/main" id="{1B7D0312-0CE5-42DF-8F4F-AC846E5E8529}"/>
              </a:ext>
            </a:extLst>
          </p:cNvPr>
          <p:cNvGrpSpPr/>
          <p:nvPr/>
        </p:nvGrpSpPr>
        <p:grpSpPr>
          <a:xfrm>
            <a:off x="6357760" y="2254478"/>
            <a:ext cx="1100287" cy="1010726"/>
            <a:chOff x="6348968" y="2254478"/>
            <a:chExt cx="1100287" cy="1010726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192B043E-AA21-4779-AAB6-BBAB8E1A40D3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03ED01-C358-445B-811B-0FC8D5BB2B4F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C0105"/>
                  </a:solidFill>
                </a:rPr>
                <a:t>Well done!</a:t>
              </a:r>
            </a:p>
          </p:txBody>
        </p:sp>
      </p:grpSp>
      <p:sp>
        <p:nvSpPr>
          <p:cNvPr id="18" name="Arrow: Right 17">
            <a:hlinkClick r:id="rId7" action="ppaction://hlinksldjump"/>
            <a:extLst>
              <a:ext uri="{FF2B5EF4-FFF2-40B4-BE49-F238E27FC236}">
                <a16:creationId xmlns:a16="http://schemas.microsoft.com/office/drawing/2014/main" id="{209252E8-BF07-4D57-BA1E-4532BCD8A588}"/>
              </a:ext>
            </a:extLst>
          </p:cNvPr>
          <p:cNvSpPr/>
          <p:nvPr/>
        </p:nvSpPr>
        <p:spPr>
          <a:xfrm>
            <a:off x="4166701" y="5952850"/>
            <a:ext cx="810597" cy="65948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530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765175"/>
            <a:ext cx="7632700" cy="854246"/>
          </a:xfrm>
          <a:prstGeom prst="roundRect">
            <a:avLst/>
          </a:prstGeom>
          <a:solidFill>
            <a:srgbClr val="FF7C80">
              <a:alpha val="40000"/>
            </a:srgbClr>
          </a:solidFill>
          <a:ln w="3810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Rose Elf looked at Santa’s notebook. Can you help her to choose the correct present? </a:t>
            </a:r>
          </a:p>
        </p:txBody>
      </p:sp>
      <p:grpSp>
        <p:nvGrpSpPr>
          <p:cNvPr id="22" name="Try Again">
            <a:extLst>
              <a:ext uri="{FF2B5EF4-FFF2-40B4-BE49-F238E27FC236}">
                <a16:creationId xmlns:a16="http://schemas.microsoft.com/office/drawing/2014/main" id="{65BFCAAA-E99F-4B90-B254-058EEFB30A8E}"/>
              </a:ext>
            </a:extLst>
          </p:cNvPr>
          <p:cNvGrpSpPr/>
          <p:nvPr/>
        </p:nvGrpSpPr>
        <p:grpSpPr>
          <a:xfrm>
            <a:off x="6348968" y="2254478"/>
            <a:ext cx="1100287" cy="1010726"/>
            <a:chOff x="6348968" y="2254478"/>
            <a:chExt cx="1100287" cy="101072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7FECF1CA-A61B-4B35-9F8E-B3ACCC8EE869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accent4">
                      <a:lumMod val="75000"/>
                    </a:schemeClr>
                  </a:solidFill>
                </a:rPr>
                <a:t>Try again.</a:t>
              </a:r>
            </a:p>
          </p:txBody>
        </p:sp>
      </p:grp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24C8049-6AF7-44C6-9AF0-956A168284A3}"/>
              </a:ext>
            </a:extLst>
          </p:cNvPr>
          <p:cNvSpPr/>
          <p:nvPr/>
        </p:nvSpPr>
        <p:spPr>
          <a:xfrm>
            <a:off x="8604250" y="6664204"/>
            <a:ext cx="539750" cy="176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050E3-E45E-4B6B-841F-6F0CA57BE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94" y="3009769"/>
            <a:ext cx="2552134" cy="3615854"/>
          </a:xfrm>
          <a:prstGeom prst="rect">
            <a:avLst/>
          </a:prstGeom>
        </p:spPr>
      </p:pic>
      <p:grpSp>
        <p:nvGrpSpPr>
          <p:cNvPr id="11" name="List">
            <a:extLst>
              <a:ext uri="{FF2B5EF4-FFF2-40B4-BE49-F238E27FC236}">
                <a16:creationId xmlns:a16="http://schemas.microsoft.com/office/drawing/2014/main" id="{2BDB8F68-0EC2-4326-A997-9F0F107BBB43}"/>
              </a:ext>
            </a:extLst>
          </p:cNvPr>
          <p:cNvGrpSpPr/>
          <p:nvPr/>
        </p:nvGrpSpPr>
        <p:grpSpPr>
          <a:xfrm>
            <a:off x="355927" y="1442003"/>
            <a:ext cx="2439106" cy="3610287"/>
            <a:chOff x="337526" y="1783205"/>
            <a:chExt cx="3010833" cy="44565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91C641-A21F-4A9D-ACA2-0C9A26CE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26" y="1783205"/>
              <a:ext cx="3010833" cy="445653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08640D-DE9A-4F8A-A18F-761DB57F1157}"/>
                </a:ext>
              </a:extLst>
            </p:cNvPr>
            <p:cNvSpPr/>
            <p:nvPr/>
          </p:nvSpPr>
          <p:spPr>
            <a:xfrm rot="21072285">
              <a:off x="1030068" y="2666055"/>
              <a:ext cx="1701615" cy="27354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Can you choose the heaviest present? Click the balance scales to check.</a:t>
              </a:r>
            </a:p>
          </p:txBody>
        </p:sp>
      </p:grpSp>
      <p:pic>
        <p:nvPicPr>
          <p:cNvPr id="13" name="sack">
            <a:extLst>
              <a:ext uri="{FF2B5EF4-FFF2-40B4-BE49-F238E27FC236}">
                <a16:creationId xmlns:a16="http://schemas.microsoft.com/office/drawing/2014/main" id="{44CA63C2-5832-4D1D-9B34-A46DF27F4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" y="4221817"/>
            <a:ext cx="2411457" cy="2530492"/>
          </a:xfrm>
          <a:prstGeom prst="rect">
            <a:avLst/>
          </a:prstGeom>
        </p:spPr>
      </p:pic>
      <p:pic>
        <p:nvPicPr>
          <p:cNvPr id="7" name="scales 2">
            <a:extLst>
              <a:ext uri="{FF2B5EF4-FFF2-40B4-BE49-F238E27FC236}">
                <a16:creationId xmlns:a16="http://schemas.microsoft.com/office/drawing/2014/main" id="{1F2283B4-425A-433E-AEBD-48915258B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7" y="3623624"/>
            <a:ext cx="3073472" cy="1423825"/>
          </a:xfrm>
          <a:prstGeom prst="rect">
            <a:avLst/>
          </a:prstGeom>
        </p:spPr>
      </p:pic>
      <p:pic>
        <p:nvPicPr>
          <p:cNvPr id="18" name="incorrect">
            <a:extLst>
              <a:ext uri="{FF2B5EF4-FFF2-40B4-BE49-F238E27FC236}">
                <a16:creationId xmlns:a16="http://schemas.microsoft.com/office/drawing/2014/main" id="{665A4151-2C4B-4A3D-9385-BCAA2E446D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6"/>
          <a:stretch/>
        </p:blipFill>
        <p:spPr>
          <a:xfrm>
            <a:off x="3164166" y="3000855"/>
            <a:ext cx="1039303" cy="794766"/>
          </a:xfrm>
          <a:prstGeom prst="rect">
            <a:avLst/>
          </a:prstGeom>
        </p:spPr>
      </p:pic>
      <p:pic>
        <p:nvPicPr>
          <p:cNvPr id="19" name="correct">
            <a:extLst>
              <a:ext uri="{FF2B5EF4-FFF2-40B4-BE49-F238E27FC236}">
                <a16:creationId xmlns:a16="http://schemas.microsoft.com/office/drawing/2014/main" id="{8E7F971A-712D-4AA7-9211-9A790F2687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6"/>
          <a:stretch/>
        </p:blipFill>
        <p:spPr>
          <a:xfrm>
            <a:off x="4988713" y="3190927"/>
            <a:ext cx="1039303" cy="794766"/>
          </a:xfrm>
          <a:prstGeom prst="rect">
            <a:avLst/>
          </a:prstGeom>
        </p:spPr>
      </p:pic>
      <p:grpSp>
        <p:nvGrpSpPr>
          <p:cNvPr id="26" name="scales 1">
            <a:extLst>
              <a:ext uri="{FF2B5EF4-FFF2-40B4-BE49-F238E27FC236}">
                <a16:creationId xmlns:a16="http://schemas.microsoft.com/office/drawing/2014/main" id="{85BB3B96-7F23-494B-998A-7EA9BFA4E0C2}"/>
              </a:ext>
            </a:extLst>
          </p:cNvPr>
          <p:cNvGrpSpPr/>
          <p:nvPr/>
        </p:nvGrpSpPr>
        <p:grpSpPr>
          <a:xfrm>
            <a:off x="3064994" y="3125993"/>
            <a:ext cx="3073472" cy="1921456"/>
            <a:chOff x="3366271" y="2295116"/>
            <a:chExt cx="2411457" cy="150758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35CD49-AD18-475C-A1F4-D01681B42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71" y="2792411"/>
              <a:ext cx="2411457" cy="10102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2763C7-5280-47DE-BB5A-8D3909B80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16"/>
            <a:stretch/>
          </p:blipFill>
          <p:spPr>
            <a:xfrm>
              <a:off x="3453989" y="2295116"/>
              <a:ext cx="815441" cy="62357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6B2D68E-DF7E-454E-98ED-E43BF8737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16"/>
            <a:stretch/>
          </p:blipFill>
          <p:spPr>
            <a:xfrm>
              <a:off x="4879628" y="2295116"/>
              <a:ext cx="815441" cy="623576"/>
            </a:xfrm>
            <a:prstGeom prst="rect">
              <a:avLst/>
            </a:prstGeom>
          </p:spPr>
        </p:pic>
      </p:grpSp>
      <p:grpSp>
        <p:nvGrpSpPr>
          <p:cNvPr id="21" name="Well Done">
            <a:extLst>
              <a:ext uri="{FF2B5EF4-FFF2-40B4-BE49-F238E27FC236}">
                <a16:creationId xmlns:a16="http://schemas.microsoft.com/office/drawing/2014/main" id="{443AE70B-58C5-4747-B474-F0AB5DD6E520}"/>
              </a:ext>
            </a:extLst>
          </p:cNvPr>
          <p:cNvGrpSpPr/>
          <p:nvPr/>
        </p:nvGrpSpPr>
        <p:grpSpPr>
          <a:xfrm>
            <a:off x="6357760" y="2254478"/>
            <a:ext cx="1100287" cy="1010726"/>
            <a:chOff x="6348968" y="2254478"/>
            <a:chExt cx="1100287" cy="101072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624BD5FB-66A9-42D2-A72F-A1A5068E7171}"/>
                </a:ext>
              </a:extLst>
            </p:cNvPr>
            <p:cNvSpPr/>
            <p:nvPr/>
          </p:nvSpPr>
          <p:spPr>
            <a:xfrm>
              <a:off x="6348968" y="2254478"/>
              <a:ext cx="1100287" cy="1010726"/>
            </a:xfrm>
            <a:prstGeom prst="wedgeRoundRectCallout">
              <a:avLst>
                <a:gd name="adj1" fmla="val 36786"/>
                <a:gd name="adj2" fmla="val 6897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BC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DFB3E44-1074-4E79-9F4F-F0BF3EC9E0CE}"/>
                </a:ext>
              </a:extLst>
            </p:cNvPr>
            <p:cNvSpPr/>
            <p:nvPr/>
          </p:nvSpPr>
          <p:spPr>
            <a:xfrm>
              <a:off x="6386308" y="2370460"/>
              <a:ext cx="104319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C0105"/>
                  </a:solidFill>
                </a:rPr>
                <a:t>Well done!</a:t>
              </a:r>
            </a:p>
          </p:txBody>
        </p:sp>
      </p:grpSp>
      <p:sp>
        <p:nvSpPr>
          <p:cNvPr id="27" name="Arrow: Right 26">
            <a:hlinkClick r:id="rId10" action="ppaction://hlinksldjump"/>
            <a:extLst>
              <a:ext uri="{FF2B5EF4-FFF2-40B4-BE49-F238E27FC236}">
                <a16:creationId xmlns:a16="http://schemas.microsoft.com/office/drawing/2014/main" id="{4BE67F50-9995-4954-B7EF-793EF27BB84E}"/>
              </a:ext>
            </a:extLst>
          </p:cNvPr>
          <p:cNvSpPr/>
          <p:nvPr/>
        </p:nvSpPr>
        <p:spPr>
          <a:xfrm>
            <a:off x="4166701" y="5952850"/>
            <a:ext cx="810597" cy="65948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8990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97E72B7E7CC4B86AEECF19757BBCA" ma:contentTypeVersion="16" ma:contentTypeDescription="Create a new document." ma:contentTypeScope="" ma:versionID="46456eda6480bd92c17afa68caad3eb1">
  <xsd:schema xmlns:xsd="http://www.w3.org/2001/XMLSchema" xmlns:xs="http://www.w3.org/2001/XMLSchema" xmlns:p="http://schemas.microsoft.com/office/2006/metadata/properties" xmlns:ns2="97da6996-7c60-4560-a249-3ce2994f950a" xmlns:ns3="7319f17e-a99e-4a2f-8dfd-5323c3c763d6" targetNamespace="http://schemas.microsoft.com/office/2006/metadata/properties" ma:root="true" ma:fieldsID="dbd85f11e3b61211d34febec675416ab" ns2:_="" ns3:_="">
    <xsd:import namespace="97da6996-7c60-4560-a249-3ce2994f950a"/>
    <xsd:import namespace="7319f17e-a99e-4a2f-8dfd-5323c3c76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a6996-7c60-4560-a249-3ce2994f9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58fbbca-8f92-47d4-9abb-c7eedca3b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f17e-a99e-4a2f-8dfd-5323c3c763d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279762d-c087-4b12-9ea7-587333d2b1d4}" ma:internalName="TaxCatchAll" ma:showField="CatchAllData" ma:web="7319f17e-a99e-4a2f-8dfd-5323c3c76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a6996-7c60-4560-a249-3ce2994f950a">
      <Terms xmlns="http://schemas.microsoft.com/office/infopath/2007/PartnerControls"/>
    </lcf76f155ced4ddcb4097134ff3c332f>
    <TaxCatchAll xmlns="7319f17e-a99e-4a2f-8dfd-5323c3c763d6" xsi:nil="true"/>
  </documentManagement>
</p:properties>
</file>

<file path=customXml/itemProps1.xml><?xml version="1.0" encoding="utf-8"?>
<ds:datastoreItem xmlns:ds="http://schemas.openxmlformats.org/officeDocument/2006/customXml" ds:itemID="{00560C30-23D4-4078-ABB3-B3DC5B9DACD8}"/>
</file>

<file path=customXml/itemProps2.xml><?xml version="1.0" encoding="utf-8"?>
<ds:datastoreItem xmlns:ds="http://schemas.openxmlformats.org/officeDocument/2006/customXml" ds:itemID="{E257B9C4-30A3-437C-B4FE-AC6C883E6705}"/>
</file>

<file path=customXml/itemProps3.xml><?xml version="1.0" encoding="utf-8"?>
<ds:datastoreItem xmlns:ds="http://schemas.openxmlformats.org/officeDocument/2006/customXml" ds:itemID="{409139C5-37E0-48B0-89C5-A5B1683F1FA6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89</TotalTime>
  <Words>327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Carly Taylor</cp:lastModifiedBy>
  <cp:revision>37</cp:revision>
  <dcterms:created xsi:type="dcterms:W3CDTF">2020-10-28T13:03:15Z</dcterms:created>
  <dcterms:modified xsi:type="dcterms:W3CDTF">2024-12-04T14:10:01Z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0x010100DA697E72B7E7CC4B86AEECF19757BBCA</vt:lpwstr>
  </property>
  <property fmtid="{D5CDD505-2E9C-101B-9397-08002B2CF9AE}" pid="3" name="MediaServiceImageTags">
    <vt:lpwstr/>
  </property>
</Properties>
</file>