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1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2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7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0F77-5AF4-4901-9575-78345F692BE9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4B6E-B366-4B5B-9CC4-30BC23B7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47" t="39733" r="13056" b="10982"/>
          <a:stretch/>
        </p:blipFill>
        <p:spPr>
          <a:xfrm>
            <a:off x="482426" y="339634"/>
            <a:ext cx="5069288" cy="1867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83" t="39320" r="12919" b="12173"/>
          <a:stretch/>
        </p:blipFill>
        <p:spPr>
          <a:xfrm>
            <a:off x="6281563" y="339634"/>
            <a:ext cx="5305388" cy="1921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995" t="39512" r="13111" b="9749"/>
          <a:stretch/>
        </p:blipFill>
        <p:spPr>
          <a:xfrm>
            <a:off x="482426" y="2555681"/>
            <a:ext cx="5082936" cy="1936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779" t="39529" r="12888" b="12225"/>
          <a:stretch/>
        </p:blipFill>
        <p:spPr>
          <a:xfrm>
            <a:off x="6281562" y="2568590"/>
            <a:ext cx="5305388" cy="191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2148" t="35801" r="13135" b="13761"/>
          <a:stretch/>
        </p:blipFill>
        <p:spPr>
          <a:xfrm>
            <a:off x="482426" y="4754765"/>
            <a:ext cx="5069288" cy="1923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1902" t="39748" r="13135" b="16392"/>
          <a:stretch/>
        </p:blipFill>
        <p:spPr>
          <a:xfrm>
            <a:off x="6281563" y="4754765"/>
            <a:ext cx="5305388" cy="18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0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Turner</dc:creator>
  <cp:lastModifiedBy>Richard Turner</cp:lastModifiedBy>
  <cp:revision>2</cp:revision>
  <cp:lastPrinted>2021-02-05T09:42:25Z</cp:lastPrinted>
  <dcterms:created xsi:type="dcterms:W3CDTF">2021-02-05T09:36:44Z</dcterms:created>
  <dcterms:modified xsi:type="dcterms:W3CDTF">2021-02-05T09:43:53Z</dcterms:modified>
</cp:coreProperties>
</file>