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9D7460B-1D4D-4470-9579-4CF7ACBA3888}"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C76205-F8AA-46A0-A669-43EF78FCE20B}" type="slidenum">
              <a:rPr lang="en-GB" smtClean="0"/>
              <a:t>‹#›</a:t>
            </a:fld>
            <a:endParaRPr lang="en-GB"/>
          </a:p>
        </p:txBody>
      </p:sp>
    </p:spTree>
    <p:extLst>
      <p:ext uri="{BB962C8B-B14F-4D97-AF65-F5344CB8AC3E}">
        <p14:creationId xmlns:p14="http://schemas.microsoft.com/office/powerpoint/2010/main" val="2373252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D7460B-1D4D-4470-9579-4CF7ACBA3888}"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C76205-F8AA-46A0-A669-43EF78FCE20B}" type="slidenum">
              <a:rPr lang="en-GB" smtClean="0"/>
              <a:t>‹#›</a:t>
            </a:fld>
            <a:endParaRPr lang="en-GB"/>
          </a:p>
        </p:txBody>
      </p:sp>
    </p:spTree>
    <p:extLst>
      <p:ext uri="{BB962C8B-B14F-4D97-AF65-F5344CB8AC3E}">
        <p14:creationId xmlns:p14="http://schemas.microsoft.com/office/powerpoint/2010/main" val="2017011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D7460B-1D4D-4470-9579-4CF7ACBA3888}"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C76205-F8AA-46A0-A669-43EF78FCE20B}" type="slidenum">
              <a:rPr lang="en-GB" smtClean="0"/>
              <a:t>‹#›</a:t>
            </a:fld>
            <a:endParaRPr lang="en-GB"/>
          </a:p>
        </p:txBody>
      </p:sp>
    </p:spTree>
    <p:extLst>
      <p:ext uri="{BB962C8B-B14F-4D97-AF65-F5344CB8AC3E}">
        <p14:creationId xmlns:p14="http://schemas.microsoft.com/office/powerpoint/2010/main" val="2131934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D7460B-1D4D-4470-9579-4CF7ACBA3888}"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C76205-F8AA-46A0-A669-43EF78FCE20B}" type="slidenum">
              <a:rPr lang="en-GB" smtClean="0"/>
              <a:t>‹#›</a:t>
            </a:fld>
            <a:endParaRPr lang="en-GB"/>
          </a:p>
        </p:txBody>
      </p:sp>
    </p:spTree>
    <p:extLst>
      <p:ext uri="{BB962C8B-B14F-4D97-AF65-F5344CB8AC3E}">
        <p14:creationId xmlns:p14="http://schemas.microsoft.com/office/powerpoint/2010/main" val="4009053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D7460B-1D4D-4470-9579-4CF7ACBA3888}"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C76205-F8AA-46A0-A669-43EF78FCE20B}" type="slidenum">
              <a:rPr lang="en-GB" smtClean="0"/>
              <a:t>‹#›</a:t>
            </a:fld>
            <a:endParaRPr lang="en-GB"/>
          </a:p>
        </p:txBody>
      </p:sp>
    </p:spTree>
    <p:extLst>
      <p:ext uri="{BB962C8B-B14F-4D97-AF65-F5344CB8AC3E}">
        <p14:creationId xmlns:p14="http://schemas.microsoft.com/office/powerpoint/2010/main" val="725544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9D7460B-1D4D-4470-9579-4CF7ACBA3888}"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C76205-F8AA-46A0-A669-43EF78FCE20B}" type="slidenum">
              <a:rPr lang="en-GB" smtClean="0"/>
              <a:t>‹#›</a:t>
            </a:fld>
            <a:endParaRPr lang="en-GB"/>
          </a:p>
        </p:txBody>
      </p:sp>
    </p:spTree>
    <p:extLst>
      <p:ext uri="{BB962C8B-B14F-4D97-AF65-F5344CB8AC3E}">
        <p14:creationId xmlns:p14="http://schemas.microsoft.com/office/powerpoint/2010/main" val="1267529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9D7460B-1D4D-4470-9579-4CF7ACBA3888}" type="datetimeFigureOut">
              <a:rPr lang="en-GB" smtClean="0"/>
              <a:t>28/01/2021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C76205-F8AA-46A0-A669-43EF78FCE20B}" type="slidenum">
              <a:rPr lang="en-GB" smtClean="0"/>
              <a:t>‹#›</a:t>
            </a:fld>
            <a:endParaRPr lang="en-GB"/>
          </a:p>
        </p:txBody>
      </p:sp>
    </p:spTree>
    <p:extLst>
      <p:ext uri="{BB962C8B-B14F-4D97-AF65-F5344CB8AC3E}">
        <p14:creationId xmlns:p14="http://schemas.microsoft.com/office/powerpoint/2010/main" val="3879888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9D7460B-1D4D-4470-9579-4CF7ACBA3888}" type="datetimeFigureOut">
              <a:rPr lang="en-GB" smtClean="0"/>
              <a:t>28/01/2021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C76205-F8AA-46A0-A669-43EF78FCE20B}" type="slidenum">
              <a:rPr lang="en-GB" smtClean="0"/>
              <a:t>‹#›</a:t>
            </a:fld>
            <a:endParaRPr lang="en-GB"/>
          </a:p>
        </p:txBody>
      </p:sp>
    </p:spTree>
    <p:extLst>
      <p:ext uri="{BB962C8B-B14F-4D97-AF65-F5344CB8AC3E}">
        <p14:creationId xmlns:p14="http://schemas.microsoft.com/office/powerpoint/2010/main" val="308125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D7460B-1D4D-4470-9579-4CF7ACBA3888}" type="datetimeFigureOut">
              <a:rPr lang="en-GB" smtClean="0"/>
              <a:t>28/01/2021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C76205-F8AA-46A0-A669-43EF78FCE20B}" type="slidenum">
              <a:rPr lang="en-GB" smtClean="0"/>
              <a:t>‹#›</a:t>
            </a:fld>
            <a:endParaRPr lang="en-GB"/>
          </a:p>
        </p:txBody>
      </p:sp>
    </p:spTree>
    <p:extLst>
      <p:ext uri="{BB962C8B-B14F-4D97-AF65-F5344CB8AC3E}">
        <p14:creationId xmlns:p14="http://schemas.microsoft.com/office/powerpoint/2010/main" val="84962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D7460B-1D4D-4470-9579-4CF7ACBA3888}"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C76205-F8AA-46A0-A669-43EF78FCE20B}" type="slidenum">
              <a:rPr lang="en-GB" smtClean="0"/>
              <a:t>‹#›</a:t>
            </a:fld>
            <a:endParaRPr lang="en-GB"/>
          </a:p>
        </p:txBody>
      </p:sp>
    </p:spTree>
    <p:extLst>
      <p:ext uri="{BB962C8B-B14F-4D97-AF65-F5344CB8AC3E}">
        <p14:creationId xmlns:p14="http://schemas.microsoft.com/office/powerpoint/2010/main" val="1983429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D7460B-1D4D-4470-9579-4CF7ACBA3888}"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C76205-F8AA-46A0-A669-43EF78FCE20B}" type="slidenum">
              <a:rPr lang="en-GB" smtClean="0"/>
              <a:t>‹#›</a:t>
            </a:fld>
            <a:endParaRPr lang="en-GB"/>
          </a:p>
        </p:txBody>
      </p:sp>
    </p:spTree>
    <p:extLst>
      <p:ext uri="{BB962C8B-B14F-4D97-AF65-F5344CB8AC3E}">
        <p14:creationId xmlns:p14="http://schemas.microsoft.com/office/powerpoint/2010/main" val="3644058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D7460B-1D4D-4470-9579-4CF7ACBA3888}" type="datetimeFigureOut">
              <a:rPr lang="en-GB" smtClean="0"/>
              <a:t>28/01/2021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76205-F8AA-46A0-A669-43EF78FCE20B}" type="slidenum">
              <a:rPr lang="en-GB" smtClean="0"/>
              <a:t>‹#›</a:t>
            </a:fld>
            <a:endParaRPr lang="en-GB"/>
          </a:p>
        </p:txBody>
      </p:sp>
    </p:spTree>
    <p:extLst>
      <p:ext uri="{BB962C8B-B14F-4D97-AF65-F5344CB8AC3E}">
        <p14:creationId xmlns:p14="http://schemas.microsoft.com/office/powerpoint/2010/main" val="3820018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80500436"/>
              </p:ext>
            </p:extLst>
          </p:nvPr>
        </p:nvGraphicFramePr>
        <p:xfrm>
          <a:off x="582023" y="2182704"/>
          <a:ext cx="11135360" cy="4348724"/>
        </p:xfrm>
        <a:graphic>
          <a:graphicData uri="http://schemas.openxmlformats.org/drawingml/2006/table">
            <a:tbl>
              <a:tblPr firstRow="1" bandRow="1">
                <a:tableStyleId>{5C22544A-7EE6-4342-B048-85BDC9FD1C3A}</a:tableStyleId>
              </a:tblPr>
              <a:tblGrid>
                <a:gridCol w="2227072">
                  <a:extLst>
                    <a:ext uri="{9D8B030D-6E8A-4147-A177-3AD203B41FA5}">
                      <a16:colId xmlns:a16="http://schemas.microsoft.com/office/drawing/2014/main" val="3570542189"/>
                    </a:ext>
                  </a:extLst>
                </a:gridCol>
                <a:gridCol w="2227072">
                  <a:extLst>
                    <a:ext uri="{9D8B030D-6E8A-4147-A177-3AD203B41FA5}">
                      <a16:colId xmlns:a16="http://schemas.microsoft.com/office/drawing/2014/main" val="3099641886"/>
                    </a:ext>
                  </a:extLst>
                </a:gridCol>
                <a:gridCol w="2227072">
                  <a:extLst>
                    <a:ext uri="{9D8B030D-6E8A-4147-A177-3AD203B41FA5}">
                      <a16:colId xmlns:a16="http://schemas.microsoft.com/office/drawing/2014/main" val="97130842"/>
                    </a:ext>
                  </a:extLst>
                </a:gridCol>
                <a:gridCol w="2227072">
                  <a:extLst>
                    <a:ext uri="{9D8B030D-6E8A-4147-A177-3AD203B41FA5}">
                      <a16:colId xmlns:a16="http://schemas.microsoft.com/office/drawing/2014/main" val="3249166727"/>
                    </a:ext>
                  </a:extLst>
                </a:gridCol>
                <a:gridCol w="2227072">
                  <a:extLst>
                    <a:ext uri="{9D8B030D-6E8A-4147-A177-3AD203B41FA5}">
                      <a16:colId xmlns:a16="http://schemas.microsoft.com/office/drawing/2014/main" val="1464088395"/>
                    </a:ext>
                  </a:extLst>
                </a:gridCol>
              </a:tblGrid>
              <a:tr h="1087181">
                <a:tc>
                  <a:txBody>
                    <a:bodyPr/>
                    <a:lstStyle/>
                    <a:p>
                      <a:endParaRPr lang="en-GB" dirty="0"/>
                    </a:p>
                  </a:txBody>
                  <a:tcPr/>
                </a:tc>
                <a:tc>
                  <a:txBody>
                    <a:bodyPr/>
                    <a:lstStyle/>
                    <a:p>
                      <a:pPr algn="ctr"/>
                      <a:r>
                        <a:rPr lang="en-GB" dirty="0" smtClean="0"/>
                        <a:t>Resting heart</a:t>
                      </a:r>
                      <a:r>
                        <a:rPr lang="en-GB" baseline="0" dirty="0" smtClean="0"/>
                        <a:t> rate </a:t>
                      </a:r>
                    </a:p>
                    <a:p>
                      <a:pPr algn="ctr"/>
                      <a:r>
                        <a:rPr lang="en-GB" baseline="0" dirty="0" smtClean="0"/>
                        <a:t>Before you complete the exercise!</a:t>
                      </a:r>
                    </a:p>
                  </a:txBody>
                  <a:tcPr/>
                </a:tc>
                <a:tc>
                  <a:txBody>
                    <a:bodyPr/>
                    <a:lstStyle/>
                    <a:p>
                      <a:pPr algn="ctr"/>
                      <a:r>
                        <a:rPr lang="en-GB" dirty="0" smtClean="0"/>
                        <a:t>Hear rate</a:t>
                      </a:r>
                      <a:r>
                        <a:rPr lang="en-GB" baseline="0" dirty="0" smtClean="0"/>
                        <a:t> straight after exercise </a:t>
                      </a:r>
                      <a:endParaRPr lang="en-GB" dirty="0"/>
                    </a:p>
                  </a:txBody>
                  <a:tcPr/>
                </a:tc>
                <a:tc>
                  <a:txBody>
                    <a:bodyPr/>
                    <a:lstStyle/>
                    <a:p>
                      <a:pPr algn="ctr"/>
                      <a:r>
                        <a:rPr lang="en-GB" dirty="0" smtClean="0"/>
                        <a:t>Heart rate</a:t>
                      </a:r>
                      <a:r>
                        <a:rPr lang="en-GB" baseline="0" dirty="0" smtClean="0"/>
                        <a:t> 2 minutes after exercise</a:t>
                      </a:r>
                      <a:endParaRPr lang="en-GB" dirty="0"/>
                    </a:p>
                  </a:txBody>
                  <a:tcPr/>
                </a:tc>
                <a:tc>
                  <a:txBody>
                    <a:bodyPr/>
                    <a:lstStyle/>
                    <a:p>
                      <a:pPr algn="ctr"/>
                      <a:r>
                        <a:rPr lang="en-GB" dirty="0" smtClean="0"/>
                        <a:t>Heart rate 5 minutes after exercise</a:t>
                      </a:r>
                      <a:endParaRPr lang="en-GB" dirty="0"/>
                    </a:p>
                  </a:txBody>
                  <a:tcPr/>
                </a:tc>
                <a:extLst>
                  <a:ext uri="{0D108BD9-81ED-4DB2-BD59-A6C34878D82A}">
                    <a16:rowId xmlns:a16="http://schemas.microsoft.com/office/drawing/2014/main" val="2759485424"/>
                  </a:ext>
                </a:extLst>
              </a:tr>
              <a:tr h="1087181">
                <a:tc>
                  <a:txBody>
                    <a:bodyPr/>
                    <a:lstStyle/>
                    <a:p>
                      <a:pPr algn="ctr"/>
                      <a:r>
                        <a:rPr lang="en-GB" b="1" dirty="0" smtClean="0"/>
                        <a:t>Walking</a:t>
                      </a:r>
                      <a:r>
                        <a:rPr lang="en-GB" b="1" baseline="0" dirty="0" smtClean="0"/>
                        <a:t> for 8 minutes </a:t>
                      </a:r>
                      <a:endParaRPr lang="en-GB" b="1" dirty="0" smtClean="0"/>
                    </a:p>
                  </a:txBody>
                  <a:tcPr anchor="ctr"/>
                </a:tc>
                <a:tc>
                  <a:txBody>
                    <a:bodyPr/>
                    <a:lstStyle/>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669251386"/>
                  </a:ext>
                </a:extLst>
              </a:tr>
              <a:tr h="1087181">
                <a:tc>
                  <a:txBody>
                    <a:bodyPr/>
                    <a:lstStyle/>
                    <a:p>
                      <a:pPr algn="ctr"/>
                      <a:r>
                        <a:rPr lang="en-GB" b="1" dirty="0" smtClean="0"/>
                        <a:t>Running for 5 minutes</a:t>
                      </a:r>
                      <a:endParaRPr lang="en-GB" b="1" dirty="0"/>
                    </a:p>
                  </a:txBody>
                  <a:tcPr anchor="ct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46071794"/>
                  </a:ext>
                </a:extLst>
              </a:tr>
              <a:tr h="1087181">
                <a:tc>
                  <a:txBody>
                    <a:bodyPr/>
                    <a:lstStyle/>
                    <a:p>
                      <a:pPr algn="ctr"/>
                      <a:r>
                        <a:rPr lang="en-GB" b="1" dirty="0" smtClean="0"/>
                        <a:t>Activity of your</a:t>
                      </a:r>
                      <a:r>
                        <a:rPr lang="en-GB" b="1" baseline="0" dirty="0" smtClean="0"/>
                        <a:t> choice: </a:t>
                      </a:r>
                    </a:p>
                    <a:p>
                      <a:pPr algn="ctr"/>
                      <a:endParaRPr lang="en-GB" b="1" dirty="0"/>
                    </a:p>
                  </a:txBody>
                  <a:tcPr anchor="ct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084670237"/>
                  </a:ext>
                </a:extLst>
              </a:tr>
            </a:tbl>
          </a:graphicData>
        </a:graphic>
      </p:graphicFrame>
      <p:sp>
        <p:nvSpPr>
          <p:cNvPr id="5" name="Rectangle 4"/>
          <p:cNvSpPr/>
          <p:nvPr/>
        </p:nvSpPr>
        <p:spPr>
          <a:xfrm>
            <a:off x="2870952" y="119632"/>
            <a:ext cx="6557501" cy="923330"/>
          </a:xfrm>
          <a:prstGeom prst="rect">
            <a:avLst/>
          </a:prstGeom>
          <a:noFill/>
        </p:spPr>
        <p:txBody>
          <a:bodyPr wrap="none" lIns="91440" tIns="45720" rIns="91440" bIns="45720">
            <a:spAutoFit/>
          </a:bodyPr>
          <a:lstStyle/>
          <a:p>
            <a:pPr algn="ctr"/>
            <a:r>
              <a:rPr lang="en-US" sz="5400" b="1" dirty="0" smtClean="0">
                <a:ln w="9525">
                  <a:solidFill>
                    <a:schemeClr val="bg1"/>
                  </a:solidFill>
                  <a:prstDash val="solid"/>
                </a:ln>
                <a:effectLst>
                  <a:outerShdw blurRad="12700" dist="38100" dir="2700000" algn="tl" rotWithShape="0">
                    <a:schemeClr val="bg1">
                      <a:lumMod val="50000"/>
                    </a:schemeClr>
                  </a:outerShdw>
                </a:effectLst>
              </a:rPr>
              <a:t>Exercise and the heart</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6" name="Rounded Rectangle 5"/>
          <p:cNvSpPr/>
          <p:nvPr/>
        </p:nvSpPr>
        <p:spPr>
          <a:xfrm>
            <a:off x="582023" y="1042962"/>
            <a:ext cx="11135360" cy="100790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For this weeks PE session (Monday 1/2/2021) we are going to see what happens to the heart when we exercise. Complete the activities that are listed and record your heart rate before and several times after you complete each exercise. To find out how to take your pulse see ‘How to find your pulse’ guidance sheet.  </a:t>
            </a:r>
            <a:endParaRPr lang="en-GB" dirty="0">
              <a:solidFill>
                <a:schemeClr val="tx1"/>
              </a:solidFill>
            </a:endParaRPr>
          </a:p>
        </p:txBody>
      </p:sp>
    </p:spTree>
    <p:extLst>
      <p:ext uri="{BB962C8B-B14F-4D97-AF65-F5344CB8AC3E}">
        <p14:creationId xmlns:p14="http://schemas.microsoft.com/office/powerpoint/2010/main" val="3352494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106</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Turner</dc:creator>
  <cp:lastModifiedBy>Richard Turner</cp:lastModifiedBy>
  <cp:revision>3</cp:revision>
  <dcterms:created xsi:type="dcterms:W3CDTF">2021-01-28T16:44:49Z</dcterms:created>
  <dcterms:modified xsi:type="dcterms:W3CDTF">2021-01-28T16:48:21Z</dcterms:modified>
</cp:coreProperties>
</file>