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2" r:id="rId2"/>
    <p:sldId id="264" r:id="rId3"/>
    <p:sldId id="268" r:id="rId4"/>
    <p:sldId id="269" r:id="rId5"/>
    <p:sldId id="270" r:id="rId6"/>
    <p:sldId id="27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A86"/>
    <a:srgbClr val="C0DEC2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6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223F13-6F67-49FD-AE18-1C7AB6B1D29F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EA95C2-1B1B-4716-A1DA-D45B65C98C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19FDC1-4DA7-4C66-AD8F-6BC2B22367AC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E8C17F-7850-4143-BF19-B56FF507B0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9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72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32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15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9" r:id="rId4"/>
    <p:sldLayoutId id="214748370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1" y="757646"/>
            <a:ext cx="711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Improper to mixed number fractions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47702" y="1755967"/>
            <a:ext cx="43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46120" y="181249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20240" y="2171466"/>
            <a:ext cx="378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46120" y="2135661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4599" y="1871559"/>
            <a:ext cx="44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62693" y="1817523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62693" y="2140688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13462" y="2171466"/>
            <a:ext cx="3788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7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597525"/>
            <a:ext cx="7632700" cy="495300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proper fraction is where the numerator is less than the denominator.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Proper Fractions</a:t>
            </a:r>
          </a:p>
        </p:txBody>
      </p: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4148138" y="2503488"/>
            <a:ext cx="847725" cy="1833562"/>
            <a:chOff x="4148195" y="1883062"/>
            <a:chExt cx="847609" cy="1833360"/>
          </a:xfrm>
        </p:grpSpPr>
        <p:sp>
          <p:nvSpPr>
            <p:cNvPr id="8205" name="Rectangle 4"/>
            <p:cNvSpPr>
              <a:spLocks noChangeArrowheads="1"/>
            </p:cNvSpPr>
            <p:nvPr/>
          </p:nvSpPr>
          <p:spPr bwMode="auto">
            <a:xfrm>
              <a:off x="4178037" y="188306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206" name="Rectangle 6"/>
            <p:cNvSpPr>
              <a:spLocks noChangeArrowheads="1"/>
            </p:cNvSpPr>
            <p:nvPr/>
          </p:nvSpPr>
          <p:spPr bwMode="auto">
            <a:xfrm>
              <a:off x="4178037" y="279309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148195" y="2800536"/>
              <a:ext cx="847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5537200" y="1992313"/>
            <a:ext cx="2603500" cy="2598737"/>
            <a:chOff x="5292528" y="2800861"/>
            <a:chExt cx="2604198" cy="2598356"/>
          </a:xfrm>
        </p:grpSpPr>
        <p:pic>
          <p:nvPicPr>
            <p:cNvPr id="820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2805308"/>
              <a:ext cx="1277482" cy="125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787" y="2800861"/>
              <a:ext cx="1244939" cy="125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4138934"/>
              <a:ext cx="1277482" cy="12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755650" y="1892300"/>
            <a:ext cx="3041650" cy="1049338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The numerator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shows us the number of pieces we have.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5650" y="3716338"/>
            <a:ext cx="3041650" cy="1049337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The denominator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shows us the number of parts we are dividing by.</a:t>
            </a: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3797300" y="2416175"/>
            <a:ext cx="547688" cy="5254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3"/>
          </p:cNvCxnSpPr>
          <p:nvPr/>
        </p:nvCxnSpPr>
        <p:spPr>
          <a:xfrm flipV="1">
            <a:off x="3797300" y="3870325"/>
            <a:ext cx="547688" cy="371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046663"/>
            <a:ext cx="7632700" cy="1049337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 improper fraction is where the numerator is greater than or equal to the denominator.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happens because you have a whole or more than a whole.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Improper Fractions</a:t>
            </a:r>
          </a:p>
        </p:txBody>
      </p: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4148138" y="2286000"/>
            <a:ext cx="847725" cy="1833563"/>
            <a:chOff x="4148195" y="1883062"/>
            <a:chExt cx="847609" cy="1833360"/>
          </a:xfrm>
        </p:grpSpPr>
        <p:sp>
          <p:nvSpPr>
            <p:cNvPr id="9233" name="Rectangle 4"/>
            <p:cNvSpPr>
              <a:spLocks noChangeArrowheads="1"/>
            </p:cNvSpPr>
            <p:nvPr/>
          </p:nvSpPr>
          <p:spPr bwMode="auto">
            <a:xfrm>
              <a:off x="4178037" y="188306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234" name="Rectangle 6"/>
            <p:cNvSpPr>
              <a:spLocks noChangeArrowheads="1"/>
            </p:cNvSpPr>
            <p:nvPr/>
          </p:nvSpPr>
          <p:spPr bwMode="auto">
            <a:xfrm>
              <a:off x="4178037" y="279309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148195" y="2800535"/>
              <a:ext cx="847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55650" y="1674813"/>
            <a:ext cx="3041650" cy="1049337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The numerator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shows us the number of pieces we have.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3498850"/>
            <a:ext cx="3041650" cy="1049338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The denominator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shows us the number of parts we are dividing by.</a:t>
            </a:r>
          </a:p>
        </p:txBody>
      </p:sp>
      <p:grpSp>
        <p:nvGrpSpPr>
          <p:cNvPr id="9223" name="Group 17"/>
          <p:cNvGrpSpPr>
            <a:grpSpLocks/>
          </p:cNvGrpSpPr>
          <p:nvPr/>
        </p:nvGrpSpPr>
        <p:grpSpPr bwMode="auto">
          <a:xfrm>
            <a:off x="6654800" y="3190875"/>
            <a:ext cx="1733550" cy="1730375"/>
            <a:chOff x="5292528" y="2800861"/>
            <a:chExt cx="2604198" cy="2598356"/>
          </a:xfrm>
        </p:grpSpPr>
        <p:pic>
          <p:nvPicPr>
            <p:cNvPr id="9230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2805308"/>
              <a:ext cx="1277482" cy="125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787" y="2800861"/>
              <a:ext cx="1244939" cy="125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4138934"/>
              <a:ext cx="1277482" cy="12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4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547813"/>
            <a:ext cx="8493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544638"/>
            <a:ext cx="828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2435225"/>
            <a:ext cx="84931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435225"/>
            <a:ext cx="8286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11" idx="3"/>
          </p:cNvCxnSpPr>
          <p:nvPr/>
        </p:nvCxnSpPr>
        <p:spPr>
          <a:xfrm>
            <a:off x="3797300" y="2200275"/>
            <a:ext cx="547688" cy="523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</p:cNvCxnSpPr>
          <p:nvPr/>
        </p:nvCxnSpPr>
        <p:spPr>
          <a:xfrm flipV="1">
            <a:off x="3797300" y="3652838"/>
            <a:ext cx="547688" cy="371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77963"/>
            <a:ext cx="7632700" cy="495300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You can convert an improper fraction into a mixed number.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+mn-lt"/>
              </a:rPr>
              <a:t>Improper Fractions to Mixed Numbers</a:t>
            </a: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771525" y="3071813"/>
            <a:ext cx="847725" cy="1833562"/>
            <a:chOff x="4148195" y="1883062"/>
            <a:chExt cx="847609" cy="1833360"/>
          </a:xfrm>
        </p:grpSpPr>
        <p:sp>
          <p:nvSpPr>
            <p:cNvPr id="10263" name="Rectangle 4"/>
            <p:cNvSpPr>
              <a:spLocks noChangeArrowheads="1"/>
            </p:cNvSpPr>
            <p:nvPr/>
          </p:nvSpPr>
          <p:spPr bwMode="auto">
            <a:xfrm>
              <a:off x="4178037" y="188306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264" name="Rectangle 6"/>
            <p:cNvSpPr>
              <a:spLocks noChangeArrowheads="1"/>
            </p:cNvSpPr>
            <p:nvPr/>
          </p:nvSpPr>
          <p:spPr bwMode="auto">
            <a:xfrm>
              <a:off x="4178037" y="279309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148195" y="2800536"/>
              <a:ext cx="847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065338" y="2462213"/>
            <a:ext cx="4291012" cy="1049337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Divide the numerator (7)  by the denominator (4).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7 ÷ 4 = 1 r3 </a:t>
            </a:r>
          </a:p>
        </p:txBody>
      </p:sp>
      <p:grpSp>
        <p:nvGrpSpPr>
          <p:cNvPr id="10246" name="Group 17"/>
          <p:cNvGrpSpPr>
            <a:grpSpLocks/>
          </p:cNvGrpSpPr>
          <p:nvPr/>
        </p:nvGrpSpPr>
        <p:grpSpPr bwMode="auto">
          <a:xfrm>
            <a:off x="6654800" y="4354513"/>
            <a:ext cx="1733550" cy="1730375"/>
            <a:chOff x="5292528" y="2800861"/>
            <a:chExt cx="2604198" cy="2598356"/>
          </a:xfrm>
        </p:grpSpPr>
        <p:pic>
          <p:nvPicPr>
            <p:cNvPr id="10260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2805308"/>
              <a:ext cx="1277482" cy="125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787" y="2800861"/>
              <a:ext cx="1244939" cy="125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4138934"/>
              <a:ext cx="1277482" cy="12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7" name="Group 29"/>
          <p:cNvGrpSpPr>
            <a:grpSpLocks/>
          </p:cNvGrpSpPr>
          <p:nvPr/>
        </p:nvGrpSpPr>
        <p:grpSpPr bwMode="auto">
          <a:xfrm>
            <a:off x="6651625" y="2332038"/>
            <a:ext cx="1733550" cy="1728787"/>
            <a:chOff x="5192089" y="1544579"/>
            <a:chExt cx="1733812" cy="1729923"/>
          </a:xfrm>
        </p:grpSpPr>
        <p:pic>
          <p:nvPicPr>
            <p:cNvPr id="10256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089" y="1547540"/>
              <a:ext cx="850517" cy="83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51" y="1544579"/>
              <a:ext cx="828850" cy="83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089" y="2435436"/>
              <a:ext cx="850517" cy="83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51" y="2435435"/>
              <a:ext cx="828850" cy="83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2067023" y="4354204"/>
            <a:ext cx="4288510" cy="929443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 r3 written as a mixed number is      </a:t>
            </a:r>
            <a:r>
              <a:rPr lang="en-GB" dirty="0">
                <a:noFill/>
              </a:rPr>
              <a:t>v</a:t>
            </a:r>
            <a:endParaRPr lang="en-GB" sz="5000" b="1" dirty="0">
              <a:noFill/>
            </a:endParaRPr>
          </a:p>
        </p:txBody>
      </p:sp>
      <p:grpSp>
        <p:nvGrpSpPr>
          <p:cNvPr id="10249" name="Group 19"/>
          <p:cNvGrpSpPr>
            <a:grpSpLocks/>
          </p:cNvGrpSpPr>
          <p:nvPr/>
        </p:nvGrpSpPr>
        <p:grpSpPr bwMode="auto">
          <a:xfrm>
            <a:off x="5994400" y="4592638"/>
            <a:ext cx="225425" cy="434975"/>
            <a:chOff x="2934419" y="3996404"/>
            <a:chExt cx="225056" cy="434157"/>
          </a:xfrm>
        </p:grpSpPr>
        <p:sp>
          <p:nvSpPr>
            <p:cNvPr id="10253" name="Rectangle 26"/>
            <p:cNvSpPr>
              <a:spLocks noChangeArrowheads="1"/>
            </p:cNvSpPr>
            <p:nvPr/>
          </p:nvSpPr>
          <p:spPr bwMode="auto">
            <a:xfrm>
              <a:off x="2952503" y="3996404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254" name="Rectangle 27"/>
            <p:cNvSpPr>
              <a:spLocks noChangeArrowheads="1"/>
            </p:cNvSpPr>
            <p:nvPr/>
          </p:nvSpPr>
          <p:spPr bwMode="auto">
            <a:xfrm>
              <a:off x="2952503" y="4215117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2934419" y="4213482"/>
              <a:ext cx="225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0" name="Rectangle 30"/>
          <p:cNvSpPr>
            <a:spLocks noChangeArrowheads="1"/>
          </p:cNvSpPr>
          <p:nvPr/>
        </p:nvSpPr>
        <p:spPr bwMode="auto">
          <a:xfrm>
            <a:off x="5624513" y="4360863"/>
            <a:ext cx="4286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5902325" y="3775075"/>
            <a:ext cx="887413" cy="777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6237288" y="4849813"/>
            <a:ext cx="414337" cy="698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+mn-lt"/>
              </a:rPr>
              <a:t>Improper Fractions to Mixed Numbers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491288" y="1689100"/>
            <a:ext cx="1897062" cy="1758950"/>
            <a:chOff x="2738691" y="2083544"/>
            <a:chExt cx="1896684" cy="1758588"/>
          </a:xfrm>
        </p:grpSpPr>
        <p:pic>
          <p:nvPicPr>
            <p:cNvPr id="11289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0" name="Group 44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91" name="Rectangle 4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1292" name="Rectangle 6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9</a:t>
                </a:r>
              </a:p>
            </p:txBody>
          </p:sp>
          <p:cxnSp>
            <p:nvCxnSpPr>
              <p:cNvPr id="4" name="Straight Connector 3"/>
              <p:cNvCxnSpPr>
                <a:cxnSpLocks/>
              </p:cNvCxnSpPr>
              <p:nvPr/>
            </p:nvCxnSpPr>
            <p:spPr>
              <a:xfrm>
                <a:off x="1299494" y="2740941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6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2"/>
          <a:stretch>
            <a:fillRect/>
          </a:stretch>
        </p:blipFill>
        <p:spPr bwMode="auto">
          <a:xfrm>
            <a:off x="576263" y="4357688"/>
            <a:ext cx="20970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46"/>
          <p:cNvGrpSpPr>
            <a:grpSpLocks/>
          </p:cNvGrpSpPr>
          <p:nvPr/>
        </p:nvGrpSpPr>
        <p:grpSpPr bwMode="auto">
          <a:xfrm>
            <a:off x="914400" y="2154238"/>
            <a:ext cx="1897063" cy="1757362"/>
            <a:chOff x="2738691" y="2083544"/>
            <a:chExt cx="1896684" cy="1758588"/>
          </a:xfrm>
        </p:grpSpPr>
        <p:pic>
          <p:nvPicPr>
            <p:cNvPr id="11284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5" name="Group 48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86" name="Rectangle 49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1287" name="Rectangle 50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>
                <a:off x="1299494" y="2741724"/>
                <a:ext cx="6618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935288" y="1493838"/>
            <a:ext cx="1897062" cy="1758950"/>
            <a:chOff x="2738691" y="2083544"/>
            <a:chExt cx="1896684" cy="1758588"/>
          </a:xfrm>
        </p:grpSpPr>
        <p:pic>
          <p:nvPicPr>
            <p:cNvPr id="11279" name="Picture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0" name="Group 54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81" name="Rectangle 55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11282" name="Rectangle 56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58" name="Straight Connector 57"/>
              <p:cNvCxnSpPr>
                <a:cxnSpLocks/>
              </p:cNvCxnSpPr>
              <p:nvPr/>
            </p:nvCxnSpPr>
            <p:spPr>
              <a:xfrm>
                <a:off x="1299494" y="2740940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684713" y="2659063"/>
            <a:ext cx="1897062" cy="1758950"/>
            <a:chOff x="2738691" y="2083544"/>
            <a:chExt cx="1896684" cy="1758588"/>
          </a:xfrm>
        </p:grpSpPr>
        <p:pic>
          <p:nvPicPr>
            <p:cNvPr id="11274" name="Picture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5" name="Group 60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76" name="Rectangle 61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1277" name="Rectangle 62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64" name="Straight Connector 63"/>
              <p:cNvCxnSpPr>
                <a:cxnSpLocks/>
              </p:cNvCxnSpPr>
              <p:nvPr/>
            </p:nvCxnSpPr>
            <p:spPr>
              <a:xfrm>
                <a:off x="1299494" y="2740940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Oval 64"/>
          <p:cNvSpPr/>
          <p:nvPr/>
        </p:nvSpPr>
        <p:spPr>
          <a:xfrm>
            <a:off x="1882775" y="3975100"/>
            <a:ext cx="227013" cy="2254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1717675" y="4341813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+mn-lt"/>
              </a:rPr>
              <a:t>Improper Fractions to Mixed Numbers </a:t>
            </a:r>
            <a:r>
              <a:rPr lang="en-GB" sz="2500" dirty="0">
                <a:latin typeface="+mn-lt"/>
              </a:rPr>
              <a:t>Answers</a:t>
            </a:r>
          </a:p>
        </p:txBody>
      </p:sp>
      <p:pic>
        <p:nvPicPr>
          <p:cNvPr id="1229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2"/>
          <a:stretch>
            <a:fillRect/>
          </a:stretch>
        </p:blipFill>
        <p:spPr bwMode="auto">
          <a:xfrm>
            <a:off x="576263" y="4357688"/>
            <a:ext cx="20970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64"/>
          <p:cNvSpPr/>
          <p:nvPr/>
        </p:nvSpPr>
        <p:spPr>
          <a:xfrm>
            <a:off x="1882775" y="3975100"/>
            <a:ext cx="227013" cy="2254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1717675" y="4341813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2294" name="Group 12"/>
          <p:cNvGrpSpPr>
            <a:grpSpLocks/>
          </p:cNvGrpSpPr>
          <p:nvPr/>
        </p:nvGrpSpPr>
        <p:grpSpPr bwMode="auto">
          <a:xfrm>
            <a:off x="914400" y="2154238"/>
            <a:ext cx="1897063" cy="1757362"/>
            <a:chOff x="914853" y="2153746"/>
            <a:chExt cx="1896684" cy="1758588"/>
          </a:xfrm>
        </p:grpSpPr>
        <p:pic>
          <p:nvPicPr>
            <p:cNvPr id="12337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53" y="2153746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8" name="Group 8"/>
            <p:cNvGrpSpPr>
              <a:grpSpLocks/>
            </p:cNvGrpSpPr>
            <p:nvPr/>
          </p:nvGrpSpPr>
          <p:grpSpPr bwMode="auto">
            <a:xfrm>
              <a:off x="1213525" y="2648426"/>
              <a:ext cx="442090" cy="615554"/>
              <a:chOff x="1586511" y="2596289"/>
              <a:chExt cx="442090" cy="615554"/>
            </a:xfrm>
          </p:grpSpPr>
          <p:sp>
            <p:nvSpPr>
              <p:cNvPr id="12345" name="Rectangle 49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2346" name="Rectangle 50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>
                <a:off x="1648130" y="2903855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39" name="Rectangle 9"/>
            <p:cNvSpPr>
              <a:spLocks noChangeArrowheads="1"/>
            </p:cNvSpPr>
            <p:nvPr/>
          </p:nvSpPr>
          <p:spPr bwMode="auto">
            <a:xfrm>
              <a:off x="1626401" y="2768385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2340" name="Rectangle 10"/>
            <p:cNvSpPr>
              <a:spLocks noChangeArrowheads="1"/>
            </p:cNvSpPr>
            <p:nvPr/>
          </p:nvSpPr>
          <p:spPr bwMode="auto">
            <a:xfrm>
              <a:off x="1836322" y="2640404"/>
              <a:ext cx="34657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12341" name="Group 36"/>
            <p:cNvGrpSpPr>
              <a:grpSpLocks/>
            </p:cNvGrpSpPr>
            <p:nvPr/>
          </p:nvGrpSpPr>
          <p:grpSpPr bwMode="auto">
            <a:xfrm>
              <a:off x="2079798" y="2648426"/>
              <a:ext cx="442090" cy="615554"/>
              <a:chOff x="1586511" y="2596289"/>
              <a:chExt cx="442090" cy="615554"/>
            </a:xfrm>
          </p:grpSpPr>
          <p:sp>
            <p:nvSpPr>
              <p:cNvPr id="12342" name="Rectangle 37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2343" name="Rectangle 38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40" name="Straight Connector 39"/>
              <p:cNvCxnSpPr>
                <a:cxnSpLocks/>
              </p:cNvCxnSpPr>
              <p:nvPr/>
            </p:nvCxnSpPr>
            <p:spPr>
              <a:xfrm>
                <a:off x="1648459" y="2903855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054350" y="1670050"/>
            <a:ext cx="1897063" cy="1758950"/>
            <a:chOff x="914853" y="2153746"/>
            <a:chExt cx="1896684" cy="1758588"/>
          </a:xfrm>
        </p:grpSpPr>
        <p:pic>
          <p:nvPicPr>
            <p:cNvPr id="12326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53" y="2153746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27" name="Group 43"/>
            <p:cNvGrpSpPr>
              <a:grpSpLocks/>
            </p:cNvGrpSpPr>
            <p:nvPr/>
          </p:nvGrpSpPr>
          <p:grpSpPr bwMode="auto">
            <a:xfrm>
              <a:off x="1213525" y="2648426"/>
              <a:ext cx="442090" cy="615554"/>
              <a:chOff x="1586511" y="2596289"/>
              <a:chExt cx="442090" cy="615554"/>
            </a:xfrm>
          </p:grpSpPr>
          <p:sp>
            <p:nvSpPr>
              <p:cNvPr id="12334" name="Rectangle 72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12335" name="Rectangle 73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75" name="Straight Connector 74"/>
              <p:cNvCxnSpPr>
                <a:cxnSpLocks/>
              </p:cNvCxnSpPr>
              <p:nvPr/>
            </p:nvCxnSpPr>
            <p:spPr>
              <a:xfrm>
                <a:off x="1648130" y="2904718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28" name="Rectangle 66"/>
            <p:cNvSpPr>
              <a:spLocks noChangeArrowheads="1"/>
            </p:cNvSpPr>
            <p:nvPr/>
          </p:nvSpPr>
          <p:spPr bwMode="auto">
            <a:xfrm>
              <a:off x="1626401" y="2768385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2329" name="Rectangle 67"/>
            <p:cNvSpPr>
              <a:spLocks noChangeArrowheads="1"/>
            </p:cNvSpPr>
            <p:nvPr/>
          </p:nvSpPr>
          <p:spPr bwMode="auto">
            <a:xfrm>
              <a:off x="1836322" y="2640404"/>
              <a:ext cx="34657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12330" name="Group 68"/>
            <p:cNvGrpSpPr>
              <a:grpSpLocks/>
            </p:cNvGrpSpPr>
            <p:nvPr/>
          </p:nvGrpSpPr>
          <p:grpSpPr bwMode="auto">
            <a:xfrm>
              <a:off x="2079798" y="2648426"/>
              <a:ext cx="442090" cy="615554"/>
              <a:chOff x="1586511" y="2596289"/>
              <a:chExt cx="442090" cy="615554"/>
            </a:xfrm>
          </p:grpSpPr>
          <p:sp>
            <p:nvSpPr>
              <p:cNvPr id="12331" name="Rectangle 69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332" name="Rectangle 70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72" name="Straight Connector 71"/>
              <p:cNvCxnSpPr>
                <a:cxnSpLocks/>
              </p:cNvCxnSpPr>
              <p:nvPr/>
            </p:nvCxnSpPr>
            <p:spPr>
              <a:xfrm>
                <a:off x="1648459" y="2904718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6310313" y="1624013"/>
            <a:ext cx="1897062" cy="1758950"/>
            <a:chOff x="914853" y="2153746"/>
            <a:chExt cx="1896684" cy="1758588"/>
          </a:xfrm>
        </p:grpSpPr>
        <p:pic>
          <p:nvPicPr>
            <p:cNvPr id="12315" name="Picture 9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53" y="2153746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6" name="Group 95"/>
            <p:cNvGrpSpPr>
              <a:grpSpLocks/>
            </p:cNvGrpSpPr>
            <p:nvPr/>
          </p:nvGrpSpPr>
          <p:grpSpPr bwMode="auto">
            <a:xfrm>
              <a:off x="1213525" y="2648426"/>
              <a:ext cx="442090" cy="615554"/>
              <a:chOff x="1586511" y="2596289"/>
              <a:chExt cx="442090" cy="615554"/>
            </a:xfrm>
          </p:grpSpPr>
          <p:sp>
            <p:nvSpPr>
              <p:cNvPr id="12323" name="Rectangle 102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2324" name="Rectangle 103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9</a:t>
                </a:r>
              </a:p>
            </p:txBody>
          </p:sp>
          <p:cxnSp>
            <p:nvCxnSpPr>
              <p:cNvPr id="105" name="Straight Connector 104"/>
              <p:cNvCxnSpPr>
                <a:cxnSpLocks/>
              </p:cNvCxnSpPr>
              <p:nvPr/>
            </p:nvCxnSpPr>
            <p:spPr>
              <a:xfrm>
                <a:off x="1648129" y="2904718"/>
                <a:ext cx="319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7" name="Rectangle 96"/>
            <p:cNvSpPr>
              <a:spLocks noChangeArrowheads="1"/>
            </p:cNvSpPr>
            <p:nvPr/>
          </p:nvSpPr>
          <p:spPr bwMode="auto">
            <a:xfrm>
              <a:off x="1626401" y="2768385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2318" name="Rectangle 97"/>
            <p:cNvSpPr>
              <a:spLocks noChangeArrowheads="1"/>
            </p:cNvSpPr>
            <p:nvPr/>
          </p:nvSpPr>
          <p:spPr bwMode="auto">
            <a:xfrm>
              <a:off x="1836322" y="2640404"/>
              <a:ext cx="34657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12319" name="Group 98"/>
            <p:cNvGrpSpPr>
              <a:grpSpLocks/>
            </p:cNvGrpSpPr>
            <p:nvPr/>
          </p:nvGrpSpPr>
          <p:grpSpPr bwMode="auto">
            <a:xfrm>
              <a:off x="2079798" y="2648426"/>
              <a:ext cx="442090" cy="615554"/>
              <a:chOff x="1586511" y="2596289"/>
              <a:chExt cx="442090" cy="615554"/>
            </a:xfrm>
          </p:grpSpPr>
          <p:sp>
            <p:nvSpPr>
              <p:cNvPr id="12320" name="Rectangle 99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321" name="Rectangle 100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9</a:t>
                </a:r>
              </a:p>
            </p:txBody>
          </p:sp>
          <p:cxnSp>
            <p:nvCxnSpPr>
              <p:cNvPr id="102" name="Straight Connector 101"/>
              <p:cNvCxnSpPr>
                <a:cxnSpLocks/>
              </p:cNvCxnSpPr>
              <p:nvPr/>
            </p:nvCxnSpPr>
            <p:spPr>
              <a:xfrm>
                <a:off x="1648459" y="2904718"/>
                <a:ext cx="319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62488" y="3044825"/>
            <a:ext cx="1895475" cy="1757363"/>
            <a:chOff x="4662488" y="3044825"/>
            <a:chExt cx="1895475" cy="1757363"/>
          </a:xfrm>
        </p:grpSpPr>
        <p:pic>
          <p:nvPicPr>
            <p:cNvPr id="12298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488" y="3044825"/>
              <a:ext cx="1895475" cy="175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9" name="Group 16"/>
            <p:cNvGrpSpPr>
              <a:grpSpLocks/>
            </p:cNvGrpSpPr>
            <p:nvPr/>
          </p:nvGrpSpPr>
          <p:grpSpPr bwMode="auto">
            <a:xfrm>
              <a:off x="4700328" y="3539160"/>
              <a:ext cx="441808" cy="615125"/>
              <a:chOff x="4847741" y="4200613"/>
              <a:chExt cx="442090" cy="615554"/>
            </a:xfrm>
          </p:grpSpPr>
          <p:sp>
            <p:nvSpPr>
              <p:cNvPr id="12312" name="Rectangle 84"/>
              <p:cNvSpPr>
                <a:spLocks noChangeArrowheads="1"/>
              </p:cNvSpPr>
              <p:nvPr/>
            </p:nvSpPr>
            <p:spPr bwMode="auto">
              <a:xfrm>
                <a:off x="4847741" y="4200613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2313" name="Rectangle 85"/>
              <p:cNvSpPr>
                <a:spLocks noChangeArrowheads="1"/>
              </p:cNvSpPr>
              <p:nvPr/>
            </p:nvSpPr>
            <p:spPr bwMode="auto">
              <a:xfrm>
                <a:off x="4847741" y="4508390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87" name="Straight Connector 86"/>
              <p:cNvCxnSpPr>
                <a:cxnSpLocks/>
              </p:cNvCxnSpPr>
              <p:nvPr/>
            </p:nvCxnSpPr>
            <p:spPr>
              <a:xfrm>
                <a:off x="4946489" y="4508180"/>
                <a:ext cx="2446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0" name="Rectangle 78"/>
            <p:cNvSpPr>
              <a:spLocks noChangeArrowheads="1"/>
            </p:cNvSpPr>
            <p:nvPr/>
          </p:nvSpPr>
          <p:spPr bwMode="auto">
            <a:xfrm>
              <a:off x="5007937" y="3659036"/>
              <a:ext cx="320717" cy="36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2301" name="Rectangle 79"/>
            <p:cNvSpPr>
              <a:spLocks noChangeArrowheads="1"/>
            </p:cNvSpPr>
            <p:nvPr/>
          </p:nvSpPr>
          <p:spPr bwMode="auto">
            <a:xfrm>
              <a:off x="5159517" y="3531144"/>
              <a:ext cx="346349" cy="59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5324875" y="3539160"/>
              <a:ext cx="441808" cy="615125"/>
              <a:chOff x="5527278" y="4200613"/>
              <a:chExt cx="442090" cy="615554"/>
            </a:xfrm>
          </p:grpSpPr>
          <p:sp>
            <p:nvSpPr>
              <p:cNvPr id="12309" name="Rectangle 81"/>
              <p:cNvSpPr>
                <a:spLocks noChangeArrowheads="1"/>
              </p:cNvSpPr>
              <p:nvPr/>
            </p:nvSpPr>
            <p:spPr bwMode="auto">
              <a:xfrm>
                <a:off x="5527278" y="4200613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310" name="Rectangle 82"/>
              <p:cNvSpPr>
                <a:spLocks noChangeArrowheads="1"/>
              </p:cNvSpPr>
              <p:nvPr/>
            </p:nvSpPr>
            <p:spPr bwMode="auto">
              <a:xfrm>
                <a:off x="5527278" y="4508390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84" name="Straight Connector 83"/>
              <p:cNvCxnSpPr>
                <a:cxnSpLocks/>
              </p:cNvCxnSpPr>
              <p:nvPr/>
            </p:nvCxnSpPr>
            <p:spPr>
              <a:xfrm>
                <a:off x="5630132" y="4508180"/>
                <a:ext cx="2366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3" name="Rectangle 87"/>
            <p:cNvSpPr>
              <a:spLocks noChangeArrowheads="1"/>
            </p:cNvSpPr>
            <p:nvPr/>
          </p:nvSpPr>
          <p:spPr bwMode="auto">
            <a:xfrm>
              <a:off x="5668129" y="3636251"/>
              <a:ext cx="407224" cy="36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or</a:t>
              </a:r>
            </a:p>
          </p:txBody>
        </p:sp>
        <p:grpSp>
          <p:nvGrpSpPr>
            <p:cNvPr id="12304" name="Group 19"/>
            <p:cNvGrpSpPr>
              <a:grpSpLocks/>
            </p:cNvGrpSpPr>
            <p:nvPr/>
          </p:nvGrpSpPr>
          <p:grpSpPr bwMode="auto">
            <a:xfrm>
              <a:off x="6101161" y="3536982"/>
              <a:ext cx="441808" cy="615125"/>
              <a:chOff x="6287641" y="4198433"/>
              <a:chExt cx="442090" cy="615554"/>
            </a:xfrm>
          </p:grpSpPr>
          <p:sp>
            <p:nvSpPr>
              <p:cNvPr id="12306" name="Rectangle 90"/>
              <p:cNvSpPr>
                <a:spLocks noChangeArrowheads="1"/>
              </p:cNvSpPr>
              <p:nvPr/>
            </p:nvSpPr>
            <p:spPr bwMode="auto">
              <a:xfrm>
                <a:off x="6287641" y="4198433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307" name="Rectangle 91"/>
              <p:cNvSpPr>
                <a:spLocks noChangeArrowheads="1"/>
              </p:cNvSpPr>
              <p:nvPr/>
            </p:nvSpPr>
            <p:spPr bwMode="auto">
              <a:xfrm>
                <a:off x="6287641" y="4506210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93" name="Straight Connector 92"/>
              <p:cNvCxnSpPr>
                <a:cxnSpLocks/>
              </p:cNvCxnSpPr>
              <p:nvPr/>
            </p:nvCxnSpPr>
            <p:spPr>
              <a:xfrm>
                <a:off x="6390496" y="4506591"/>
                <a:ext cx="23668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5" name="Rectangle 79"/>
            <p:cNvSpPr>
              <a:spLocks noChangeArrowheads="1"/>
            </p:cNvSpPr>
            <p:nvPr/>
          </p:nvSpPr>
          <p:spPr bwMode="auto">
            <a:xfrm>
              <a:off x="5938654" y="3531144"/>
              <a:ext cx="346349" cy="59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137</TotalTime>
  <Words>208</Words>
  <Application>Microsoft Office PowerPoint</Application>
  <PresentationFormat>On-screen Show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Twinkl</vt:lpstr>
      <vt:lpstr>Office Theme</vt:lpstr>
      <vt:lpstr>PowerPoint Presentation</vt:lpstr>
      <vt:lpstr>Proper Fractions</vt:lpstr>
      <vt:lpstr>Improper Fractions</vt:lpstr>
      <vt:lpstr>Improper Fractions to Mixed Numbers</vt:lpstr>
      <vt:lpstr>Improper Fractions to Mixed Numbers</vt:lpstr>
      <vt:lpstr>Improper Fractions to Mixed Numbers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Alexandra Blackbourn</cp:lastModifiedBy>
  <cp:revision>16</cp:revision>
  <dcterms:created xsi:type="dcterms:W3CDTF">2018-12-03T14:41:59Z</dcterms:created>
  <dcterms:modified xsi:type="dcterms:W3CDTF">2021-01-27T16:52:27Z</dcterms:modified>
</cp:coreProperties>
</file>