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EDEB6-FBD2-4D70-B5E8-81222481C8B1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25B31-AC7D-483C-8974-5A9A9BAA9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510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424819"/>
            <a:ext cx="7766936" cy="1646302"/>
          </a:xfrm>
        </p:spPr>
        <p:txBody>
          <a:bodyPr/>
          <a:lstStyle/>
          <a:p>
            <a:r>
              <a:rPr lang="en-GB" dirty="0" smtClean="0"/>
              <a:t>Are online friends really friends?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347" y="497735"/>
            <a:ext cx="7766936" cy="1096899"/>
          </a:xfrm>
        </p:spPr>
        <p:txBody>
          <a:bodyPr>
            <a:normAutofit/>
          </a:bodyPr>
          <a:lstStyle/>
          <a:p>
            <a:r>
              <a:rPr lang="en-GB" sz="3600" dirty="0" smtClean="0"/>
              <a:t>Monday 1</a:t>
            </a:r>
            <a:r>
              <a:rPr lang="en-GB" sz="3600" baseline="30000" dirty="0" smtClean="0"/>
              <a:t>st</a:t>
            </a:r>
            <a:r>
              <a:rPr lang="en-GB" sz="3600" dirty="0" smtClean="0"/>
              <a:t> February 2021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9" y="2913603"/>
            <a:ext cx="4399589" cy="281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1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Always ask a trusted adult!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8936929" cy="388077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If you are unsure about who to be friends with on and offline – always ask a trusted adult!</a:t>
            </a:r>
          </a:p>
          <a:p>
            <a:endParaRPr lang="en-GB" sz="2800" dirty="0"/>
          </a:p>
          <a:p>
            <a:r>
              <a:rPr lang="en-GB" sz="2800" b="1" u="sng" dirty="0" smtClean="0"/>
              <a:t>ALWAYS KEEP YOURSELF SAFE (online and offline!)</a:t>
            </a:r>
          </a:p>
          <a:p>
            <a:endParaRPr lang="en-GB" sz="2800" dirty="0"/>
          </a:p>
          <a:p>
            <a:r>
              <a:rPr lang="en-GB" sz="2800" dirty="0" smtClean="0"/>
              <a:t>REMEMBER – Never give out your personal details to ANYONE online!!!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4850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activity!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smtClean="0"/>
              <a:t>TASK 1: </a:t>
            </a:r>
            <a:r>
              <a:rPr lang="en-GB" dirty="0" smtClean="0"/>
              <a:t>Complete the sheet: ‘Online and Offline friends’ (Venn diagram)</a:t>
            </a:r>
          </a:p>
          <a:p>
            <a:endParaRPr lang="en-GB" dirty="0"/>
          </a:p>
          <a:p>
            <a:r>
              <a:rPr lang="en-GB" b="1" dirty="0" smtClean="0"/>
              <a:t>TASK 2: </a:t>
            </a:r>
            <a:r>
              <a:rPr lang="en-GB" dirty="0" smtClean="0"/>
              <a:t>Think about all the online games you play. Ask yourself this question: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	Are they real friends (offline friends that you actually know) or are they 	strangers?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	If they are strangers – THEY COULD BE ANYONE! – delete all strangers that 	you do not know! KEEP SAFE!!!!!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	You would not talk or play with a stranger in the street – do not do it online!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287" y="5030002"/>
            <a:ext cx="2371550" cy="1579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1384" t="22946" r="22192" b="13483"/>
          <a:stretch/>
        </p:blipFill>
        <p:spPr>
          <a:xfrm>
            <a:off x="8867501" y="738043"/>
            <a:ext cx="2999336" cy="1899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3770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0196" y="302512"/>
            <a:ext cx="5711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Always stay safe!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7128" y="1608798"/>
            <a:ext cx="8197956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 not accept/ send friend requests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rom people you do not know!</a:t>
            </a:r>
          </a:p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They could be anyone!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728" y="3031385"/>
            <a:ext cx="2371550" cy="1579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5497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Learning objective: </a:t>
            </a:r>
            <a:r>
              <a:rPr lang="en-GB" dirty="0" smtClean="0"/>
              <a:t>To understand the difference between online and offline friends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Success criteria: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sz="2400" dirty="0" smtClean="0"/>
              <a:t>I understand what an ‘online’ and ‘offline’ friend is</a:t>
            </a:r>
          </a:p>
          <a:p>
            <a:r>
              <a:rPr lang="en-GB" sz="2400" dirty="0" smtClean="0"/>
              <a:t>I understand the dangers of ‘online’ friends</a:t>
            </a:r>
          </a:p>
          <a:p>
            <a:r>
              <a:rPr lang="en-GB" sz="2400" dirty="0" smtClean="0"/>
              <a:t>I understand how to keep myself safe online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3714" y="5133703"/>
            <a:ext cx="2738878" cy="142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6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303" t="20616" r="23061" b="8302"/>
          <a:stretch/>
        </p:blipFill>
        <p:spPr>
          <a:xfrm>
            <a:off x="0" y="0"/>
            <a:ext cx="12192000" cy="688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1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4251"/>
          </a:xfrm>
        </p:spPr>
        <p:txBody>
          <a:bodyPr/>
          <a:lstStyle/>
          <a:p>
            <a:r>
              <a:rPr lang="en-GB" dirty="0" smtClean="0"/>
              <a:t>Online v Offline friends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800" b="1" u="sng" dirty="0"/>
              <a:t>Online </a:t>
            </a:r>
            <a:r>
              <a:rPr lang="en-GB" sz="2800" b="1" u="sng" dirty="0" smtClean="0"/>
              <a:t>friends </a:t>
            </a:r>
            <a:endParaRPr lang="en-GB" sz="2800" b="1" u="sng" dirty="0"/>
          </a:p>
          <a:p>
            <a:endParaRPr lang="en-GB" sz="2800" b="1" u="sng" dirty="0" smtClean="0"/>
          </a:p>
          <a:p>
            <a:r>
              <a:rPr lang="en-GB" dirty="0" smtClean="0"/>
              <a:t>You may only know this person by their usernames/Gamer </a:t>
            </a:r>
            <a:r>
              <a:rPr lang="en-GB" dirty="0"/>
              <a:t>tags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They may have told you their ‘real name’ – how do we know this is true? 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Online ‘friends’ are people </a:t>
            </a:r>
            <a:r>
              <a:rPr lang="en-GB" dirty="0"/>
              <a:t>you have never met and do not know who they are – </a:t>
            </a:r>
            <a:r>
              <a:rPr lang="en-GB" sz="2400" b="1" u="sng" dirty="0" smtClean="0"/>
              <a:t>they are strangers</a:t>
            </a:r>
          </a:p>
          <a:p>
            <a:endParaRPr lang="en-GB" sz="2400" b="1" u="sng" dirty="0"/>
          </a:p>
          <a:p>
            <a:r>
              <a:rPr lang="en-GB" sz="2400" b="1" u="sng" dirty="0" smtClean="0"/>
              <a:t>Are they really who they say they are?????</a:t>
            </a:r>
            <a:endParaRPr lang="en-GB" sz="24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8983" y="5016136"/>
            <a:ext cx="2371502" cy="158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7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Online friends (strangers)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Online profile:</a:t>
            </a:r>
          </a:p>
          <a:p>
            <a:endParaRPr lang="en-GB" dirty="0"/>
          </a:p>
          <a:p>
            <a:r>
              <a:rPr lang="en-GB" dirty="0" smtClean="0"/>
              <a:t>Name: Rosie</a:t>
            </a:r>
          </a:p>
          <a:p>
            <a:r>
              <a:rPr lang="en-GB" dirty="0" smtClean="0"/>
              <a:t>Age: 9</a:t>
            </a:r>
          </a:p>
          <a:p>
            <a:r>
              <a:rPr lang="en-GB" dirty="0" smtClean="0"/>
              <a:t>Likes: horse riding and LOL dolls</a:t>
            </a:r>
          </a:p>
          <a:p>
            <a:r>
              <a:rPr lang="en-GB" dirty="0" smtClean="0"/>
              <a:t>Dislikes: vegetables</a:t>
            </a:r>
          </a:p>
          <a:p>
            <a:r>
              <a:rPr lang="en-GB" dirty="0" smtClean="0"/>
              <a:t>Favourite game: </a:t>
            </a:r>
            <a:r>
              <a:rPr lang="en-GB" dirty="0" err="1" smtClean="0"/>
              <a:t>Roblox</a:t>
            </a:r>
            <a:r>
              <a:rPr lang="en-GB" dirty="0"/>
              <a:t> </a:t>
            </a:r>
            <a:r>
              <a:rPr lang="en-GB" dirty="0" smtClean="0"/>
              <a:t>(Adopt Me)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Please be my friend – lets play together online! 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61125" y="2160588"/>
            <a:ext cx="4184034" cy="3880773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b="1" dirty="0" smtClean="0"/>
              <a:t>REAL PROFILE</a:t>
            </a:r>
          </a:p>
          <a:p>
            <a:endParaRPr lang="en-GB" dirty="0"/>
          </a:p>
          <a:p>
            <a:r>
              <a:rPr lang="en-GB" dirty="0" smtClean="0"/>
              <a:t>Name: Pete</a:t>
            </a:r>
          </a:p>
          <a:p>
            <a:r>
              <a:rPr lang="en-GB" dirty="0" smtClean="0"/>
              <a:t>Age: 24</a:t>
            </a:r>
          </a:p>
          <a:p>
            <a:r>
              <a:rPr lang="en-GB" dirty="0" smtClean="0"/>
              <a:t>Likes: Rugby &amp; gaming</a:t>
            </a:r>
          </a:p>
          <a:p>
            <a:r>
              <a:rPr lang="en-GB" dirty="0" smtClean="0"/>
              <a:t>Dislikes: classical music</a:t>
            </a:r>
          </a:p>
          <a:p>
            <a:r>
              <a:rPr lang="en-GB" dirty="0" smtClean="0"/>
              <a:t>Favourite game: </a:t>
            </a:r>
            <a:r>
              <a:rPr lang="en-GB" dirty="0" err="1" smtClean="0"/>
              <a:t>Fortnite</a:t>
            </a:r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Right Arrow 5"/>
          <p:cNvSpPr/>
          <p:nvPr/>
        </p:nvSpPr>
        <p:spPr>
          <a:xfrm>
            <a:off x="3807592" y="3969107"/>
            <a:ext cx="2325189" cy="731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102" y="2256429"/>
            <a:ext cx="1386649" cy="13866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18663"/>
          <a:stretch/>
        </p:blipFill>
        <p:spPr>
          <a:xfrm>
            <a:off x="8958596" y="2256429"/>
            <a:ext cx="1047552" cy="131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4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4572000"/>
          </a:xfrm>
          <a:prstGeom prst="rect">
            <a:avLst/>
          </a:prstGeom>
        </p:spPr>
      </p:pic>
      <p:sp>
        <p:nvSpPr>
          <p:cNvPr id="7" name="Content Placeholder 4"/>
          <p:cNvSpPr>
            <a:spLocks noGrp="1"/>
          </p:cNvSpPr>
          <p:nvPr>
            <p:ph sz="half" idx="2"/>
          </p:nvPr>
        </p:nvSpPr>
        <p:spPr>
          <a:xfrm>
            <a:off x="6161125" y="2160588"/>
            <a:ext cx="4184034" cy="3880773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b="1" dirty="0" smtClean="0"/>
              <a:t>REAL PROFILE</a:t>
            </a:r>
          </a:p>
          <a:p>
            <a:endParaRPr lang="en-GB" dirty="0"/>
          </a:p>
          <a:p>
            <a:r>
              <a:rPr lang="en-GB" dirty="0" smtClean="0"/>
              <a:t>Name: Pete</a:t>
            </a:r>
          </a:p>
          <a:p>
            <a:r>
              <a:rPr lang="en-GB" dirty="0" smtClean="0"/>
              <a:t>Age: 24</a:t>
            </a:r>
          </a:p>
          <a:p>
            <a:r>
              <a:rPr lang="en-GB" dirty="0" smtClean="0"/>
              <a:t>Likes: Rugby &amp; gaming</a:t>
            </a:r>
          </a:p>
          <a:p>
            <a:r>
              <a:rPr lang="en-GB" dirty="0" smtClean="0"/>
              <a:t>Dislikes: classical music</a:t>
            </a:r>
          </a:p>
          <a:p>
            <a:r>
              <a:rPr lang="en-GB" dirty="0" smtClean="0"/>
              <a:t>Favourite game: </a:t>
            </a:r>
            <a:r>
              <a:rPr lang="en-GB" dirty="0" err="1" smtClean="0"/>
              <a:t>Fortnite</a:t>
            </a:r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5958" y="2286000"/>
            <a:ext cx="1042506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2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4251"/>
          </a:xfrm>
        </p:spPr>
        <p:txBody>
          <a:bodyPr/>
          <a:lstStyle/>
          <a:p>
            <a:r>
              <a:rPr lang="en-GB" dirty="0" smtClean="0"/>
              <a:t>Online v Offline friends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u="sng" dirty="0"/>
              <a:t>Online </a:t>
            </a:r>
            <a:r>
              <a:rPr lang="en-GB" sz="2800" b="1" u="sng" dirty="0" smtClean="0"/>
              <a:t>friends </a:t>
            </a:r>
            <a:endParaRPr lang="en-GB" sz="2800" b="1" u="sng" dirty="0"/>
          </a:p>
          <a:p>
            <a:endParaRPr lang="en-GB" sz="2800" b="1" u="sng" dirty="0" smtClean="0"/>
          </a:p>
          <a:p>
            <a:r>
              <a:rPr lang="en-GB" dirty="0" smtClean="0"/>
              <a:t>Not all online friends are a danger – you may have met them in person in the past and decide to stay friends online (check with a trusted adult if this is safe to do so!) </a:t>
            </a:r>
            <a:endParaRPr lang="en-GB" dirty="0"/>
          </a:p>
          <a:p>
            <a:endParaRPr lang="en-GB" sz="2400" b="1" u="sng" dirty="0" smtClean="0"/>
          </a:p>
          <a:p>
            <a:endParaRPr lang="en-GB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8983" y="5016136"/>
            <a:ext cx="2371502" cy="158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4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0196" y="302512"/>
            <a:ext cx="5711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Always stay safe!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7128" y="1608798"/>
            <a:ext cx="8197956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 not accept/ send friend requests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rom people you do not know!</a:t>
            </a:r>
          </a:p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They could be anyone!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890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4251"/>
          </a:xfrm>
        </p:spPr>
        <p:txBody>
          <a:bodyPr/>
          <a:lstStyle/>
          <a:p>
            <a:r>
              <a:rPr lang="en-GB" dirty="0" smtClean="0"/>
              <a:t>Online v Offline friends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u="sng" dirty="0" smtClean="0"/>
              <a:t>Offline friends </a:t>
            </a:r>
            <a:endParaRPr lang="en-GB" sz="2800" b="1" u="sng" dirty="0"/>
          </a:p>
          <a:p>
            <a:endParaRPr lang="en-GB" sz="2800" b="1" u="sng" dirty="0" smtClean="0"/>
          </a:p>
          <a:p>
            <a:r>
              <a:rPr lang="en-GB" dirty="0" smtClean="0"/>
              <a:t>Offline friends are those people you know and have met in person – like your school friends or friends in your street – THESE ARE REAL FRIENDS!!</a:t>
            </a:r>
          </a:p>
          <a:p>
            <a:endParaRPr lang="en-GB" sz="2400" b="1" u="sng" dirty="0"/>
          </a:p>
          <a:p>
            <a:r>
              <a:rPr lang="en-GB" sz="2400" b="1" u="sng" dirty="0" smtClean="0"/>
              <a:t>These REAL friends can become your ONLINE friends! It is much safer than having online friends that are strangers! </a:t>
            </a:r>
          </a:p>
          <a:p>
            <a:endParaRPr lang="en-GB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8983" y="5016136"/>
            <a:ext cx="2371502" cy="158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9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cet">
  <a:themeElements>
    <a:clrScheme name="Custom 14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FF0000"/>
      </a:accent1>
      <a:accent2>
        <a:srgbClr val="FF0000"/>
      </a:accent2>
      <a:accent3>
        <a:srgbClr val="FF0000"/>
      </a:accent3>
      <a:accent4>
        <a:srgbClr val="FF0000"/>
      </a:accent4>
      <a:accent5>
        <a:srgbClr val="000000"/>
      </a:accent5>
      <a:accent6>
        <a:srgbClr val="A5A5A5"/>
      </a:accent6>
      <a:hlink>
        <a:srgbClr val="A5A5A5"/>
      </a:hlink>
      <a:folHlink>
        <a:srgbClr val="FF000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361</TotalTime>
  <Words>499</Words>
  <Application>Microsoft Office PowerPoint</Application>
  <PresentationFormat>Widescreen</PresentationFormat>
  <Paragraphs>78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Trebuchet MS</vt:lpstr>
      <vt:lpstr>Wingdings 3</vt:lpstr>
      <vt:lpstr>Facet</vt:lpstr>
      <vt:lpstr>Are online friends really friends? </vt:lpstr>
      <vt:lpstr>Learning objective: To understand the difference between online and offline friends</vt:lpstr>
      <vt:lpstr>PowerPoint Presentation</vt:lpstr>
      <vt:lpstr>Online v Offline friends</vt:lpstr>
      <vt:lpstr>Example: Online friends (strangers) </vt:lpstr>
      <vt:lpstr>PowerPoint Presentation</vt:lpstr>
      <vt:lpstr>Online v Offline friends</vt:lpstr>
      <vt:lpstr>PowerPoint Presentation</vt:lpstr>
      <vt:lpstr>Online v Offline friends</vt:lpstr>
      <vt:lpstr>Always ask a trusted adult!</vt:lpstr>
      <vt:lpstr>Learning activity!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online friends really friends?</dc:title>
  <dc:creator>Richard Turner</dc:creator>
  <cp:lastModifiedBy>Richard Turner</cp:lastModifiedBy>
  <cp:revision>8</cp:revision>
  <cp:lastPrinted>2021-01-29T09:36:24Z</cp:lastPrinted>
  <dcterms:created xsi:type="dcterms:W3CDTF">2021-01-29T08:26:20Z</dcterms:created>
  <dcterms:modified xsi:type="dcterms:W3CDTF">2021-01-29T14:27:36Z</dcterms:modified>
</cp:coreProperties>
</file>