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5"/>
  </p:notesMasterIdLst>
  <p:handoutMasterIdLst>
    <p:handoutMasterId r:id="rId16"/>
  </p:handoutMasterIdLst>
  <p:sldIdLst>
    <p:sldId id="261" r:id="rId2"/>
    <p:sldId id="258" r:id="rId3"/>
    <p:sldId id="263" r:id="rId4"/>
    <p:sldId id="307" r:id="rId5"/>
    <p:sldId id="271" r:id="rId6"/>
    <p:sldId id="313" r:id="rId7"/>
    <p:sldId id="314" r:id="rId8"/>
    <p:sldId id="315" r:id="rId9"/>
    <p:sldId id="316" r:id="rId10"/>
    <p:sldId id="317" r:id="rId11"/>
    <p:sldId id="308" r:id="rId12"/>
    <p:sldId id="319" r:id="rId13"/>
    <p:sldId id="290" r:id="rId14"/>
  </p:sldIdLst>
  <p:sldSz cx="9144000" cy="6858000" type="screen4x3"/>
  <p:notesSz cx="6858000" cy="9144000"/>
  <p:embeddedFontLst>
    <p:embeddedFont>
      <p:font typeface="BPreplay" panose="02000503000000020004" pitchFamily="50" charset="0"/>
      <p:regular r:id="rId17"/>
      <p:bold r:id="rId18"/>
      <p:italic r:id="rId19"/>
      <p:boldItalic r:id="rId20"/>
    </p:embeddedFont>
    <p:embeddedFont>
      <p:font typeface="Calibri" panose="020F0502020204030204" pitchFamily="34" charset="0"/>
      <p:regular r:id="rId21"/>
      <p:bold r:id="rId22"/>
      <p:italic r:id="rId23"/>
      <p:boldItalic r:id="rId24"/>
    </p:embeddedFont>
    <p:embeddedFont>
      <p:font typeface="Roboto" panose="02000000000000000000" pitchFamily="2" charset="0"/>
      <p:regular r:id="rId25"/>
      <p:bold r:id="rId26"/>
      <p:italic r:id="rId27"/>
      <p:boldItalic r:id="rId28"/>
    </p:embeddedFont>
    <p:embeddedFont>
      <p:font typeface="Sassoon Infant Md" panose="02000603050000020003" pitchFamily="50" charset="0"/>
      <p:regular r:id="rId29"/>
    </p:embeddedFont>
    <p:embeddedFont>
      <p:font typeface="Sassoon Infant Rg" panose="02000503030000020003" pitchFamily="50" charset="0"/>
      <p:regular r:id="rId30"/>
      <p:bold r:id="rId31"/>
    </p:embeddedFont>
    <p:embeddedFont>
      <p:font typeface="Twinkl" pitchFamily="2" charset="0"/>
      <p:regular r:id="rId32"/>
      <p:bold r:id="rId33"/>
    </p:embeddedFont>
  </p:embeddedFontLst>
  <p:defaultTextStyle>
    <a:defPPr>
      <a:defRPr lang="en-US"/>
    </a:defPPr>
    <a:lvl1pPr algn="l" rtl="0" eaLnBrk="0" fontAlgn="base" hangingPunct="0">
      <a:spcBef>
        <a:spcPct val="0"/>
      </a:spcBef>
      <a:spcAft>
        <a:spcPct val="0"/>
      </a:spcAft>
      <a:defRPr kern="1200">
        <a:solidFill>
          <a:schemeClr val="tx1"/>
        </a:solidFill>
        <a:latin typeface="Sassoon Infant Rg" pitchFamily="50" charset="0"/>
        <a:ea typeface="+mn-ea"/>
        <a:cs typeface="+mn-cs"/>
      </a:defRPr>
    </a:lvl1pPr>
    <a:lvl2pPr marL="457200" algn="l" rtl="0" eaLnBrk="0" fontAlgn="base" hangingPunct="0">
      <a:spcBef>
        <a:spcPct val="0"/>
      </a:spcBef>
      <a:spcAft>
        <a:spcPct val="0"/>
      </a:spcAft>
      <a:defRPr kern="1200">
        <a:solidFill>
          <a:schemeClr val="tx1"/>
        </a:solidFill>
        <a:latin typeface="Sassoon Infant Rg" pitchFamily="50" charset="0"/>
        <a:ea typeface="+mn-ea"/>
        <a:cs typeface="+mn-cs"/>
      </a:defRPr>
    </a:lvl2pPr>
    <a:lvl3pPr marL="914400" algn="l" rtl="0" eaLnBrk="0" fontAlgn="base" hangingPunct="0">
      <a:spcBef>
        <a:spcPct val="0"/>
      </a:spcBef>
      <a:spcAft>
        <a:spcPct val="0"/>
      </a:spcAft>
      <a:defRPr kern="1200">
        <a:solidFill>
          <a:schemeClr val="tx1"/>
        </a:solidFill>
        <a:latin typeface="Sassoon Infant Rg" pitchFamily="50" charset="0"/>
        <a:ea typeface="+mn-ea"/>
        <a:cs typeface="+mn-cs"/>
      </a:defRPr>
    </a:lvl3pPr>
    <a:lvl4pPr marL="1371600" algn="l" rtl="0" eaLnBrk="0" fontAlgn="base" hangingPunct="0">
      <a:spcBef>
        <a:spcPct val="0"/>
      </a:spcBef>
      <a:spcAft>
        <a:spcPct val="0"/>
      </a:spcAft>
      <a:defRPr kern="1200">
        <a:solidFill>
          <a:schemeClr val="tx1"/>
        </a:solidFill>
        <a:latin typeface="Sassoon Infant Rg" pitchFamily="50" charset="0"/>
        <a:ea typeface="+mn-ea"/>
        <a:cs typeface="+mn-cs"/>
      </a:defRPr>
    </a:lvl4pPr>
    <a:lvl5pPr marL="1828800" algn="l" rtl="0" eaLnBrk="0" fontAlgn="base" hangingPunct="0">
      <a:spcBef>
        <a:spcPct val="0"/>
      </a:spcBef>
      <a:spcAft>
        <a:spcPct val="0"/>
      </a:spcAft>
      <a:defRPr kern="1200">
        <a:solidFill>
          <a:schemeClr val="tx1"/>
        </a:solidFill>
        <a:latin typeface="Sassoon Infant Rg" pitchFamily="50" charset="0"/>
        <a:ea typeface="+mn-ea"/>
        <a:cs typeface="+mn-cs"/>
      </a:defRPr>
    </a:lvl5pPr>
    <a:lvl6pPr marL="2286000" algn="l" defTabSz="914400" rtl="0" eaLnBrk="1" latinLnBrk="0" hangingPunct="1">
      <a:defRPr kern="1200">
        <a:solidFill>
          <a:schemeClr val="tx1"/>
        </a:solidFill>
        <a:latin typeface="Sassoon Infant Rg" pitchFamily="50" charset="0"/>
        <a:ea typeface="+mn-ea"/>
        <a:cs typeface="+mn-cs"/>
      </a:defRPr>
    </a:lvl6pPr>
    <a:lvl7pPr marL="2743200" algn="l" defTabSz="914400" rtl="0" eaLnBrk="1" latinLnBrk="0" hangingPunct="1">
      <a:defRPr kern="1200">
        <a:solidFill>
          <a:schemeClr val="tx1"/>
        </a:solidFill>
        <a:latin typeface="Sassoon Infant Rg" pitchFamily="50" charset="0"/>
        <a:ea typeface="+mn-ea"/>
        <a:cs typeface="+mn-cs"/>
      </a:defRPr>
    </a:lvl7pPr>
    <a:lvl8pPr marL="3200400" algn="l" defTabSz="914400" rtl="0" eaLnBrk="1" latinLnBrk="0" hangingPunct="1">
      <a:defRPr kern="1200">
        <a:solidFill>
          <a:schemeClr val="tx1"/>
        </a:solidFill>
        <a:latin typeface="Sassoon Infant Rg" pitchFamily="50" charset="0"/>
        <a:ea typeface="+mn-ea"/>
        <a:cs typeface="+mn-cs"/>
      </a:defRPr>
    </a:lvl8pPr>
    <a:lvl9pPr marL="3657600" algn="l" defTabSz="914400" rtl="0" eaLnBrk="1" latinLnBrk="0" hangingPunct="1">
      <a:defRPr kern="1200">
        <a:solidFill>
          <a:schemeClr val="tx1"/>
        </a:solidFill>
        <a:latin typeface="Sassoon Infant Rg" pitchFamily="50" charset="0"/>
        <a:ea typeface="+mn-ea"/>
        <a:cs typeface="+mn-cs"/>
      </a:defRPr>
    </a:lvl9pPr>
  </p:defaultTextStyle>
  <p:extLst>
    <p:ext uri="{EFAFB233-063F-42B5-8137-9DF3F51BA10A}">
      <p15:sldGuideLst xmlns:p15="http://schemas.microsoft.com/office/powerpoint/2012/main">
        <p15:guide id="1" orient="horz" pos="2432">
          <p15:clr>
            <a:srgbClr val="A4A3A4"/>
          </p15:clr>
        </p15:guide>
        <p15:guide id="2" pos="2857">
          <p15:clr>
            <a:srgbClr val="A4A3A4"/>
          </p15:clr>
        </p15:guide>
        <p15:guide id="3" pos="5307">
          <p15:clr>
            <a:srgbClr val="A4A3A4"/>
          </p15:clr>
        </p15:guide>
        <p15:guide id="4" orient="horz" pos="3997">
          <p15:clr>
            <a:srgbClr val="A4A3A4"/>
          </p15:clr>
        </p15:guide>
        <p15:guide id="5" pos="521">
          <p15:clr>
            <a:srgbClr val="A4A3A4"/>
          </p15:clr>
        </p15:guide>
        <p15:guide id="6" orient="horz" pos="323">
          <p15:clr>
            <a:srgbClr val="A4A3A4"/>
          </p15:clr>
        </p15:guide>
        <p15:guide id="7" orient="horz" pos="459">
          <p15:clr>
            <a:srgbClr val="A4A3A4"/>
          </p15:clr>
        </p15:guide>
        <p15:guide id="8" orient="horz" pos="3838">
          <p15:clr>
            <a:srgbClr val="A4A3A4"/>
          </p15:clr>
        </p15:guide>
        <p15:guide id="9" pos="5171"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4F6CE"/>
    <a:srgbClr val="E3E884"/>
    <a:srgbClr val="85BD33"/>
    <a:srgbClr val="F7DB6A"/>
    <a:srgbClr val="EA7822"/>
    <a:srgbClr val="F7C16A"/>
    <a:srgbClr val="FFFFFF"/>
    <a:srgbClr val="F9E02B"/>
    <a:srgbClr val="EBAC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114" d="100"/>
          <a:sy n="114" d="100"/>
        </p:scale>
        <p:origin x="1506" y="114"/>
      </p:cViewPr>
      <p:guideLst>
        <p:guide orient="horz" pos="2432"/>
        <p:guide pos="2857"/>
        <p:guide pos="5307"/>
        <p:guide orient="horz" pos="3997"/>
        <p:guide pos="521"/>
        <p:guide orient="horz" pos="323"/>
        <p:guide orient="horz" pos="459"/>
        <p:guide orient="horz" pos="3838"/>
        <p:guide pos="5171"/>
      </p:guideLst>
    </p:cSldViewPr>
  </p:slideViewPr>
  <p:notesTextViewPr>
    <p:cViewPr>
      <p:scale>
        <a:sx n="1" d="1"/>
        <a:sy n="1" d="1"/>
      </p:scale>
      <p:origin x="0" y="0"/>
    </p:cViewPr>
  </p:notesTextViewPr>
  <p:notesViewPr>
    <p:cSldViewPr snapToGrid="0" showGuides="1">
      <p:cViewPr varScale="1">
        <p:scale>
          <a:sx n="86" d="100"/>
          <a:sy n="86" d="100"/>
        </p:scale>
        <p:origin x="2928"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font" Target="fonts/font5.fntdata"/><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font" Target="fonts/font17.fntdata"/><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font" Target="fonts/font4.fntdata"/><Relationship Id="rId29"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32" Type="http://schemas.openxmlformats.org/officeDocument/2006/relationships/font" Target="fonts/font16.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7.fntdata"/><Relationship Id="rId28" Type="http://schemas.openxmlformats.org/officeDocument/2006/relationships/font" Target="fonts/font12.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font" Target="fonts/font14.fntdata"/><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8092BAB-B7AA-461C-A17C-3EE51FEE114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a:extLst>
              <a:ext uri="{FF2B5EF4-FFF2-40B4-BE49-F238E27FC236}">
                <a16:creationId xmlns:a16="http://schemas.microsoft.com/office/drawing/2014/main" id="{A00FAB71-5F18-4106-BD20-6853258C2D5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9D2600BF-D9A6-49C1-B19E-D347EAEF86B4}" type="datetimeFigureOut">
              <a:rPr lang="en-GB"/>
              <a:pPr>
                <a:defRPr/>
              </a:pPr>
              <a:t>13/10/2020</a:t>
            </a:fld>
            <a:endParaRPr lang="en-GB"/>
          </a:p>
        </p:txBody>
      </p:sp>
      <p:sp>
        <p:nvSpPr>
          <p:cNvPr id="4" name="Footer Placeholder 3">
            <a:extLst>
              <a:ext uri="{FF2B5EF4-FFF2-40B4-BE49-F238E27FC236}">
                <a16:creationId xmlns:a16="http://schemas.microsoft.com/office/drawing/2014/main" id="{1E7D40A0-4251-4501-B4D3-84F6B48045A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5" name="Slide Number Placeholder 4">
            <a:extLst>
              <a:ext uri="{FF2B5EF4-FFF2-40B4-BE49-F238E27FC236}">
                <a16:creationId xmlns:a16="http://schemas.microsoft.com/office/drawing/2014/main" id="{8D7F2BB2-C09D-4A51-B56E-00F99DA3DF10}"/>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fld id="{B5DEA8B3-9D64-48ED-B1A4-36AC31C0F763}" type="slidenum">
              <a:rPr lang="en-GB" altLang="en-US"/>
              <a:pPr/>
              <a:t>‹#›</a:t>
            </a:fld>
            <a:endParaRPr lang="en-GB"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679C998-FE39-4502-A423-6C581EC10DD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a:extLst>
              <a:ext uri="{FF2B5EF4-FFF2-40B4-BE49-F238E27FC236}">
                <a16:creationId xmlns:a16="http://schemas.microsoft.com/office/drawing/2014/main" id="{D237D6E5-D9D7-4858-AB04-15D9156CE7CC}"/>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2F450D50-0ACE-4D3A-9908-2D263FA3FB0D}" type="datetimeFigureOut">
              <a:rPr lang="en-GB"/>
              <a:pPr>
                <a:defRPr/>
              </a:pPr>
              <a:t>13/10/2020</a:t>
            </a:fld>
            <a:endParaRPr lang="en-GB"/>
          </a:p>
        </p:txBody>
      </p:sp>
      <p:sp>
        <p:nvSpPr>
          <p:cNvPr id="4" name="Slide Image Placeholder 3">
            <a:extLst>
              <a:ext uri="{FF2B5EF4-FFF2-40B4-BE49-F238E27FC236}">
                <a16:creationId xmlns:a16="http://schemas.microsoft.com/office/drawing/2014/main" id="{AFD43098-8E99-4CDD-93BB-C6C9FB361FC0}"/>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a:extLst>
              <a:ext uri="{FF2B5EF4-FFF2-40B4-BE49-F238E27FC236}">
                <a16:creationId xmlns:a16="http://schemas.microsoft.com/office/drawing/2014/main" id="{97B6AD3A-B98D-4509-99A4-78C12D1F77CE}"/>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a:extLst>
              <a:ext uri="{FF2B5EF4-FFF2-40B4-BE49-F238E27FC236}">
                <a16:creationId xmlns:a16="http://schemas.microsoft.com/office/drawing/2014/main" id="{44F0EB67-9FDB-4110-8924-C7EE6D20D8E2}"/>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7" name="Slide Number Placeholder 6">
            <a:extLst>
              <a:ext uri="{FF2B5EF4-FFF2-40B4-BE49-F238E27FC236}">
                <a16:creationId xmlns:a16="http://schemas.microsoft.com/office/drawing/2014/main" id="{4850F040-D423-4CF2-824C-53D2A7765534}"/>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fld id="{6C7571C7-6400-4E2A-9DB2-DA193D6CADE5}" type="slidenum">
              <a:rPr lang="en-GB" altLang="en-US"/>
              <a:pPr/>
              <a:t>‹#›</a:t>
            </a:fld>
            <a:endParaRPr lang="en-GB"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35BBD7F4-D647-4048-98FB-9795D10BEE6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a:extLst>
              <a:ext uri="{FF2B5EF4-FFF2-40B4-BE49-F238E27FC236}">
                <a16:creationId xmlns:a16="http://schemas.microsoft.com/office/drawing/2014/main" id="{96FF4383-0548-42D8-8F60-540A9497401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12292" name="Slide Number Placeholder 3">
            <a:extLst>
              <a:ext uri="{FF2B5EF4-FFF2-40B4-BE49-F238E27FC236}">
                <a16:creationId xmlns:a16="http://schemas.microsoft.com/office/drawing/2014/main" id="{AF5ECA60-BC2E-4ECC-B880-AFBEC2D35D9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Sassoon Infant Rg" pitchFamily="50" charset="0"/>
              </a:defRPr>
            </a:lvl1pPr>
            <a:lvl2pPr marL="742950" indent="-285750">
              <a:defRPr>
                <a:solidFill>
                  <a:schemeClr val="tx1"/>
                </a:solidFill>
                <a:latin typeface="Sassoon Infant Rg" pitchFamily="50" charset="0"/>
              </a:defRPr>
            </a:lvl2pPr>
            <a:lvl3pPr marL="1143000" indent="-228600">
              <a:defRPr>
                <a:solidFill>
                  <a:schemeClr val="tx1"/>
                </a:solidFill>
                <a:latin typeface="Sassoon Infant Rg" pitchFamily="50" charset="0"/>
              </a:defRPr>
            </a:lvl3pPr>
            <a:lvl4pPr marL="1600200" indent="-228600">
              <a:defRPr>
                <a:solidFill>
                  <a:schemeClr val="tx1"/>
                </a:solidFill>
                <a:latin typeface="Sassoon Infant Rg" pitchFamily="50" charset="0"/>
              </a:defRPr>
            </a:lvl4pPr>
            <a:lvl5pPr marL="2057400" indent="-228600">
              <a:defRPr>
                <a:solidFill>
                  <a:schemeClr val="tx1"/>
                </a:solidFill>
                <a:latin typeface="Sassoon Infant Rg" pitchFamily="50" charset="0"/>
              </a:defRPr>
            </a:lvl5pPr>
            <a:lvl6pPr marL="2514600" indent="-228600" eaLnBrk="0" fontAlgn="base" hangingPunct="0">
              <a:spcBef>
                <a:spcPct val="0"/>
              </a:spcBef>
              <a:spcAft>
                <a:spcPct val="0"/>
              </a:spcAft>
              <a:defRPr>
                <a:solidFill>
                  <a:schemeClr val="tx1"/>
                </a:solidFill>
                <a:latin typeface="Sassoon Infant Rg" pitchFamily="50" charset="0"/>
              </a:defRPr>
            </a:lvl6pPr>
            <a:lvl7pPr marL="2971800" indent="-228600" eaLnBrk="0" fontAlgn="base" hangingPunct="0">
              <a:spcBef>
                <a:spcPct val="0"/>
              </a:spcBef>
              <a:spcAft>
                <a:spcPct val="0"/>
              </a:spcAft>
              <a:defRPr>
                <a:solidFill>
                  <a:schemeClr val="tx1"/>
                </a:solidFill>
                <a:latin typeface="Sassoon Infant Rg" pitchFamily="50" charset="0"/>
              </a:defRPr>
            </a:lvl7pPr>
            <a:lvl8pPr marL="3429000" indent="-228600" eaLnBrk="0" fontAlgn="base" hangingPunct="0">
              <a:spcBef>
                <a:spcPct val="0"/>
              </a:spcBef>
              <a:spcAft>
                <a:spcPct val="0"/>
              </a:spcAft>
              <a:defRPr>
                <a:solidFill>
                  <a:schemeClr val="tx1"/>
                </a:solidFill>
                <a:latin typeface="Sassoon Infant Rg" pitchFamily="50" charset="0"/>
              </a:defRPr>
            </a:lvl8pPr>
            <a:lvl9pPr marL="3886200" indent="-228600" eaLnBrk="0" fontAlgn="base" hangingPunct="0">
              <a:spcBef>
                <a:spcPct val="0"/>
              </a:spcBef>
              <a:spcAft>
                <a:spcPct val="0"/>
              </a:spcAft>
              <a:defRPr>
                <a:solidFill>
                  <a:schemeClr val="tx1"/>
                </a:solidFill>
                <a:latin typeface="Sassoon Infant Rg" pitchFamily="50" charset="0"/>
              </a:defRPr>
            </a:lvl9pPr>
          </a:lstStyle>
          <a:p>
            <a:fld id="{78A7B53A-BAFA-4C99-A196-EC1BB87A7D59}" type="slidenum">
              <a:rPr lang="en-GB" altLang="en-US">
                <a:latin typeface="Calibri" panose="020F0502020204030204" pitchFamily="34" charset="0"/>
              </a:rPr>
              <a:pPr/>
              <a:t>4</a:t>
            </a:fld>
            <a:endParaRPr lang="en-GB" altLang="en-US">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08FBF259-40E7-4C06-A74C-DF9C4F1CB63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a:extLst>
              <a:ext uri="{FF2B5EF4-FFF2-40B4-BE49-F238E27FC236}">
                <a16:creationId xmlns:a16="http://schemas.microsoft.com/office/drawing/2014/main" id="{6F6B179A-4BEF-4E60-A4BD-30A81680E56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14340" name="Slide Number Placeholder 3">
            <a:extLst>
              <a:ext uri="{FF2B5EF4-FFF2-40B4-BE49-F238E27FC236}">
                <a16:creationId xmlns:a16="http://schemas.microsoft.com/office/drawing/2014/main" id="{EF92A722-CC61-42B2-B975-DDFF323E286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Sassoon Infant Rg" pitchFamily="50" charset="0"/>
              </a:defRPr>
            </a:lvl1pPr>
            <a:lvl2pPr marL="742950" indent="-285750">
              <a:defRPr>
                <a:solidFill>
                  <a:schemeClr val="tx1"/>
                </a:solidFill>
                <a:latin typeface="Sassoon Infant Rg" pitchFamily="50" charset="0"/>
              </a:defRPr>
            </a:lvl2pPr>
            <a:lvl3pPr marL="1143000" indent="-228600">
              <a:defRPr>
                <a:solidFill>
                  <a:schemeClr val="tx1"/>
                </a:solidFill>
                <a:latin typeface="Sassoon Infant Rg" pitchFamily="50" charset="0"/>
              </a:defRPr>
            </a:lvl3pPr>
            <a:lvl4pPr marL="1600200" indent="-228600">
              <a:defRPr>
                <a:solidFill>
                  <a:schemeClr val="tx1"/>
                </a:solidFill>
                <a:latin typeface="Sassoon Infant Rg" pitchFamily="50" charset="0"/>
              </a:defRPr>
            </a:lvl4pPr>
            <a:lvl5pPr marL="2057400" indent="-228600">
              <a:defRPr>
                <a:solidFill>
                  <a:schemeClr val="tx1"/>
                </a:solidFill>
                <a:latin typeface="Sassoon Infant Rg" pitchFamily="50" charset="0"/>
              </a:defRPr>
            </a:lvl5pPr>
            <a:lvl6pPr marL="2514600" indent="-228600" eaLnBrk="0" fontAlgn="base" hangingPunct="0">
              <a:spcBef>
                <a:spcPct val="0"/>
              </a:spcBef>
              <a:spcAft>
                <a:spcPct val="0"/>
              </a:spcAft>
              <a:defRPr>
                <a:solidFill>
                  <a:schemeClr val="tx1"/>
                </a:solidFill>
                <a:latin typeface="Sassoon Infant Rg" pitchFamily="50" charset="0"/>
              </a:defRPr>
            </a:lvl6pPr>
            <a:lvl7pPr marL="2971800" indent="-228600" eaLnBrk="0" fontAlgn="base" hangingPunct="0">
              <a:spcBef>
                <a:spcPct val="0"/>
              </a:spcBef>
              <a:spcAft>
                <a:spcPct val="0"/>
              </a:spcAft>
              <a:defRPr>
                <a:solidFill>
                  <a:schemeClr val="tx1"/>
                </a:solidFill>
                <a:latin typeface="Sassoon Infant Rg" pitchFamily="50" charset="0"/>
              </a:defRPr>
            </a:lvl7pPr>
            <a:lvl8pPr marL="3429000" indent="-228600" eaLnBrk="0" fontAlgn="base" hangingPunct="0">
              <a:spcBef>
                <a:spcPct val="0"/>
              </a:spcBef>
              <a:spcAft>
                <a:spcPct val="0"/>
              </a:spcAft>
              <a:defRPr>
                <a:solidFill>
                  <a:schemeClr val="tx1"/>
                </a:solidFill>
                <a:latin typeface="Sassoon Infant Rg" pitchFamily="50" charset="0"/>
              </a:defRPr>
            </a:lvl8pPr>
            <a:lvl9pPr marL="3886200" indent="-228600" eaLnBrk="0" fontAlgn="base" hangingPunct="0">
              <a:spcBef>
                <a:spcPct val="0"/>
              </a:spcBef>
              <a:spcAft>
                <a:spcPct val="0"/>
              </a:spcAft>
              <a:defRPr>
                <a:solidFill>
                  <a:schemeClr val="tx1"/>
                </a:solidFill>
                <a:latin typeface="Sassoon Infant Rg" pitchFamily="50" charset="0"/>
              </a:defRPr>
            </a:lvl9pPr>
          </a:lstStyle>
          <a:p>
            <a:fld id="{014BDDE5-B1AA-4D62-A5CC-090CE66034E8}" type="slidenum">
              <a:rPr lang="en-GB" altLang="en-US">
                <a:latin typeface="Calibri" panose="020F0502020204030204" pitchFamily="34" charset="0"/>
              </a:rPr>
              <a:pPr/>
              <a:t>5</a:t>
            </a:fld>
            <a:endParaRPr lang="en-GB" altLang="en-US">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28089217-E4AB-4998-8D4B-4A304994323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a:extLst>
              <a:ext uri="{FF2B5EF4-FFF2-40B4-BE49-F238E27FC236}">
                <a16:creationId xmlns:a16="http://schemas.microsoft.com/office/drawing/2014/main" id="{097AC768-57F9-471D-886D-0C86807091A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16388" name="Slide Number Placeholder 3">
            <a:extLst>
              <a:ext uri="{FF2B5EF4-FFF2-40B4-BE49-F238E27FC236}">
                <a16:creationId xmlns:a16="http://schemas.microsoft.com/office/drawing/2014/main" id="{316E9ECF-2BD5-452A-93C4-238715ADBBD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Sassoon Infant Rg" pitchFamily="50" charset="0"/>
              </a:defRPr>
            </a:lvl1pPr>
            <a:lvl2pPr marL="742950" indent="-285750">
              <a:defRPr>
                <a:solidFill>
                  <a:schemeClr val="tx1"/>
                </a:solidFill>
                <a:latin typeface="Sassoon Infant Rg" pitchFamily="50" charset="0"/>
              </a:defRPr>
            </a:lvl2pPr>
            <a:lvl3pPr marL="1143000" indent="-228600">
              <a:defRPr>
                <a:solidFill>
                  <a:schemeClr val="tx1"/>
                </a:solidFill>
                <a:latin typeface="Sassoon Infant Rg" pitchFamily="50" charset="0"/>
              </a:defRPr>
            </a:lvl3pPr>
            <a:lvl4pPr marL="1600200" indent="-228600">
              <a:defRPr>
                <a:solidFill>
                  <a:schemeClr val="tx1"/>
                </a:solidFill>
                <a:latin typeface="Sassoon Infant Rg" pitchFamily="50" charset="0"/>
              </a:defRPr>
            </a:lvl4pPr>
            <a:lvl5pPr marL="2057400" indent="-228600">
              <a:defRPr>
                <a:solidFill>
                  <a:schemeClr val="tx1"/>
                </a:solidFill>
                <a:latin typeface="Sassoon Infant Rg" pitchFamily="50" charset="0"/>
              </a:defRPr>
            </a:lvl5pPr>
            <a:lvl6pPr marL="2514600" indent="-228600" eaLnBrk="0" fontAlgn="base" hangingPunct="0">
              <a:spcBef>
                <a:spcPct val="0"/>
              </a:spcBef>
              <a:spcAft>
                <a:spcPct val="0"/>
              </a:spcAft>
              <a:defRPr>
                <a:solidFill>
                  <a:schemeClr val="tx1"/>
                </a:solidFill>
                <a:latin typeface="Sassoon Infant Rg" pitchFamily="50" charset="0"/>
              </a:defRPr>
            </a:lvl6pPr>
            <a:lvl7pPr marL="2971800" indent="-228600" eaLnBrk="0" fontAlgn="base" hangingPunct="0">
              <a:spcBef>
                <a:spcPct val="0"/>
              </a:spcBef>
              <a:spcAft>
                <a:spcPct val="0"/>
              </a:spcAft>
              <a:defRPr>
                <a:solidFill>
                  <a:schemeClr val="tx1"/>
                </a:solidFill>
                <a:latin typeface="Sassoon Infant Rg" pitchFamily="50" charset="0"/>
              </a:defRPr>
            </a:lvl7pPr>
            <a:lvl8pPr marL="3429000" indent="-228600" eaLnBrk="0" fontAlgn="base" hangingPunct="0">
              <a:spcBef>
                <a:spcPct val="0"/>
              </a:spcBef>
              <a:spcAft>
                <a:spcPct val="0"/>
              </a:spcAft>
              <a:defRPr>
                <a:solidFill>
                  <a:schemeClr val="tx1"/>
                </a:solidFill>
                <a:latin typeface="Sassoon Infant Rg" pitchFamily="50" charset="0"/>
              </a:defRPr>
            </a:lvl8pPr>
            <a:lvl9pPr marL="3886200" indent="-228600" eaLnBrk="0" fontAlgn="base" hangingPunct="0">
              <a:spcBef>
                <a:spcPct val="0"/>
              </a:spcBef>
              <a:spcAft>
                <a:spcPct val="0"/>
              </a:spcAft>
              <a:defRPr>
                <a:solidFill>
                  <a:schemeClr val="tx1"/>
                </a:solidFill>
                <a:latin typeface="Sassoon Infant Rg" pitchFamily="50" charset="0"/>
              </a:defRPr>
            </a:lvl9pPr>
          </a:lstStyle>
          <a:p>
            <a:fld id="{3363843D-D68C-49DF-B291-83BC89665729}" type="slidenum">
              <a:rPr lang="en-GB" altLang="en-US">
                <a:latin typeface="Calibri" panose="020F0502020204030204" pitchFamily="34" charset="0"/>
              </a:rPr>
              <a:pPr/>
              <a:t>6</a:t>
            </a:fld>
            <a:endParaRPr lang="en-GB" altLang="en-US">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FD45657B-8475-479A-A583-F202D56B943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68E67B6E-7D13-4397-8A2F-F9BA4D9E944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18436" name="Slide Number Placeholder 3">
            <a:extLst>
              <a:ext uri="{FF2B5EF4-FFF2-40B4-BE49-F238E27FC236}">
                <a16:creationId xmlns:a16="http://schemas.microsoft.com/office/drawing/2014/main" id="{978E9075-31A7-415B-A032-3377C51CA02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Sassoon Infant Rg" pitchFamily="50" charset="0"/>
              </a:defRPr>
            </a:lvl1pPr>
            <a:lvl2pPr marL="742950" indent="-285750">
              <a:defRPr>
                <a:solidFill>
                  <a:schemeClr val="tx1"/>
                </a:solidFill>
                <a:latin typeface="Sassoon Infant Rg" pitchFamily="50" charset="0"/>
              </a:defRPr>
            </a:lvl2pPr>
            <a:lvl3pPr marL="1143000" indent="-228600">
              <a:defRPr>
                <a:solidFill>
                  <a:schemeClr val="tx1"/>
                </a:solidFill>
                <a:latin typeface="Sassoon Infant Rg" pitchFamily="50" charset="0"/>
              </a:defRPr>
            </a:lvl3pPr>
            <a:lvl4pPr marL="1600200" indent="-228600">
              <a:defRPr>
                <a:solidFill>
                  <a:schemeClr val="tx1"/>
                </a:solidFill>
                <a:latin typeface="Sassoon Infant Rg" pitchFamily="50" charset="0"/>
              </a:defRPr>
            </a:lvl4pPr>
            <a:lvl5pPr marL="2057400" indent="-228600">
              <a:defRPr>
                <a:solidFill>
                  <a:schemeClr val="tx1"/>
                </a:solidFill>
                <a:latin typeface="Sassoon Infant Rg" pitchFamily="50" charset="0"/>
              </a:defRPr>
            </a:lvl5pPr>
            <a:lvl6pPr marL="2514600" indent="-228600" eaLnBrk="0" fontAlgn="base" hangingPunct="0">
              <a:spcBef>
                <a:spcPct val="0"/>
              </a:spcBef>
              <a:spcAft>
                <a:spcPct val="0"/>
              </a:spcAft>
              <a:defRPr>
                <a:solidFill>
                  <a:schemeClr val="tx1"/>
                </a:solidFill>
                <a:latin typeface="Sassoon Infant Rg" pitchFamily="50" charset="0"/>
              </a:defRPr>
            </a:lvl6pPr>
            <a:lvl7pPr marL="2971800" indent="-228600" eaLnBrk="0" fontAlgn="base" hangingPunct="0">
              <a:spcBef>
                <a:spcPct val="0"/>
              </a:spcBef>
              <a:spcAft>
                <a:spcPct val="0"/>
              </a:spcAft>
              <a:defRPr>
                <a:solidFill>
                  <a:schemeClr val="tx1"/>
                </a:solidFill>
                <a:latin typeface="Sassoon Infant Rg" pitchFamily="50" charset="0"/>
              </a:defRPr>
            </a:lvl7pPr>
            <a:lvl8pPr marL="3429000" indent="-228600" eaLnBrk="0" fontAlgn="base" hangingPunct="0">
              <a:spcBef>
                <a:spcPct val="0"/>
              </a:spcBef>
              <a:spcAft>
                <a:spcPct val="0"/>
              </a:spcAft>
              <a:defRPr>
                <a:solidFill>
                  <a:schemeClr val="tx1"/>
                </a:solidFill>
                <a:latin typeface="Sassoon Infant Rg" pitchFamily="50" charset="0"/>
              </a:defRPr>
            </a:lvl8pPr>
            <a:lvl9pPr marL="3886200" indent="-228600" eaLnBrk="0" fontAlgn="base" hangingPunct="0">
              <a:spcBef>
                <a:spcPct val="0"/>
              </a:spcBef>
              <a:spcAft>
                <a:spcPct val="0"/>
              </a:spcAft>
              <a:defRPr>
                <a:solidFill>
                  <a:schemeClr val="tx1"/>
                </a:solidFill>
                <a:latin typeface="Sassoon Infant Rg" pitchFamily="50" charset="0"/>
              </a:defRPr>
            </a:lvl9pPr>
          </a:lstStyle>
          <a:p>
            <a:fld id="{14D7C382-ABEC-4C6E-8F99-EB99E48F4BC8}" type="slidenum">
              <a:rPr lang="en-GB" altLang="en-US">
                <a:latin typeface="Calibri" panose="020F0502020204030204" pitchFamily="34" charset="0"/>
              </a:rPr>
              <a:pPr/>
              <a:t>7</a:t>
            </a:fld>
            <a:endParaRPr lang="en-GB" altLang="en-US">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C09C14FB-0B94-4CAA-BC42-736B348BF6B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D68A1F34-F3B1-420D-9C9C-B0D1846BF06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20484" name="Slide Number Placeholder 3">
            <a:extLst>
              <a:ext uri="{FF2B5EF4-FFF2-40B4-BE49-F238E27FC236}">
                <a16:creationId xmlns:a16="http://schemas.microsoft.com/office/drawing/2014/main" id="{A6E4F2C5-68B1-4EFA-87A4-74A4E28029E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Sassoon Infant Rg" pitchFamily="50" charset="0"/>
              </a:defRPr>
            </a:lvl1pPr>
            <a:lvl2pPr marL="742950" indent="-285750">
              <a:defRPr>
                <a:solidFill>
                  <a:schemeClr val="tx1"/>
                </a:solidFill>
                <a:latin typeface="Sassoon Infant Rg" pitchFamily="50" charset="0"/>
              </a:defRPr>
            </a:lvl2pPr>
            <a:lvl3pPr marL="1143000" indent="-228600">
              <a:defRPr>
                <a:solidFill>
                  <a:schemeClr val="tx1"/>
                </a:solidFill>
                <a:latin typeface="Sassoon Infant Rg" pitchFamily="50" charset="0"/>
              </a:defRPr>
            </a:lvl3pPr>
            <a:lvl4pPr marL="1600200" indent="-228600">
              <a:defRPr>
                <a:solidFill>
                  <a:schemeClr val="tx1"/>
                </a:solidFill>
                <a:latin typeface="Sassoon Infant Rg" pitchFamily="50" charset="0"/>
              </a:defRPr>
            </a:lvl4pPr>
            <a:lvl5pPr marL="2057400" indent="-228600">
              <a:defRPr>
                <a:solidFill>
                  <a:schemeClr val="tx1"/>
                </a:solidFill>
                <a:latin typeface="Sassoon Infant Rg" pitchFamily="50" charset="0"/>
              </a:defRPr>
            </a:lvl5pPr>
            <a:lvl6pPr marL="2514600" indent="-228600" eaLnBrk="0" fontAlgn="base" hangingPunct="0">
              <a:spcBef>
                <a:spcPct val="0"/>
              </a:spcBef>
              <a:spcAft>
                <a:spcPct val="0"/>
              </a:spcAft>
              <a:defRPr>
                <a:solidFill>
                  <a:schemeClr val="tx1"/>
                </a:solidFill>
                <a:latin typeface="Sassoon Infant Rg" pitchFamily="50" charset="0"/>
              </a:defRPr>
            </a:lvl6pPr>
            <a:lvl7pPr marL="2971800" indent="-228600" eaLnBrk="0" fontAlgn="base" hangingPunct="0">
              <a:spcBef>
                <a:spcPct val="0"/>
              </a:spcBef>
              <a:spcAft>
                <a:spcPct val="0"/>
              </a:spcAft>
              <a:defRPr>
                <a:solidFill>
                  <a:schemeClr val="tx1"/>
                </a:solidFill>
                <a:latin typeface="Sassoon Infant Rg" pitchFamily="50" charset="0"/>
              </a:defRPr>
            </a:lvl7pPr>
            <a:lvl8pPr marL="3429000" indent="-228600" eaLnBrk="0" fontAlgn="base" hangingPunct="0">
              <a:spcBef>
                <a:spcPct val="0"/>
              </a:spcBef>
              <a:spcAft>
                <a:spcPct val="0"/>
              </a:spcAft>
              <a:defRPr>
                <a:solidFill>
                  <a:schemeClr val="tx1"/>
                </a:solidFill>
                <a:latin typeface="Sassoon Infant Rg" pitchFamily="50" charset="0"/>
              </a:defRPr>
            </a:lvl8pPr>
            <a:lvl9pPr marL="3886200" indent="-228600" eaLnBrk="0" fontAlgn="base" hangingPunct="0">
              <a:spcBef>
                <a:spcPct val="0"/>
              </a:spcBef>
              <a:spcAft>
                <a:spcPct val="0"/>
              </a:spcAft>
              <a:defRPr>
                <a:solidFill>
                  <a:schemeClr val="tx1"/>
                </a:solidFill>
                <a:latin typeface="Sassoon Infant Rg" pitchFamily="50" charset="0"/>
              </a:defRPr>
            </a:lvl9pPr>
          </a:lstStyle>
          <a:p>
            <a:fld id="{27C2E8B5-C01E-462D-8079-829A01D2623B}" type="slidenum">
              <a:rPr lang="en-GB" altLang="en-US">
                <a:latin typeface="Calibri" panose="020F0502020204030204" pitchFamily="34" charset="0"/>
              </a:rPr>
              <a:pPr/>
              <a:t>8</a:t>
            </a:fld>
            <a:endParaRPr lang="en-GB" altLang="en-US">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46931D5A-9115-4836-BF05-9426D3AE454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a:extLst>
              <a:ext uri="{FF2B5EF4-FFF2-40B4-BE49-F238E27FC236}">
                <a16:creationId xmlns:a16="http://schemas.microsoft.com/office/drawing/2014/main" id="{81A0DB8E-827C-47F7-AC00-4BF96D1DABD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22532" name="Slide Number Placeholder 3">
            <a:extLst>
              <a:ext uri="{FF2B5EF4-FFF2-40B4-BE49-F238E27FC236}">
                <a16:creationId xmlns:a16="http://schemas.microsoft.com/office/drawing/2014/main" id="{E70F2871-3941-4F18-A58B-E5A82972F17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Sassoon Infant Rg" pitchFamily="50" charset="0"/>
              </a:defRPr>
            </a:lvl1pPr>
            <a:lvl2pPr marL="742950" indent="-285750">
              <a:defRPr>
                <a:solidFill>
                  <a:schemeClr val="tx1"/>
                </a:solidFill>
                <a:latin typeface="Sassoon Infant Rg" pitchFamily="50" charset="0"/>
              </a:defRPr>
            </a:lvl2pPr>
            <a:lvl3pPr marL="1143000" indent="-228600">
              <a:defRPr>
                <a:solidFill>
                  <a:schemeClr val="tx1"/>
                </a:solidFill>
                <a:latin typeface="Sassoon Infant Rg" pitchFamily="50" charset="0"/>
              </a:defRPr>
            </a:lvl3pPr>
            <a:lvl4pPr marL="1600200" indent="-228600">
              <a:defRPr>
                <a:solidFill>
                  <a:schemeClr val="tx1"/>
                </a:solidFill>
                <a:latin typeface="Sassoon Infant Rg" pitchFamily="50" charset="0"/>
              </a:defRPr>
            </a:lvl4pPr>
            <a:lvl5pPr marL="2057400" indent="-228600">
              <a:defRPr>
                <a:solidFill>
                  <a:schemeClr val="tx1"/>
                </a:solidFill>
                <a:latin typeface="Sassoon Infant Rg" pitchFamily="50" charset="0"/>
              </a:defRPr>
            </a:lvl5pPr>
            <a:lvl6pPr marL="2514600" indent="-228600" eaLnBrk="0" fontAlgn="base" hangingPunct="0">
              <a:spcBef>
                <a:spcPct val="0"/>
              </a:spcBef>
              <a:spcAft>
                <a:spcPct val="0"/>
              </a:spcAft>
              <a:defRPr>
                <a:solidFill>
                  <a:schemeClr val="tx1"/>
                </a:solidFill>
                <a:latin typeface="Sassoon Infant Rg" pitchFamily="50" charset="0"/>
              </a:defRPr>
            </a:lvl6pPr>
            <a:lvl7pPr marL="2971800" indent="-228600" eaLnBrk="0" fontAlgn="base" hangingPunct="0">
              <a:spcBef>
                <a:spcPct val="0"/>
              </a:spcBef>
              <a:spcAft>
                <a:spcPct val="0"/>
              </a:spcAft>
              <a:defRPr>
                <a:solidFill>
                  <a:schemeClr val="tx1"/>
                </a:solidFill>
                <a:latin typeface="Sassoon Infant Rg" pitchFamily="50" charset="0"/>
              </a:defRPr>
            </a:lvl7pPr>
            <a:lvl8pPr marL="3429000" indent="-228600" eaLnBrk="0" fontAlgn="base" hangingPunct="0">
              <a:spcBef>
                <a:spcPct val="0"/>
              </a:spcBef>
              <a:spcAft>
                <a:spcPct val="0"/>
              </a:spcAft>
              <a:defRPr>
                <a:solidFill>
                  <a:schemeClr val="tx1"/>
                </a:solidFill>
                <a:latin typeface="Sassoon Infant Rg" pitchFamily="50" charset="0"/>
              </a:defRPr>
            </a:lvl8pPr>
            <a:lvl9pPr marL="3886200" indent="-228600" eaLnBrk="0" fontAlgn="base" hangingPunct="0">
              <a:spcBef>
                <a:spcPct val="0"/>
              </a:spcBef>
              <a:spcAft>
                <a:spcPct val="0"/>
              </a:spcAft>
              <a:defRPr>
                <a:solidFill>
                  <a:schemeClr val="tx1"/>
                </a:solidFill>
                <a:latin typeface="Sassoon Infant Rg" pitchFamily="50" charset="0"/>
              </a:defRPr>
            </a:lvl9pPr>
          </a:lstStyle>
          <a:p>
            <a:fld id="{F89F1470-2CA0-4B2A-9758-16CA22539C70}" type="slidenum">
              <a:rPr lang="en-GB" altLang="en-US">
                <a:latin typeface="Calibri" panose="020F0502020204030204" pitchFamily="34" charset="0"/>
              </a:rPr>
              <a:pPr/>
              <a:t>9</a:t>
            </a:fld>
            <a:endParaRPr lang="en-GB" altLang="en-US">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4FCBEE19-58EA-47D5-B6DD-242C8DA3575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a:extLst>
              <a:ext uri="{FF2B5EF4-FFF2-40B4-BE49-F238E27FC236}">
                <a16:creationId xmlns:a16="http://schemas.microsoft.com/office/drawing/2014/main" id="{E51A5A0A-9D1F-45DD-8F03-0377B846967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24580" name="Slide Number Placeholder 3">
            <a:extLst>
              <a:ext uri="{FF2B5EF4-FFF2-40B4-BE49-F238E27FC236}">
                <a16:creationId xmlns:a16="http://schemas.microsoft.com/office/drawing/2014/main" id="{B39904D6-D4B3-4BAC-BAE7-2E26029295D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Sassoon Infant Rg" pitchFamily="50" charset="0"/>
              </a:defRPr>
            </a:lvl1pPr>
            <a:lvl2pPr marL="742950" indent="-285750">
              <a:defRPr>
                <a:solidFill>
                  <a:schemeClr val="tx1"/>
                </a:solidFill>
                <a:latin typeface="Sassoon Infant Rg" pitchFamily="50" charset="0"/>
              </a:defRPr>
            </a:lvl2pPr>
            <a:lvl3pPr marL="1143000" indent="-228600">
              <a:defRPr>
                <a:solidFill>
                  <a:schemeClr val="tx1"/>
                </a:solidFill>
                <a:latin typeface="Sassoon Infant Rg" pitchFamily="50" charset="0"/>
              </a:defRPr>
            </a:lvl3pPr>
            <a:lvl4pPr marL="1600200" indent="-228600">
              <a:defRPr>
                <a:solidFill>
                  <a:schemeClr val="tx1"/>
                </a:solidFill>
                <a:latin typeface="Sassoon Infant Rg" pitchFamily="50" charset="0"/>
              </a:defRPr>
            </a:lvl4pPr>
            <a:lvl5pPr marL="2057400" indent="-228600">
              <a:defRPr>
                <a:solidFill>
                  <a:schemeClr val="tx1"/>
                </a:solidFill>
                <a:latin typeface="Sassoon Infant Rg" pitchFamily="50" charset="0"/>
              </a:defRPr>
            </a:lvl5pPr>
            <a:lvl6pPr marL="2514600" indent="-228600" eaLnBrk="0" fontAlgn="base" hangingPunct="0">
              <a:spcBef>
                <a:spcPct val="0"/>
              </a:spcBef>
              <a:spcAft>
                <a:spcPct val="0"/>
              </a:spcAft>
              <a:defRPr>
                <a:solidFill>
                  <a:schemeClr val="tx1"/>
                </a:solidFill>
                <a:latin typeface="Sassoon Infant Rg" pitchFamily="50" charset="0"/>
              </a:defRPr>
            </a:lvl6pPr>
            <a:lvl7pPr marL="2971800" indent="-228600" eaLnBrk="0" fontAlgn="base" hangingPunct="0">
              <a:spcBef>
                <a:spcPct val="0"/>
              </a:spcBef>
              <a:spcAft>
                <a:spcPct val="0"/>
              </a:spcAft>
              <a:defRPr>
                <a:solidFill>
                  <a:schemeClr val="tx1"/>
                </a:solidFill>
                <a:latin typeface="Sassoon Infant Rg" pitchFamily="50" charset="0"/>
              </a:defRPr>
            </a:lvl7pPr>
            <a:lvl8pPr marL="3429000" indent="-228600" eaLnBrk="0" fontAlgn="base" hangingPunct="0">
              <a:spcBef>
                <a:spcPct val="0"/>
              </a:spcBef>
              <a:spcAft>
                <a:spcPct val="0"/>
              </a:spcAft>
              <a:defRPr>
                <a:solidFill>
                  <a:schemeClr val="tx1"/>
                </a:solidFill>
                <a:latin typeface="Sassoon Infant Rg" pitchFamily="50" charset="0"/>
              </a:defRPr>
            </a:lvl8pPr>
            <a:lvl9pPr marL="3886200" indent="-228600" eaLnBrk="0" fontAlgn="base" hangingPunct="0">
              <a:spcBef>
                <a:spcPct val="0"/>
              </a:spcBef>
              <a:spcAft>
                <a:spcPct val="0"/>
              </a:spcAft>
              <a:defRPr>
                <a:solidFill>
                  <a:schemeClr val="tx1"/>
                </a:solidFill>
                <a:latin typeface="Sassoon Infant Rg" pitchFamily="50" charset="0"/>
              </a:defRPr>
            </a:lvl9pPr>
          </a:lstStyle>
          <a:p>
            <a:fld id="{ECA896C7-C80A-4282-9E3F-E124F3176A8B}" type="slidenum">
              <a:rPr lang="en-GB" altLang="en-US">
                <a:latin typeface="Calibri" panose="020F0502020204030204" pitchFamily="34" charset="0"/>
              </a:rPr>
              <a:pPr/>
              <a:t>10</a:t>
            </a:fld>
            <a:endParaRPr lang="en-GB" altLang="en-US">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7E2C4DC7-0DAD-4105-8E85-A68A0F2FE4F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a16="http://schemas.microsoft.com/office/drawing/2014/main" id="{94741306-4E4D-436B-9D64-357993A65B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26628" name="Slide Number Placeholder 3">
            <a:extLst>
              <a:ext uri="{FF2B5EF4-FFF2-40B4-BE49-F238E27FC236}">
                <a16:creationId xmlns:a16="http://schemas.microsoft.com/office/drawing/2014/main" id="{28FF10B2-0D81-4EE2-B9D4-16399AB4AA1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Sassoon Infant Rg" pitchFamily="50" charset="0"/>
              </a:defRPr>
            </a:lvl1pPr>
            <a:lvl2pPr marL="742950" indent="-285750">
              <a:defRPr>
                <a:solidFill>
                  <a:schemeClr val="tx1"/>
                </a:solidFill>
                <a:latin typeface="Sassoon Infant Rg" pitchFamily="50" charset="0"/>
              </a:defRPr>
            </a:lvl2pPr>
            <a:lvl3pPr marL="1143000" indent="-228600">
              <a:defRPr>
                <a:solidFill>
                  <a:schemeClr val="tx1"/>
                </a:solidFill>
                <a:latin typeface="Sassoon Infant Rg" pitchFamily="50" charset="0"/>
              </a:defRPr>
            </a:lvl3pPr>
            <a:lvl4pPr marL="1600200" indent="-228600">
              <a:defRPr>
                <a:solidFill>
                  <a:schemeClr val="tx1"/>
                </a:solidFill>
                <a:latin typeface="Sassoon Infant Rg" pitchFamily="50" charset="0"/>
              </a:defRPr>
            </a:lvl4pPr>
            <a:lvl5pPr marL="2057400" indent="-228600">
              <a:defRPr>
                <a:solidFill>
                  <a:schemeClr val="tx1"/>
                </a:solidFill>
                <a:latin typeface="Sassoon Infant Rg" pitchFamily="50" charset="0"/>
              </a:defRPr>
            </a:lvl5pPr>
            <a:lvl6pPr marL="2514600" indent="-228600" eaLnBrk="0" fontAlgn="base" hangingPunct="0">
              <a:spcBef>
                <a:spcPct val="0"/>
              </a:spcBef>
              <a:spcAft>
                <a:spcPct val="0"/>
              </a:spcAft>
              <a:defRPr>
                <a:solidFill>
                  <a:schemeClr val="tx1"/>
                </a:solidFill>
                <a:latin typeface="Sassoon Infant Rg" pitchFamily="50" charset="0"/>
              </a:defRPr>
            </a:lvl6pPr>
            <a:lvl7pPr marL="2971800" indent="-228600" eaLnBrk="0" fontAlgn="base" hangingPunct="0">
              <a:spcBef>
                <a:spcPct val="0"/>
              </a:spcBef>
              <a:spcAft>
                <a:spcPct val="0"/>
              </a:spcAft>
              <a:defRPr>
                <a:solidFill>
                  <a:schemeClr val="tx1"/>
                </a:solidFill>
                <a:latin typeface="Sassoon Infant Rg" pitchFamily="50" charset="0"/>
              </a:defRPr>
            </a:lvl7pPr>
            <a:lvl8pPr marL="3429000" indent="-228600" eaLnBrk="0" fontAlgn="base" hangingPunct="0">
              <a:spcBef>
                <a:spcPct val="0"/>
              </a:spcBef>
              <a:spcAft>
                <a:spcPct val="0"/>
              </a:spcAft>
              <a:defRPr>
                <a:solidFill>
                  <a:schemeClr val="tx1"/>
                </a:solidFill>
                <a:latin typeface="Sassoon Infant Rg" pitchFamily="50" charset="0"/>
              </a:defRPr>
            </a:lvl8pPr>
            <a:lvl9pPr marL="3886200" indent="-228600" eaLnBrk="0" fontAlgn="base" hangingPunct="0">
              <a:spcBef>
                <a:spcPct val="0"/>
              </a:spcBef>
              <a:spcAft>
                <a:spcPct val="0"/>
              </a:spcAft>
              <a:defRPr>
                <a:solidFill>
                  <a:schemeClr val="tx1"/>
                </a:solidFill>
                <a:latin typeface="Sassoon Infant Rg" pitchFamily="50" charset="0"/>
              </a:defRPr>
            </a:lvl9pPr>
          </a:lstStyle>
          <a:p>
            <a:fld id="{F70E7833-2F30-4BD9-BE74-90C1FCD35CC1}" type="slidenum">
              <a:rPr lang="en-GB" altLang="en-US">
                <a:latin typeface="Calibri" panose="020F0502020204030204" pitchFamily="34" charset="0"/>
              </a:rPr>
              <a:pPr/>
              <a:t>11</a:t>
            </a:fld>
            <a:endParaRPr lang="en-GB" altLang="en-US">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C31C4951-1C5A-4330-9EE4-1137152B4232}"/>
              </a:ext>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pic>
        <p:nvPicPr>
          <p:cNvPr id="5" name="Picture 14">
            <a:extLst>
              <a:ext uri="{FF2B5EF4-FFF2-40B4-BE49-F238E27FC236}">
                <a16:creationId xmlns:a16="http://schemas.microsoft.com/office/drawing/2014/main" id="{D97EF466-DFA0-4DF5-A1DC-B80193EFB62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86775" y="6700838"/>
            <a:ext cx="585788"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66725" y="1122363"/>
            <a:ext cx="8201025" cy="2387600"/>
          </a:xfrm>
        </p:spPr>
        <p:txBody>
          <a:bodyPr>
            <a:normAutofit/>
          </a:bodyPr>
          <a:lstStyle>
            <a:lvl1pPr algn="ctr">
              <a:defRPr sz="4000">
                <a:latin typeface="Sassoon Infant Md" panose="02000603050000020003" pitchFamily="50" charset="0"/>
              </a:defRPr>
            </a:lvl1pPr>
          </a:lstStyle>
          <a:p>
            <a:r>
              <a:rPr lang="en-US" dirty="0"/>
              <a:t>Click to edit Master title style</a:t>
            </a:r>
          </a:p>
        </p:txBody>
      </p:sp>
      <p:sp>
        <p:nvSpPr>
          <p:cNvPr id="3" name="Subtitle 2"/>
          <p:cNvSpPr>
            <a:spLocks noGrp="1"/>
          </p:cNvSpPr>
          <p:nvPr>
            <p:ph type="subTitle" idx="1"/>
          </p:nvPr>
        </p:nvSpPr>
        <p:spPr>
          <a:xfrm>
            <a:off x="466725" y="3602038"/>
            <a:ext cx="8201025" cy="1655762"/>
          </a:xfrm>
        </p:spPr>
        <p:txBody>
          <a:bodyPr/>
          <a:lstStyle>
            <a:lvl1pPr marL="0" indent="0" algn="ctr">
              <a:buNone/>
              <a:defRPr sz="2400">
                <a:latin typeface="Sassoon Infant Rg" panose="02000503030000020003" pitchFamily="50" charset="0"/>
                <a:ea typeface="Sassoon Infant Rg" panose="02000503030000020003"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734642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B93B153D-5616-4C0B-8697-FAFD22CDC4AB}"/>
              </a:ext>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2" name="Title 1"/>
          <p:cNvSpPr>
            <a:spLocks noGrp="1"/>
          </p:cNvSpPr>
          <p:nvPr>
            <p:ph type="title"/>
          </p:nvPr>
        </p:nvSpPr>
        <p:spPr>
          <a:xfrm>
            <a:off x="457198" y="485773"/>
            <a:ext cx="8220075" cy="1595581"/>
          </a:xfrm>
        </p:spPr>
        <p:txBody>
          <a:bodyPr>
            <a:normAutofit/>
          </a:bodyPr>
          <a:lstStyle>
            <a:lvl1pPr>
              <a:defRPr sz="4000" b="1">
                <a:latin typeface="Sassoon Infant Md" panose="02000603050000020003" pitchFamily="50" charset="0"/>
              </a:defRPr>
            </a:lvl1pPr>
          </a:lstStyle>
          <a:p>
            <a:r>
              <a:rPr lang="en-US" dirty="0"/>
              <a:t>Click to edit Master title style</a:t>
            </a:r>
          </a:p>
        </p:txBody>
      </p:sp>
      <p:sp>
        <p:nvSpPr>
          <p:cNvPr id="3" name="Content Placeholder 2"/>
          <p:cNvSpPr>
            <a:spLocks noGrp="1"/>
          </p:cNvSpPr>
          <p:nvPr>
            <p:ph idx="1"/>
          </p:nvPr>
        </p:nvSpPr>
        <p:spPr>
          <a:xfrm>
            <a:off x="457197" y="2153354"/>
            <a:ext cx="8220075" cy="4242683"/>
          </a:xfrm>
        </p:spPr>
        <p:txBody>
          <a:bodyPr/>
          <a:lstStyle>
            <a:lvl1pPr>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36619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2" name="Title 1"/>
          <p:cNvSpPr>
            <a:spLocks noGrp="1"/>
          </p:cNvSpPr>
          <p:nvPr>
            <p:ph type="title"/>
          </p:nvPr>
        </p:nvSpPr>
        <p:spPr>
          <a:xfrm>
            <a:off x="476249" y="549275"/>
            <a:ext cx="8181975" cy="1325563"/>
          </a:xfrm>
          <a:noFill/>
          <a:ln>
            <a:noFill/>
          </a:ln>
        </p:spPr>
        <p:txBody>
          <a:bodyPr>
            <a:normAutofit/>
          </a:bodyPr>
          <a:lstStyle>
            <a:lvl1pPr>
              <a:defRPr sz="4000" b="1">
                <a:latin typeface="Sassoon Infant Md" panose="02000603050000020003" pitchFamily="50" charset="0"/>
              </a:defRPr>
            </a:lvl1pPr>
          </a:lstStyle>
          <a:p>
            <a:r>
              <a:rPr lang="en-US" dirty="0"/>
              <a:t>Click to edit Master title style</a:t>
            </a:r>
          </a:p>
        </p:txBody>
      </p:sp>
      <p:sp>
        <p:nvSpPr>
          <p:cNvPr id="3" name="Content Placeholder 2"/>
          <p:cNvSpPr>
            <a:spLocks noGrp="1"/>
          </p:cNvSpPr>
          <p:nvPr>
            <p:ph idx="1"/>
          </p:nvPr>
        </p:nvSpPr>
        <p:spPr>
          <a:xfrm>
            <a:off x="481012" y="2014537"/>
            <a:ext cx="8181975" cy="4351338"/>
          </a:xfrm>
          <a:noFill/>
          <a:ln>
            <a:noFill/>
          </a:ln>
        </p:spPr>
        <p:txBody>
          <a:bodyPr/>
          <a:lstStyle>
            <a:lvl1pPr>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745505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lanit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9750" y="2359034"/>
            <a:ext cx="8064500" cy="655294"/>
          </a:xfrm>
          <a:noFill/>
          <a:ln>
            <a:noFill/>
          </a:ln>
        </p:spPr>
        <p:txBody>
          <a:bodyPr>
            <a:noAutofit/>
          </a:bodyPr>
          <a:lstStyle>
            <a:lvl1pPr algn="ctr">
              <a:defRPr sz="6600" b="1">
                <a:solidFill>
                  <a:schemeClr val="bg1"/>
                </a:solidFill>
                <a:latin typeface="BPreplay" panose="02000503000000020004" pitchFamily="50" charset="0"/>
              </a:defRPr>
            </a:lvl1pPr>
          </a:lstStyle>
          <a:p>
            <a:r>
              <a:rPr lang="en-US" dirty="0"/>
              <a:t>Click to edit Master title style</a:t>
            </a:r>
            <a:endParaRPr lang="en-GB" dirty="0"/>
          </a:p>
        </p:txBody>
      </p:sp>
      <p:sp>
        <p:nvSpPr>
          <p:cNvPr id="11" name="Text Placeholder 10"/>
          <p:cNvSpPr>
            <a:spLocks noGrp="1"/>
          </p:cNvSpPr>
          <p:nvPr>
            <p:ph type="body" sz="quarter" idx="10"/>
          </p:nvPr>
        </p:nvSpPr>
        <p:spPr>
          <a:xfrm>
            <a:off x="1654969" y="3199950"/>
            <a:ext cx="5834062" cy="543989"/>
          </a:xfrm>
          <a:noFill/>
          <a:ln>
            <a:noFill/>
          </a:ln>
        </p:spPr>
        <p:txBody>
          <a:bodyPr anchor="ctr" anchorCtr="1">
            <a:noAutofit/>
          </a:bodyPr>
          <a:lstStyle>
            <a:lvl1pPr marL="0" indent="0" algn="ctr">
              <a:buNone/>
              <a:defRPr sz="2800">
                <a:solidFill>
                  <a:schemeClr val="bg1"/>
                </a:solidFill>
                <a:latin typeface="BPreplay" panose="02000503000000020004" pitchFamily="50" charset="0"/>
              </a:defRPr>
            </a:lvl1pPr>
          </a:lstStyle>
          <a:p>
            <a:pPr lvl="0"/>
            <a:r>
              <a:rPr lang="en-US" dirty="0"/>
              <a:t>Click to edit Master text styles</a:t>
            </a:r>
          </a:p>
        </p:txBody>
      </p:sp>
      <p:pic>
        <p:nvPicPr>
          <p:cNvPr id="4" name="Picture 3">
            <a:extLst>
              <a:ext uri="{FF2B5EF4-FFF2-40B4-BE49-F238E27FC236}">
                <a16:creationId xmlns:a16="http://schemas.microsoft.com/office/drawing/2014/main" id="{AF83AA8A-E6F2-4BF5-A417-84EBF60A44E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74694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925499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41DF6FB1-0E87-4207-9D62-2863AC4BCCE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4674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F53C7122-7E21-45A9-BD1B-A57C37E8020C}"/>
              </a:ext>
            </a:extLst>
          </p:cNvPr>
          <p:cNvSpPr>
            <a:spLocks noGrp="1"/>
          </p:cNvSpPr>
          <p:nvPr>
            <p:ph type="title"/>
          </p:nvPr>
        </p:nvSpPr>
        <p:spPr bwMode="auto">
          <a:xfrm>
            <a:off x="490538" y="695325"/>
            <a:ext cx="8162925"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208654A5-96A1-4729-9CEA-12C9A0451022}"/>
              </a:ext>
            </a:extLst>
          </p:cNvPr>
          <p:cNvSpPr>
            <a:spLocks noGrp="1"/>
          </p:cNvSpPr>
          <p:nvPr>
            <p:ph type="body" idx="1"/>
          </p:nvPr>
        </p:nvSpPr>
        <p:spPr bwMode="auto">
          <a:xfrm>
            <a:off x="490538" y="1957388"/>
            <a:ext cx="8162925"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1" r:id="rId4"/>
    <p:sldLayoutId id="2147483732" r:id="rId5"/>
    <p:sldLayoutId id="2147483736" r:id="rId6"/>
  </p:sldLayoutIdLst>
  <p:txStyles>
    <p:titleStyle>
      <a:lvl1pPr algn="l" rtl="0" eaLnBrk="0" fontAlgn="base" hangingPunct="0">
        <a:lnSpc>
          <a:spcPct val="90000"/>
        </a:lnSpc>
        <a:spcBef>
          <a:spcPct val="0"/>
        </a:spcBef>
        <a:spcAft>
          <a:spcPct val="0"/>
        </a:spcAft>
        <a:defRPr sz="4000" kern="1200">
          <a:solidFill>
            <a:srgbClr val="1C1C1C"/>
          </a:solidFill>
          <a:latin typeface="Sassoon Infant Md" panose="02000603050000020003" pitchFamily="50" charset="0"/>
          <a:ea typeface="+mj-ea"/>
          <a:cs typeface="+mj-cs"/>
        </a:defRPr>
      </a:lvl1pPr>
      <a:lvl2pPr algn="l" rtl="0" eaLnBrk="0" fontAlgn="base" hangingPunct="0">
        <a:lnSpc>
          <a:spcPct val="90000"/>
        </a:lnSpc>
        <a:spcBef>
          <a:spcPct val="0"/>
        </a:spcBef>
        <a:spcAft>
          <a:spcPct val="0"/>
        </a:spcAft>
        <a:defRPr sz="4000">
          <a:solidFill>
            <a:srgbClr val="1C1C1C"/>
          </a:solidFill>
          <a:latin typeface="Sassoon Infant Md" panose="02000603050000020003" pitchFamily="50" charset="0"/>
        </a:defRPr>
      </a:lvl2pPr>
      <a:lvl3pPr algn="l" rtl="0" eaLnBrk="0" fontAlgn="base" hangingPunct="0">
        <a:lnSpc>
          <a:spcPct val="90000"/>
        </a:lnSpc>
        <a:spcBef>
          <a:spcPct val="0"/>
        </a:spcBef>
        <a:spcAft>
          <a:spcPct val="0"/>
        </a:spcAft>
        <a:defRPr sz="4000">
          <a:solidFill>
            <a:srgbClr val="1C1C1C"/>
          </a:solidFill>
          <a:latin typeface="Sassoon Infant Md" panose="02000603050000020003" pitchFamily="50" charset="0"/>
        </a:defRPr>
      </a:lvl3pPr>
      <a:lvl4pPr algn="l" rtl="0" eaLnBrk="0" fontAlgn="base" hangingPunct="0">
        <a:lnSpc>
          <a:spcPct val="90000"/>
        </a:lnSpc>
        <a:spcBef>
          <a:spcPct val="0"/>
        </a:spcBef>
        <a:spcAft>
          <a:spcPct val="0"/>
        </a:spcAft>
        <a:defRPr sz="4000">
          <a:solidFill>
            <a:srgbClr val="1C1C1C"/>
          </a:solidFill>
          <a:latin typeface="Sassoon Infant Md" panose="02000603050000020003" pitchFamily="50" charset="0"/>
        </a:defRPr>
      </a:lvl4pPr>
      <a:lvl5pPr algn="l" rtl="0" eaLnBrk="0" fontAlgn="base" hangingPunct="0">
        <a:lnSpc>
          <a:spcPct val="90000"/>
        </a:lnSpc>
        <a:spcBef>
          <a:spcPct val="0"/>
        </a:spcBef>
        <a:spcAft>
          <a:spcPct val="0"/>
        </a:spcAft>
        <a:defRPr sz="4000">
          <a:solidFill>
            <a:srgbClr val="1C1C1C"/>
          </a:solidFill>
          <a:latin typeface="Sassoon Infant Md" panose="02000603050000020003" pitchFamily="50" charset="0"/>
        </a:defRPr>
      </a:lvl5pPr>
      <a:lvl6pPr marL="457200" algn="l" rtl="0" fontAlgn="base">
        <a:lnSpc>
          <a:spcPct val="90000"/>
        </a:lnSpc>
        <a:spcBef>
          <a:spcPct val="0"/>
        </a:spcBef>
        <a:spcAft>
          <a:spcPct val="0"/>
        </a:spcAft>
        <a:defRPr sz="4000">
          <a:solidFill>
            <a:srgbClr val="1C1C1C"/>
          </a:solidFill>
          <a:latin typeface="Sassoon Infant Md" panose="02000603050000020003" pitchFamily="50" charset="0"/>
        </a:defRPr>
      </a:lvl6pPr>
      <a:lvl7pPr marL="914400" algn="l" rtl="0" fontAlgn="base">
        <a:lnSpc>
          <a:spcPct val="90000"/>
        </a:lnSpc>
        <a:spcBef>
          <a:spcPct val="0"/>
        </a:spcBef>
        <a:spcAft>
          <a:spcPct val="0"/>
        </a:spcAft>
        <a:defRPr sz="4000">
          <a:solidFill>
            <a:srgbClr val="1C1C1C"/>
          </a:solidFill>
          <a:latin typeface="Sassoon Infant Md" panose="02000603050000020003" pitchFamily="50" charset="0"/>
        </a:defRPr>
      </a:lvl7pPr>
      <a:lvl8pPr marL="1371600" algn="l" rtl="0" fontAlgn="base">
        <a:lnSpc>
          <a:spcPct val="90000"/>
        </a:lnSpc>
        <a:spcBef>
          <a:spcPct val="0"/>
        </a:spcBef>
        <a:spcAft>
          <a:spcPct val="0"/>
        </a:spcAft>
        <a:defRPr sz="4000">
          <a:solidFill>
            <a:srgbClr val="1C1C1C"/>
          </a:solidFill>
          <a:latin typeface="Sassoon Infant Md" panose="02000603050000020003" pitchFamily="50" charset="0"/>
        </a:defRPr>
      </a:lvl8pPr>
      <a:lvl9pPr marL="1828800" algn="l" rtl="0" fontAlgn="base">
        <a:lnSpc>
          <a:spcPct val="90000"/>
        </a:lnSpc>
        <a:spcBef>
          <a:spcPct val="0"/>
        </a:spcBef>
        <a:spcAft>
          <a:spcPct val="0"/>
        </a:spcAft>
        <a:defRPr sz="4000">
          <a:solidFill>
            <a:srgbClr val="1C1C1C"/>
          </a:solidFill>
          <a:latin typeface="Sassoon Infant Md" panose="02000603050000020003" pitchFamily="50"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7">
            <a:extLst>
              <a:ext uri="{FF2B5EF4-FFF2-40B4-BE49-F238E27FC236}">
                <a16:creationId xmlns:a16="http://schemas.microsoft.com/office/drawing/2014/main" id="{E6F1FC61-2134-45BA-B4BC-E468F6B30AC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463"/>
            <a:ext cx="9144000" cy="688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Box 6">
            <a:extLst>
              <a:ext uri="{FF2B5EF4-FFF2-40B4-BE49-F238E27FC236}">
                <a16:creationId xmlns:a16="http://schemas.microsoft.com/office/drawing/2014/main" id="{EF5F87FE-3811-44A3-BAC2-95A78C520916}"/>
              </a:ext>
            </a:extLst>
          </p:cNvPr>
          <p:cNvSpPr txBox="1">
            <a:spLocks noChangeArrowheads="1"/>
          </p:cNvSpPr>
          <p:nvPr/>
        </p:nvSpPr>
        <p:spPr bwMode="auto">
          <a:xfrm>
            <a:off x="2071688" y="6383338"/>
            <a:ext cx="49926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a:solidFill>
                  <a:schemeClr val="bg1"/>
                </a:solidFill>
                <a:latin typeface="BPreplay" pitchFamily="50" charset="0"/>
              </a:rPr>
              <a:t>Year One</a:t>
            </a:r>
          </a:p>
        </p:txBody>
      </p:sp>
      <p:sp>
        <p:nvSpPr>
          <p:cNvPr id="4" name="Rectangle 3">
            <a:extLst>
              <a:ext uri="{FF2B5EF4-FFF2-40B4-BE49-F238E27FC236}">
                <a16:creationId xmlns:a16="http://schemas.microsoft.com/office/drawing/2014/main" id="{636EE88B-DBF3-4C5B-9D24-DB7EE1876FC6}"/>
              </a:ext>
            </a:extLst>
          </p:cNvPr>
          <p:cNvSpPr/>
          <p:nvPr/>
        </p:nvSpPr>
        <p:spPr>
          <a:xfrm>
            <a:off x="0" y="6251575"/>
            <a:ext cx="9144000" cy="61118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cxnSp>
        <p:nvCxnSpPr>
          <p:cNvPr id="6" name="Straight Connector 5">
            <a:extLst>
              <a:ext uri="{FF2B5EF4-FFF2-40B4-BE49-F238E27FC236}">
                <a16:creationId xmlns:a16="http://schemas.microsoft.com/office/drawing/2014/main" id="{A2C1364C-9213-47F8-99D6-88D9349A3A99}"/>
              </a:ext>
            </a:extLst>
          </p:cNvPr>
          <p:cNvCxnSpPr/>
          <p:nvPr/>
        </p:nvCxnSpPr>
        <p:spPr>
          <a:xfrm>
            <a:off x="0" y="6251575"/>
            <a:ext cx="926147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8198" name="TextBox 10">
            <a:extLst>
              <a:ext uri="{FF2B5EF4-FFF2-40B4-BE49-F238E27FC236}">
                <a16:creationId xmlns:a16="http://schemas.microsoft.com/office/drawing/2014/main" id="{3820D08A-30A3-4460-A332-0DC76FA0533E}"/>
              </a:ext>
            </a:extLst>
          </p:cNvPr>
          <p:cNvSpPr txBox="1">
            <a:spLocks noChangeArrowheads="1"/>
          </p:cNvSpPr>
          <p:nvPr/>
        </p:nvSpPr>
        <p:spPr bwMode="auto">
          <a:xfrm>
            <a:off x="2281238" y="6464300"/>
            <a:ext cx="4573587" cy="20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sz="800" b="1" dirty="0">
                <a:solidFill>
                  <a:schemeClr val="bg1"/>
                </a:solidFill>
                <a:latin typeface="Roboto" panose="02000000000000000000" pitchFamily="2" charset="0"/>
                <a:ea typeface="Roboto" panose="02000000000000000000" pitchFamily="2" charset="0"/>
                <a:cs typeface="Roboto" panose="02000000000000000000" pitchFamily="2" charset="0"/>
              </a:rPr>
              <a:t>Science</a:t>
            </a:r>
            <a:r>
              <a:rPr lang="en-GB" altLang="en-US" sz="800" dirty="0">
                <a:solidFill>
                  <a:schemeClr val="bg1"/>
                </a:solidFill>
                <a:latin typeface="Roboto" panose="02000000000000000000" pitchFamily="2" charset="0"/>
                <a:ea typeface="Roboto" panose="02000000000000000000" pitchFamily="2" charset="0"/>
                <a:cs typeface="Roboto" panose="02000000000000000000" pitchFamily="2" charset="0"/>
              </a:rPr>
              <a:t> | Year 3 | Animals Including Humans | Functions of a Skeleton | Lesson 4</a:t>
            </a:r>
          </a:p>
        </p:txBody>
      </p:sp>
      <p:sp>
        <p:nvSpPr>
          <p:cNvPr id="8199" name="Text Placeholder 16">
            <a:extLst>
              <a:ext uri="{FF2B5EF4-FFF2-40B4-BE49-F238E27FC236}">
                <a16:creationId xmlns:a16="http://schemas.microsoft.com/office/drawing/2014/main" id="{3C2A6B04-910E-42A6-8F6B-AF7EB774E257}"/>
              </a:ext>
            </a:extLst>
          </p:cNvPr>
          <p:cNvSpPr>
            <a:spLocks noGrp="1"/>
          </p:cNvSpPr>
          <p:nvPr>
            <p:ph type="body" sz="quarter" idx="10"/>
          </p:nvPr>
        </p:nvSpPr>
        <p:spPr>
          <a:xfrm>
            <a:off x="1655763" y="3200400"/>
            <a:ext cx="5832475" cy="542925"/>
          </a:xfrm>
        </p:spPr>
        <p:txBody>
          <a:bodyPr/>
          <a:lstStyle/>
          <a:p>
            <a:pPr eaLnBrk="1" hangingPunct="1"/>
            <a:r>
              <a:rPr lang="en-GB" altLang="en-US">
                <a:latin typeface="Roboto" panose="02000000000000000000" pitchFamily="2" charset="0"/>
                <a:ea typeface="Roboto" panose="02000000000000000000" pitchFamily="2" charset="0"/>
                <a:cs typeface="Roboto" panose="02000000000000000000" pitchFamily="2" charset="0"/>
              </a:rPr>
              <a:t>Animals Including Humans</a:t>
            </a:r>
          </a:p>
        </p:txBody>
      </p:sp>
      <p:sp>
        <p:nvSpPr>
          <p:cNvPr id="8200" name="Title 17">
            <a:extLst>
              <a:ext uri="{FF2B5EF4-FFF2-40B4-BE49-F238E27FC236}">
                <a16:creationId xmlns:a16="http://schemas.microsoft.com/office/drawing/2014/main" id="{2CFC513B-137C-4F0C-A85E-E89A16F66E94}"/>
              </a:ext>
            </a:extLst>
          </p:cNvPr>
          <p:cNvSpPr>
            <a:spLocks noGrp="1"/>
          </p:cNvSpPr>
          <p:nvPr>
            <p:ph type="title"/>
          </p:nvPr>
        </p:nvSpPr>
        <p:spPr>
          <a:xfrm>
            <a:off x="539750" y="2359025"/>
            <a:ext cx="8064500" cy="655638"/>
          </a:xfrm>
        </p:spPr>
        <p:txBody>
          <a:bodyPr/>
          <a:lstStyle/>
          <a:p>
            <a:pPr eaLnBrk="1" hangingPunct="1"/>
            <a:r>
              <a:rPr lang="en-GB" altLang="en-US" dirty="0">
                <a:latin typeface="Roboto" panose="02000000000000000000" pitchFamily="2" charset="0"/>
                <a:ea typeface="Roboto" panose="02000000000000000000" pitchFamily="2" charset="0"/>
                <a:cs typeface="Roboto" panose="02000000000000000000" pitchFamily="2" charset="0"/>
              </a:rPr>
              <a:t>Science</a:t>
            </a:r>
          </a:p>
        </p:txBody>
      </p:sp>
      <p:pic>
        <p:nvPicPr>
          <p:cNvPr id="8201" name="Picture 2">
            <a:extLst>
              <a:ext uri="{FF2B5EF4-FFF2-40B4-BE49-F238E27FC236}">
                <a16:creationId xmlns:a16="http://schemas.microsoft.com/office/drawing/2014/main" id="{640B1852-1156-4443-9C71-6EC5017D477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65550" y="982663"/>
            <a:ext cx="1612900" cy="107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7" name="Picture 9">
            <a:extLst>
              <a:ext uri="{FF2B5EF4-FFF2-40B4-BE49-F238E27FC236}">
                <a16:creationId xmlns:a16="http://schemas.microsoft.com/office/drawing/2014/main" id="{FA4255FA-5A96-4483-B359-50BEE5B9E10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bwMode="auto">
          <a:xfrm>
            <a:off x="827087" y="1989218"/>
            <a:ext cx="2901069" cy="4103608"/>
          </a:xfrm>
          <a:prstGeom prst="rect">
            <a:avLst/>
          </a:prstGeom>
          <a:noFill/>
          <a:ln w="28575">
            <a:no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3558" name="Picture 10">
            <a:extLst>
              <a:ext uri="{FF2B5EF4-FFF2-40B4-BE49-F238E27FC236}">
                <a16:creationId xmlns:a16="http://schemas.microsoft.com/office/drawing/2014/main" id="{59A5F805-7CD3-420A-BEB7-34012CF873F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bwMode="auto">
          <a:xfrm>
            <a:off x="3093699" y="1988191"/>
            <a:ext cx="2901794" cy="4104634"/>
          </a:xfrm>
          <a:prstGeom prst="rect">
            <a:avLst/>
          </a:prstGeom>
          <a:noFill/>
          <a:ln w="28575">
            <a:no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3560" name="Picture 11">
            <a:extLst>
              <a:ext uri="{FF2B5EF4-FFF2-40B4-BE49-F238E27FC236}">
                <a16:creationId xmlns:a16="http://schemas.microsoft.com/office/drawing/2014/main" id="{69E4E3A8-8B6A-4EAC-AA89-5E5863A710D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bwMode="auto">
          <a:xfrm>
            <a:off x="5307169" y="1988191"/>
            <a:ext cx="2901794" cy="4104634"/>
          </a:xfrm>
          <a:prstGeom prst="rect">
            <a:avLst/>
          </a:prstGeom>
          <a:noFill/>
          <a:ln w="28575">
            <a:no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3556" name="Picture 15">
            <a:extLst>
              <a:ext uri="{FF2B5EF4-FFF2-40B4-BE49-F238E27FC236}">
                <a16:creationId xmlns:a16="http://schemas.microsoft.com/office/drawing/2014/main" id="{D7D4C7C2-E8FE-4353-AC79-954A2ED4743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11300" y="4994246"/>
            <a:ext cx="1447474" cy="16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1" name="Title 5">
            <a:extLst>
              <a:ext uri="{FF2B5EF4-FFF2-40B4-BE49-F238E27FC236}">
                <a16:creationId xmlns:a16="http://schemas.microsoft.com/office/drawing/2014/main" id="{2E2171CA-6EF0-436D-945F-21571848BEC0}"/>
              </a:ext>
            </a:extLst>
          </p:cNvPr>
          <p:cNvSpPr>
            <a:spLocks noGrp="1"/>
          </p:cNvSpPr>
          <p:nvPr>
            <p:ph type="title"/>
          </p:nvPr>
        </p:nvSpPr>
        <p:spPr>
          <a:xfrm>
            <a:off x="484188" y="677863"/>
            <a:ext cx="8220075" cy="631825"/>
          </a:xfrm>
        </p:spPr>
        <p:txBody>
          <a:bodyPr>
            <a:normAutofit fontScale="90000"/>
          </a:bodyPr>
          <a:lstStyle/>
          <a:p>
            <a:pPr algn="ctr" eaLnBrk="1" hangingPunct="1">
              <a:defRPr/>
            </a:pPr>
            <a:r>
              <a:rPr lang="en-GB" altLang="en-US" dirty="0">
                <a:latin typeface="Twinkl" pitchFamily="2" charset="0"/>
              </a:rPr>
              <a:t>Skeleton Functions</a:t>
            </a:r>
          </a:p>
        </p:txBody>
      </p:sp>
      <p:pic>
        <p:nvPicPr>
          <p:cNvPr id="23562" name="Individual Work">
            <a:extLst>
              <a:ext uri="{FF2B5EF4-FFF2-40B4-BE49-F238E27FC236}">
                <a16:creationId xmlns:a16="http://schemas.microsoft.com/office/drawing/2014/main" id="{8833EC28-A6F9-4FE8-ADF4-71BD39F46812}"/>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667625" y="615950"/>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3" name="TextBox 13">
            <a:extLst>
              <a:ext uri="{FF2B5EF4-FFF2-40B4-BE49-F238E27FC236}">
                <a16:creationId xmlns:a16="http://schemas.microsoft.com/office/drawing/2014/main" id="{1ECAE822-A9D9-47C6-A580-362BE3CB59CF}"/>
              </a:ext>
            </a:extLst>
          </p:cNvPr>
          <p:cNvSpPr txBox="1">
            <a:spLocks noChangeArrowheads="1"/>
          </p:cNvSpPr>
          <p:nvPr/>
        </p:nvSpPr>
        <p:spPr bwMode="auto">
          <a:xfrm>
            <a:off x="827088" y="1385409"/>
            <a:ext cx="74533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1600" dirty="0">
                <a:solidFill>
                  <a:schemeClr val="tx1"/>
                </a:solidFill>
                <a:latin typeface="Twinkl" pitchFamily="2" charset="0"/>
              </a:rPr>
              <a:t>Complete the Skeleton Functions activity sheet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5">
            <a:extLst>
              <a:ext uri="{FF2B5EF4-FFF2-40B4-BE49-F238E27FC236}">
                <a16:creationId xmlns:a16="http://schemas.microsoft.com/office/drawing/2014/main" id="{5EEF6526-0040-41C7-AEB1-99AB2BE0DE0B}"/>
              </a:ext>
            </a:extLst>
          </p:cNvPr>
          <p:cNvSpPr>
            <a:spLocks noGrp="1"/>
          </p:cNvSpPr>
          <p:nvPr>
            <p:ph type="title"/>
          </p:nvPr>
        </p:nvSpPr>
        <p:spPr>
          <a:xfrm>
            <a:off x="484188" y="939800"/>
            <a:ext cx="8220075" cy="633413"/>
          </a:xfrm>
        </p:spPr>
        <p:txBody>
          <a:bodyPr>
            <a:normAutofit fontScale="90000"/>
          </a:bodyPr>
          <a:lstStyle/>
          <a:p>
            <a:pPr algn="ctr" eaLnBrk="1" hangingPunct="1">
              <a:defRPr/>
            </a:pPr>
            <a:r>
              <a:rPr lang="en-GB" altLang="en-US" dirty="0">
                <a:latin typeface="Twinkl" pitchFamily="2" charset="0"/>
              </a:rPr>
              <a:t>Skeleton Types and </a:t>
            </a:r>
            <a:br>
              <a:rPr lang="en-GB" altLang="en-US" dirty="0">
                <a:latin typeface="Twinkl" pitchFamily="2" charset="0"/>
              </a:rPr>
            </a:br>
            <a:r>
              <a:rPr lang="en-GB" altLang="en-US" dirty="0">
                <a:latin typeface="Twinkl" pitchFamily="2" charset="0"/>
              </a:rPr>
              <a:t>Functions</a:t>
            </a:r>
          </a:p>
        </p:txBody>
      </p:sp>
      <p:pic>
        <p:nvPicPr>
          <p:cNvPr id="25603" name="Whole Class">
            <a:extLst>
              <a:ext uri="{FF2B5EF4-FFF2-40B4-BE49-F238E27FC236}">
                <a16:creationId xmlns:a16="http://schemas.microsoft.com/office/drawing/2014/main" id="{270AE0E5-E251-488C-A97F-4E5C6E7ED71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80300" y="612775"/>
            <a:ext cx="12382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Table 6">
            <a:extLst>
              <a:ext uri="{FF2B5EF4-FFF2-40B4-BE49-F238E27FC236}">
                <a16:creationId xmlns:a16="http://schemas.microsoft.com/office/drawing/2014/main" id="{94287C25-A126-4094-B9CD-9732C2907756}"/>
              </a:ext>
            </a:extLst>
          </p:cNvPr>
          <p:cNvGraphicFramePr>
            <a:graphicFrameLocks noGrp="1"/>
          </p:cNvGraphicFramePr>
          <p:nvPr>
            <p:extLst>
              <p:ext uri="{D42A27DB-BD31-4B8C-83A1-F6EECF244321}">
                <p14:modId xmlns:p14="http://schemas.microsoft.com/office/powerpoint/2010/main" val="2486402624"/>
              </p:ext>
            </p:extLst>
          </p:nvPr>
        </p:nvGraphicFramePr>
        <p:xfrm>
          <a:off x="849880" y="1900238"/>
          <a:ext cx="7444240" cy="4195762"/>
        </p:xfrm>
        <a:graphic>
          <a:graphicData uri="http://schemas.openxmlformats.org/drawingml/2006/table">
            <a:tbl>
              <a:tblPr firstRow="1" bandRow="1">
                <a:tableStyleId>{5C22544A-7EE6-4342-B048-85BDC9FD1C3A}</a:tableStyleId>
              </a:tblPr>
              <a:tblGrid>
                <a:gridCol w="474480">
                  <a:extLst>
                    <a:ext uri="{9D8B030D-6E8A-4147-A177-3AD203B41FA5}">
                      <a16:colId xmlns:a16="http://schemas.microsoft.com/office/drawing/2014/main" val="20000"/>
                    </a:ext>
                  </a:extLst>
                </a:gridCol>
                <a:gridCol w="1393952">
                  <a:extLst>
                    <a:ext uri="{9D8B030D-6E8A-4147-A177-3AD203B41FA5}">
                      <a16:colId xmlns:a16="http://schemas.microsoft.com/office/drawing/2014/main" val="20001"/>
                    </a:ext>
                  </a:extLst>
                </a:gridCol>
                <a:gridCol w="1393952">
                  <a:extLst>
                    <a:ext uri="{9D8B030D-6E8A-4147-A177-3AD203B41FA5}">
                      <a16:colId xmlns:a16="http://schemas.microsoft.com/office/drawing/2014/main" val="20002"/>
                    </a:ext>
                  </a:extLst>
                </a:gridCol>
                <a:gridCol w="1393952">
                  <a:extLst>
                    <a:ext uri="{9D8B030D-6E8A-4147-A177-3AD203B41FA5}">
                      <a16:colId xmlns:a16="http://schemas.microsoft.com/office/drawing/2014/main" val="20003"/>
                    </a:ext>
                  </a:extLst>
                </a:gridCol>
                <a:gridCol w="1393952">
                  <a:extLst>
                    <a:ext uri="{9D8B030D-6E8A-4147-A177-3AD203B41FA5}">
                      <a16:colId xmlns:a16="http://schemas.microsoft.com/office/drawing/2014/main" val="20004"/>
                    </a:ext>
                  </a:extLst>
                </a:gridCol>
                <a:gridCol w="1393952">
                  <a:extLst>
                    <a:ext uri="{9D8B030D-6E8A-4147-A177-3AD203B41FA5}">
                      <a16:colId xmlns:a16="http://schemas.microsoft.com/office/drawing/2014/main" val="20005"/>
                    </a:ext>
                  </a:extLst>
                </a:gridCol>
              </a:tblGrid>
              <a:tr h="581487">
                <a:tc rowSpan="2" gridSpan="2">
                  <a:txBody>
                    <a:bodyPr/>
                    <a:lstStyle/>
                    <a:p>
                      <a:pPr algn="ctr"/>
                      <a:endParaRPr lang="en-GB" dirty="0">
                        <a:latin typeface="Twinkl"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rowSpan="2" hMerge="1">
                  <a:txBody>
                    <a:bodyPr/>
                    <a:lstStyle/>
                    <a:p>
                      <a:pPr algn="ctr"/>
                      <a:endParaRPr lang="en-GB" dirty="0"/>
                    </a:p>
                  </a:txBody>
                  <a:tcPr anchor="ctr"/>
                </a:tc>
                <a:tc gridSpan="4">
                  <a:txBody>
                    <a:bodyPr/>
                    <a:lstStyle/>
                    <a:p>
                      <a:pPr algn="ctr"/>
                      <a:r>
                        <a:rPr lang="en-GB" b="0" dirty="0">
                          <a:latin typeface="Twinkl" pitchFamily="2" charset="0"/>
                        </a:rPr>
                        <a:t>Functions of a Skeleton</a:t>
                      </a:r>
                    </a:p>
                  </a:txBody>
                  <a:tcPr anchor="ctr">
                    <a:lnL w="12700" cmpd="sng">
                      <a:noFill/>
                    </a:lnL>
                    <a:solidFill>
                      <a:srgbClr val="85BD33"/>
                    </a:solidFill>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extLst>
                  <a:ext uri="{0D108BD9-81ED-4DB2-BD59-A6C34878D82A}">
                    <a16:rowId xmlns:a16="http://schemas.microsoft.com/office/drawing/2014/main" val="10000"/>
                  </a:ext>
                </a:extLst>
              </a:tr>
              <a:tr h="500014">
                <a:tc gridSpan="2" vMerge="1">
                  <a:txBody>
                    <a:bodyPr/>
                    <a:lstStyle/>
                    <a:p>
                      <a:pPr algn="ctr"/>
                      <a:endParaRPr lang="en-GB"/>
                    </a:p>
                  </a:txBody>
                  <a:tcPr anchor="ctr"/>
                </a:tc>
                <a:tc hMerge="1" vMerge="1">
                  <a:txBody>
                    <a:bodyPr/>
                    <a:lstStyle/>
                    <a:p>
                      <a:pPr algn="ctr"/>
                      <a:endParaRPr lang="en-GB" dirty="0"/>
                    </a:p>
                  </a:txBody>
                  <a:tcPr anchor="ctr"/>
                </a:tc>
                <a:tc>
                  <a:txBody>
                    <a:bodyPr/>
                    <a:lstStyle/>
                    <a:p>
                      <a:pPr algn="ctr"/>
                      <a:r>
                        <a:rPr lang="en-GB" dirty="0">
                          <a:latin typeface="Twinkl" pitchFamily="2" charset="0"/>
                        </a:rPr>
                        <a:t>protection</a:t>
                      </a:r>
                    </a:p>
                  </a:txBody>
                  <a:tcPr anchor="ctr">
                    <a:lnL w="38100" cmpd="sng">
                      <a:noFill/>
                    </a:lnL>
                    <a:solidFill>
                      <a:srgbClr val="E3E884"/>
                    </a:solidFill>
                  </a:tcPr>
                </a:tc>
                <a:tc>
                  <a:txBody>
                    <a:bodyPr/>
                    <a:lstStyle/>
                    <a:p>
                      <a:pPr algn="ctr"/>
                      <a:r>
                        <a:rPr lang="en-GB" dirty="0">
                          <a:latin typeface="Twinkl" pitchFamily="2" charset="0"/>
                        </a:rPr>
                        <a:t>support</a:t>
                      </a:r>
                    </a:p>
                  </a:txBody>
                  <a:tcPr anchor="ctr">
                    <a:solidFill>
                      <a:srgbClr val="E3E884"/>
                    </a:solidFill>
                  </a:tcPr>
                </a:tc>
                <a:tc>
                  <a:txBody>
                    <a:bodyPr/>
                    <a:lstStyle/>
                    <a:p>
                      <a:pPr algn="ctr"/>
                      <a:r>
                        <a:rPr lang="en-GB" dirty="0">
                          <a:latin typeface="Twinkl" pitchFamily="2" charset="0"/>
                        </a:rPr>
                        <a:t>shape</a:t>
                      </a:r>
                    </a:p>
                  </a:txBody>
                  <a:tcPr anchor="ctr">
                    <a:solidFill>
                      <a:srgbClr val="E3E884"/>
                    </a:solidFill>
                  </a:tcPr>
                </a:tc>
                <a:tc>
                  <a:txBody>
                    <a:bodyPr/>
                    <a:lstStyle/>
                    <a:p>
                      <a:pPr algn="ctr"/>
                      <a:r>
                        <a:rPr lang="en-GB" dirty="0">
                          <a:latin typeface="Twinkl" pitchFamily="2" charset="0"/>
                        </a:rPr>
                        <a:t>movement</a:t>
                      </a:r>
                    </a:p>
                  </a:txBody>
                  <a:tcPr anchor="ctr">
                    <a:solidFill>
                      <a:srgbClr val="E3E884"/>
                    </a:solidFill>
                  </a:tcPr>
                </a:tc>
                <a:extLst>
                  <a:ext uri="{0D108BD9-81ED-4DB2-BD59-A6C34878D82A}">
                    <a16:rowId xmlns:a16="http://schemas.microsoft.com/office/drawing/2014/main" val="10001"/>
                  </a:ext>
                </a:extLst>
              </a:tr>
              <a:tr h="1038087">
                <a:tc rowSpan="3">
                  <a:txBody>
                    <a:bodyPr/>
                    <a:lstStyle/>
                    <a:p>
                      <a:pPr algn="ctr"/>
                      <a:r>
                        <a:rPr lang="en-GB" dirty="0">
                          <a:solidFill>
                            <a:schemeClr val="bg1"/>
                          </a:solidFill>
                          <a:latin typeface="Twinkl" pitchFamily="2" charset="0"/>
                        </a:rPr>
                        <a:t>Types of Skeleton</a:t>
                      </a:r>
                    </a:p>
                  </a:txBody>
                  <a:tcPr vert="vert270" anchor="ctr">
                    <a:lnT w="38100" cmpd="sng">
                      <a:noFill/>
                    </a:lnT>
                    <a:solidFill>
                      <a:srgbClr val="85BD33"/>
                    </a:solidFill>
                  </a:tcPr>
                </a:tc>
                <a:tc>
                  <a:txBody>
                    <a:bodyPr/>
                    <a:lstStyle/>
                    <a:p>
                      <a:pPr algn="ctr"/>
                      <a:r>
                        <a:rPr lang="en-GB" sz="1400" dirty="0">
                          <a:latin typeface="Twinkl" pitchFamily="2" charset="0"/>
                        </a:rPr>
                        <a:t>endoskeleton</a:t>
                      </a:r>
                    </a:p>
                  </a:txBody>
                  <a:tcPr anchor="b">
                    <a:lnT w="38100" cmpd="sng">
                      <a:noFill/>
                    </a:lnT>
                    <a:solidFill>
                      <a:srgbClr val="E3E884"/>
                    </a:solidFill>
                  </a:tcPr>
                </a:tc>
                <a:tc>
                  <a:txBody>
                    <a:bodyPr/>
                    <a:lstStyle/>
                    <a:p>
                      <a:pPr algn="ctr"/>
                      <a:endParaRPr lang="en-GB" dirty="0">
                        <a:latin typeface="Twinkl" pitchFamily="2" charset="0"/>
                      </a:endParaRPr>
                    </a:p>
                  </a:txBody>
                  <a:tcPr anchor="ctr">
                    <a:solidFill>
                      <a:srgbClr val="F4F6CE"/>
                    </a:solidFill>
                  </a:tcPr>
                </a:tc>
                <a:tc>
                  <a:txBody>
                    <a:bodyPr/>
                    <a:lstStyle/>
                    <a:p>
                      <a:pPr algn="ctr"/>
                      <a:endParaRPr lang="en-GB" dirty="0">
                        <a:latin typeface="Twinkl" pitchFamily="2" charset="0"/>
                      </a:endParaRPr>
                    </a:p>
                  </a:txBody>
                  <a:tcPr anchor="ctr">
                    <a:solidFill>
                      <a:srgbClr val="F4F6CE"/>
                    </a:solidFill>
                  </a:tcPr>
                </a:tc>
                <a:tc>
                  <a:txBody>
                    <a:bodyPr/>
                    <a:lstStyle/>
                    <a:p>
                      <a:pPr algn="ctr"/>
                      <a:endParaRPr lang="en-GB" dirty="0">
                        <a:latin typeface="Twinkl" pitchFamily="2" charset="0"/>
                      </a:endParaRPr>
                    </a:p>
                  </a:txBody>
                  <a:tcPr anchor="ctr">
                    <a:solidFill>
                      <a:srgbClr val="F4F6CE"/>
                    </a:solidFill>
                  </a:tcPr>
                </a:tc>
                <a:tc>
                  <a:txBody>
                    <a:bodyPr/>
                    <a:lstStyle/>
                    <a:p>
                      <a:pPr algn="ctr"/>
                      <a:endParaRPr lang="en-GB" dirty="0">
                        <a:latin typeface="Twinkl" pitchFamily="2" charset="0"/>
                      </a:endParaRPr>
                    </a:p>
                  </a:txBody>
                  <a:tcPr anchor="ctr">
                    <a:solidFill>
                      <a:srgbClr val="F4F6CE"/>
                    </a:solidFill>
                  </a:tcPr>
                </a:tc>
                <a:extLst>
                  <a:ext uri="{0D108BD9-81ED-4DB2-BD59-A6C34878D82A}">
                    <a16:rowId xmlns:a16="http://schemas.microsoft.com/office/drawing/2014/main" val="10002"/>
                  </a:ext>
                </a:extLst>
              </a:tr>
              <a:tr h="1038087">
                <a:tc vMerge="1">
                  <a:txBody>
                    <a:bodyPr/>
                    <a:lstStyle/>
                    <a:p>
                      <a:pPr algn="ctr"/>
                      <a:endParaRPr lang="en-GB"/>
                    </a:p>
                  </a:txBody>
                  <a:tcPr anchor="ctr"/>
                </a:tc>
                <a:tc>
                  <a:txBody>
                    <a:bodyPr/>
                    <a:lstStyle/>
                    <a:p>
                      <a:pPr algn="ctr"/>
                      <a:r>
                        <a:rPr lang="en-GB" sz="1400" dirty="0">
                          <a:latin typeface="Twinkl" pitchFamily="2" charset="0"/>
                        </a:rPr>
                        <a:t>exoskeleton</a:t>
                      </a:r>
                    </a:p>
                  </a:txBody>
                  <a:tcPr anchor="b">
                    <a:solidFill>
                      <a:srgbClr val="E3E884"/>
                    </a:solidFill>
                  </a:tcPr>
                </a:tc>
                <a:tc>
                  <a:txBody>
                    <a:bodyPr/>
                    <a:lstStyle/>
                    <a:p>
                      <a:pPr algn="ctr"/>
                      <a:endParaRPr lang="en-GB" dirty="0">
                        <a:latin typeface="Twinkl" pitchFamily="2" charset="0"/>
                      </a:endParaRPr>
                    </a:p>
                  </a:txBody>
                  <a:tcPr anchor="ctr">
                    <a:solidFill>
                      <a:srgbClr val="F4F6CE"/>
                    </a:solidFill>
                  </a:tcPr>
                </a:tc>
                <a:tc>
                  <a:txBody>
                    <a:bodyPr/>
                    <a:lstStyle/>
                    <a:p>
                      <a:pPr algn="ctr"/>
                      <a:endParaRPr lang="en-GB" dirty="0">
                        <a:latin typeface="Twinkl" pitchFamily="2" charset="0"/>
                      </a:endParaRPr>
                    </a:p>
                  </a:txBody>
                  <a:tcPr anchor="ctr">
                    <a:solidFill>
                      <a:srgbClr val="F4F6CE"/>
                    </a:solidFill>
                  </a:tcPr>
                </a:tc>
                <a:tc>
                  <a:txBody>
                    <a:bodyPr/>
                    <a:lstStyle/>
                    <a:p>
                      <a:pPr algn="ctr"/>
                      <a:endParaRPr lang="en-GB" dirty="0">
                        <a:latin typeface="Twinkl" pitchFamily="2" charset="0"/>
                      </a:endParaRPr>
                    </a:p>
                  </a:txBody>
                  <a:tcPr anchor="ctr">
                    <a:solidFill>
                      <a:srgbClr val="F4F6CE"/>
                    </a:solidFill>
                  </a:tcPr>
                </a:tc>
                <a:tc>
                  <a:txBody>
                    <a:bodyPr/>
                    <a:lstStyle/>
                    <a:p>
                      <a:pPr algn="ctr"/>
                      <a:endParaRPr lang="en-GB" dirty="0">
                        <a:latin typeface="Twinkl" pitchFamily="2" charset="0"/>
                      </a:endParaRPr>
                    </a:p>
                  </a:txBody>
                  <a:tcPr anchor="ctr">
                    <a:solidFill>
                      <a:srgbClr val="F4F6CE"/>
                    </a:solidFill>
                  </a:tcPr>
                </a:tc>
                <a:extLst>
                  <a:ext uri="{0D108BD9-81ED-4DB2-BD59-A6C34878D82A}">
                    <a16:rowId xmlns:a16="http://schemas.microsoft.com/office/drawing/2014/main" val="10003"/>
                  </a:ext>
                </a:extLst>
              </a:tr>
              <a:tr h="1038087">
                <a:tc vMerge="1">
                  <a:txBody>
                    <a:bodyPr/>
                    <a:lstStyle/>
                    <a:p>
                      <a:pPr algn="ctr"/>
                      <a:endParaRPr lang="en-GB" dirty="0"/>
                    </a:p>
                  </a:txBody>
                  <a:tcPr anchor="ctr"/>
                </a:tc>
                <a:tc>
                  <a:txBody>
                    <a:bodyPr/>
                    <a:lstStyle/>
                    <a:p>
                      <a:pPr algn="ctr"/>
                      <a:r>
                        <a:rPr lang="en-GB" sz="1400" dirty="0">
                          <a:latin typeface="Twinkl" pitchFamily="2" charset="0"/>
                        </a:rPr>
                        <a:t>hydrostatic skeleton</a:t>
                      </a:r>
                    </a:p>
                  </a:txBody>
                  <a:tcPr anchor="b">
                    <a:solidFill>
                      <a:srgbClr val="E3E884"/>
                    </a:solidFill>
                  </a:tcPr>
                </a:tc>
                <a:tc>
                  <a:txBody>
                    <a:bodyPr/>
                    <a:lstStyle/>
                    <a:p>
                      <a:pPr algn="ctr"/>
                      <a:endParaRPr lang="en-GB" dirty="0">
                        <a:latin typeface="Twinkl" pitchFamily="2" charset="0"/>
                      </a:endParaRPr>
                    </a:p>
                  </a:txBody>
                  <a:tcPr anchor="ctr">
                    <a:solidFill>
                      <a:srgbClr val="F4F6CE"/>
                    </a:solidFill>
                  </a:tcPr>
                </a:tc>
                <a:tc>
                  <a:txBody>
                    <a:bodyPr/>
                    <a:lstStyle/>
                    <a:p>
                      <a:pPr algn="ctr"/>
                      <a:endParaRPr lang="en-GB" dirty="0">
                        <a:latin typeface="Twinkl" pitchFamily="2" charset="0"/>
                      </a:endParaRPr>
                    </a:p>
                  </a:txBody>
                  <a:tcPr anchor="ctr">
                    <a:solidFill>
                      <a:srgbClr val="F4F6CE"/>
                    </a:solidFill>
                  </a:tcPr>
                </a:tc>
                <a:tc>
                  <a:txBody>
                    <a:bodyPr/>
                    <a:lstStyle/>
                    <a:p>
                      <a:pPr algn="ctr"/>
                      <a:endParaRPr lang="en-GB" dirty="0">
                        <a:latin typeface="Twinkl" pitchFamily="2" charset="0"/>
                      </a:endParaRPr>
                    </a:p>
                  </a:txBody>
                  <a:tcPr anchor="ctr">
                    <a:solidFill>
                      <a:srgbClr val="F4F6CE"/>
                    </a:solidFill>
                  </a:tcPr>
                </a:tc>
                <a:tc>
                  <a:txBody>
                    <a:bodyPr/>
                    <a:lstStyle/>
                    <a:p>
                      <a:pPr algn="ctr"/>
                      <a:endParaRPr lang="en-GB" dirty="0">
                        <a:latin typeface="Twinkl" pitchFamily="2" charset="0"/>
                      </a:endParaRPr>
                    </a:p>
                  </a:txBody>
                  <a:tcPr anchor="ctr">
                    <a:solidFill>
                      <a:srgbClr val="F4F6CE"/>
                    </a:solidFill>
                  </a:tcPr>
                </a:tc>
                <a:extLst>
                  <a:ext uri="{0D108BD9-81ED-4DB2-BD59-A6C34878D82A}">
                    <a16:rowId xmlns:a16="http://schemas.microsoft.com/office/drawing/2014/main" val="10004"/>
                  </a:ext>
                </a:extLst>
              </a:tr>
            </a:tbl>
          </a:graphicData>
        </a:graphic>
      </p:graphicFrame>
      <p:pic>
        <p:nvPicPr>
          <p:cNvPr id="4" name="Picture 3" descr="A person wearing a suit and tie&#10;&#10;Description automatically generated">
            <a:extLst>
              <a:ext uri="{FF2B5EF4-FFF2-40B4-BE49-F238E27FC236}">
                <a16:creationId xmlns:a16="http://schemas.microsoft.com/office/drawing/2014/main" id="{F689EA87-4596-4CE5-9774-99B61CB21B29}"/>
              </a:ext>
            </a:extLst>
          </p:cNvPr>
          <p:cNvPicPr>
            <a:picLocks noChangeAspect="1"/>
          </p:cNvPicPr>
          <p:nvPr/>
        </p:nvPicPr>
        <p:blipFill rotWithShape="1">
          <a:blip r:embed="rId4">
            <a:extLst>
              <a:ext uri="{28A0092B-C50C-407E-A947-70E740481C1C}">
                <a14:useLocalDpi xmlns:a14="http://schemas.microsoft.com/office/drawing/2010/main" val="0"/>
              </a:ext>
            </a:extLst>
          </a:blip>
          <a:srcRect r="27702" b="78925"/>
          <a:stretch/>
        </p:blipFill>
        <p:spPr>
          <a:xfrm>
            <a:off x="1567875" y="3077376"/>
            <a:ext cx="847287" cy="619357"/>
          </a:xfrm>
          <a:prstGeom prst="rect">
            <a:avLst/>
          </a:prstGeom>
        </p:spPr>
      </p:pic>
      <p:pic>
        <p:nvPicPr>
          <p:cNvPr id="6" name="Picture 5" descr="A picture containing animal, scorpion, table, baseball&#10;&#10;Description automatically generated">
            <a:extLst>
              <a:ext uri="{FF2B5EF4-FFF2-40B4-BE49-F238E27FC236}">
                <a16:creationId xmlns:a16="http://schemas.microsoft.com/office/drawing/2014/main" id="{E357F5E3-5121-4BD6-84D2-E721E07813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4653" y="4133857"/>
            <a:ext cx="770334" cy="625180"/>
          </a:xfrm>
          <a:prstGeom prst="rect">
            <a:avLst/>
          </a:prstGeom>
        </p:spPr>
      </p:pic>
      <p:pic>
        <p:nvPicPr>
          <p:cNvPr id="10" name="Picture 9" descr="A picture containing animal, coral&#10;&#10;Description automatically generated">
            <a:extLst>
              <a:ext uri="{FF2B5EF4-FFF2-40B4-BE49-F238E27FC236}">
                <a16:creationId xmlns:a16="http://schemas.microsoft.com/office/drawing/2014/main" id="{D9861D74-4750-4A80-A2F7-846140E753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68420" y="5170994"/>
            <a:ext cx="446195" cy="43497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a:extLst>
              <a:ext uri="{FF2B5EF4-FFF2-40B4-BE49-F238E27FC236}">
                <a16:creationId xmlns:a16="http://schemas.microsoft.com/office/drawing/2014/main" id="{20F0A3A4-0A29-49DD-A8C5-5CC8E0AE428F}"/>
              </a:ext>
            </a:extLst>
          </p:cNvPr>
          <p:cNvSpPr/>
          <p:nvPr/>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24" name="Rounded Rectangle 23">
            <a:extLst>
              <a:ext uri="{FF2B5EF4-FFF2-40B4-BE49-F238E27FC236}">
                <a16:creationId xmlns:a16="http://schemas.microsoft.com/office/drawing/2014/main" id="{63CF4CD8-AC3A-44C3-B867-D03651196D25}"/>
              </a:ext>
            </a:extLst>
          </p:cNvPr>
          <p:cNvSpPr/>
          <p:nvPr/>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27652" name="Title 1">
            <a:extLst>
              <a:ext uri="{FF2B5EF4-FFF2-40B4-BE49-F238E27FC236}">
                <a16:creationId xmlns:a16="http://schemas.microsoft.com/office/drawing/2014/main" id="{1C488BDE-C78E-452F-8CD7-59D01305E57C}"/>
              </a:ext>
            </a:extLst>
          </p:cNvPr>
          <p:cNvSpPr txBox="1">
            <a:spLocks/>
          </p:cNvSpPr>
          <p:nvPr/>
        </p:nvSpPr>
        <p:spPr bwMode="auto">
          <a:xfrm>
            <a:off x="628650" y="30718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eaLnBrk="1" hangingPunct="1">
              <a:spcBef>
                <a:spcPct val="0"/>
              </a:spcBef>
              <a:buFontTx/>
              <a:buNone/>
            </a:pPr>
            <a:r>
              <a:rPr lang="en-US" altLang="en-US" sz="3600" b="1">
                <a:solidFill>
                  <a:schemeClr val="tx1"/>
                </a:solidFill>
                <a:latin typeface="Twinkl" pitchFamily="2" charset="0"/>
              </a:rPr>
              <a:t>Success Criteria</a:t>
            </a:r>
          </a:p>
        </p:txBody>
      </p:sp>
      <p:sp>
        <p:nvSpPr>
          <p:cNvPr id="27653" name="Title 1">
            <a:extLst>
              <a:ext uri="{FF2B5EF4-FFF2-40B4-BE49-F238E27FC236}">
                <a16:creationId xmlns:a16="http://schemas.microsoft.com/office/drawing/2014/main" id="{A3107781-2F8B-4A0C-A483-14741F336FEB}"/>
              </a:ext>
            </a:extLst>
          </p:cNvPr>
          <p:cNvSpPr txBox="1">
            <a:spLocks/>
          </p:cNvSpPr>
          <p:nvPr/>
        </p:nvSpPr>
        <p:spPr bwMode="auto">
          <a:xfrm>
            <a:off x="628650" y="7350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eaLnBrk="1" hangingPunct="1">
              <a:spcBef>
                <a:spcPct val="0"/>
              </a:spcBef>
              <a:buFontTx/>
              <a:buNone/>
            </a:pPr>
            <a:r>
              <a:rPr lang="en-US" altLang="en-US" sz="3600" b="1" dirty="0">
                <a:solidFill>
                  <a:schemeClr val="tx1"/>
                </a:solidFill>
                <a:latin typeface="Twinkl" pitchFamily="2" charset="0"/>
              </a:rPr>
              <a:t>Aim</a:t>
            </a:r>
          </a:p>
        </p:txBody>
      </p:sp>
      <p:sp>
        <p:nvSpPr>
          <p:cNvPr id="27654" name="Content Placeholder 15">
            <a:extLst>
              <a:ext uri="{FF2B5EF4-FFF2-40B4-BE49-F238E27FC236}">
                <a16:creationId xmlns:a16="http://schemas.microsoft.com/office/drawing/2014/main" id="{B67C1F3B-9068-46DB-9E55-52EBE26BE232}"/>
              </a:ext>
            </a:extLst>
          </p:cNvPr>
          <p:cNvSpPr>
            <a:spLocks noGrp="1"/>
          </p:cNvSpPr>
          <p:nvPr>
            <p:ph idx="1"/>
          </p:nvPr>
        </p:nvSpPr>
        <p:spPr>
          <a:xfrm>
            <a:off x="628650" y="1127125"/>
            <a:ext cx="7886700" cy="1409700"/>
          </a:xfrm>
        </p:spPr>
        <p:txBody>
          <a:bodyPr/>
          <a:lstStyle/>
          <a:p>
            <a:pPr eaLnBrk="1" hangingPunct="1"/>
            <a:r>
              <a:rPr lang="en-GB" altLang="en-US">
                <a:latin typeface="Twinkl" pitchFamily="2" charset="0"/>
              </a:rPr>
              <a:t>I can identify and explain the three main functions of a skeleton.</a:t>
            </a:r>
          </a:p>
        </p:txBody>
      </p:sp>
      <p:sp>
        <p:nvSpPr>
          <p:cNvPr id="27655" name="Content Placeholder 15">
            <a:extLst>
              <a:ext uri="{FF2B5EF4-FFF2-40B4-BE49-F238E27FC236}">
                <a16:creationId xmlns:a16="http://schemas.microsoft.com/office/drawing/2014/main" id="{9EE693BC-DE89-46FA-8051-C788CC1F13B2}"/>
              </a:ext>
            </a:extLst>
          </p:cNvPr>
          <p:cNvSpPr txBox="1">
            <a:spLocks/>
          </p:cNvSpPr>
          <p:nvPr/>
        </p:nvSpPr>
        <p:spPr bwMode="auto">
          <a:xfrm>
            <a:off x="628650" y="3467100"/>
            <a:ext cx="7886700" cy="270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180000" tIns="252000" rIns="252000" bIns="180000"/>
          <a:lstStyle>
            <a:lvl1pPr marL="228600" indent="-228600">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eaLnBrk="1" hangingPunct="1"/>
            <a:r>
              <a:rPr lang="en-GB" altLang="en-US">
                <a:latin typeface="Twinkl" pitchFamily="2" charset="0"/>
              </a:rPr>
              <a:t>I can identify parts of the skeleton that protect the body.</a:t>
            </a:r>
          </a:p>
          <a:p>
            <a:pPr eaLnBrk="1" hangingPunct="1"/>
            <a:r>
              <a:rPr lang="en-GB" altLang="en-US">
                <a:latin typeface="Twinkl" pitchFamily="2" charset="0"/>
              </a:rPr>
              <a:t>I can identify parts of the skeleton that support the body and help it move.</a:t>
            </a:r>
          </a:p>
          <a:p>
            <a:pPr eaLnBrk="1" hangingPunct="1"/>
            <a:r>
              <a:rPr lang="en-GB" altLang="en-US">
                <a:latin typeface="Twinkl" pitchFamily="2" charset="0"/>
              </a:rPr>
              <a:t>I can explain how different parts of the skeleton work.</a:t>
            </a:r>
          </a:p>
          <a:p>
            <a:pPr eaLnBrk="1" hangingPunct="1"/>
            <a:endParaRPr lang="en-GB" altLang="en-US">
              <a:latin typeface="Twinkl" pitchFamily="2" charset="0"/>
            </a:endParaRPr>
          </a:p>
        </p:txBody>
      </p:sp>
      <p:pic>
        <p:nvPicPr>
          <p:cNvPr id="27656" name="Picture 7">
            <a:extLst>
              <a:ext uri="{FF2B5EF4-FFF2-40B4-BE49-F238E27FC236}">
                <a16:creationId xmlns:a16="http://schemas.microsoft.com/office/drawing/2014/main" id="{E5D246D9-6357-4544-B996-B343600B920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67625" y="615950"/>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a:extLst>
              <a:ext uri="{FF2B5EF4-FFF2-40B4-BE49-F238E27FC236}">
                <a16:creationId xmlns:a16="http://schemas.microsoft.com/office/drawing/2014/main" id="{1C2FC1EE-AB1D-49CF-9081-F77272E2B673}"/>
              </a:ext>
            </a:extLst>
          </p:cNvPr>
          <p:cNvSpPr/>
          <p:nvPr/>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24" name="Rounded Rectangle 23">
            <a:extLst>
              <a:ext uri="{FF2B5EF4-FFF2-40B4-BE49-F238E27FC236}">
                <a16:creationId xmlns:a16="http://schemas.microsoft.com/office/drawing/2014/main" id="{B5AED02B-2A9F-4E71-86C5-2FC2D8F97BA5}"/>
              </a:ext>
            </a:extLst>
          </p:cNvPr>
          <p:cNvSpPr/>
          <p:nvPr/>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10244" name="Title 1">
            <a:extLst>
              <a:ext uri="{FF2B5EF4-FFF2-40B4-BE49-F238E27FC236}">
                <a16:creationId xmlns:a16="http://schemas.microsoft.com/office/drawing/2014/main" id="{0D3352E7-6068-4995-94BD-41BF8C0F3F1A}"/>
              </a:ext>
            </a:extLst>
          </p:cNvPr>
          <p:cNvSpPr txBox="1">
            <a:spLocks/>
          </p:cNvSpPr>
          <p:nvPr/>
        </p:nvSpPr>
        <p:spPr bwMode="auto">
          <a:xfrm>
            <a:off x="628650" y="30718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eaLnBrk="1" hangingPunct="1">
              <a:spcBef>
                <a:spcPct val="0"/>
              </a:spcBef>
              <a:buFontTx/>
              <a:buNone/>
            </a:pPr>
            <a:r>
              <a:rPr lang="en-US" altLang="en-US" sz="3600" b="1">
                <a:solidFill>
                  <a:schemeClr val="tx1"/>
                </a:solidFill>
                <a:latin typeface="Twinkl" pitchFamily="2" charset="0"/>
              </a:rPr>
              <a:t>Success Criteria</a:t>
            </a:r>
          </a:p>
        </p:txBody>
      </p:sp>
      <p:sp>
        <p:nvSpPr>
          <p:cNvPr id="10245" name="Title 1">
            <a:extLst>
              <a:ext uri="{FF2B5EF4-FFF2-40B4-BE49-F238E27FC236}">
                <a16:creationId xmlns:a16="http://schemas.microsoft.com/office/drawing/2014/main" id="{DA51B5B5-2F76-4A56-BF7A-0B59F66B0052}"/>
              </a:ext>
            </a:extLst>
          </p:cNvPr>
          <p:cNvSpPr txBox="1">
            <a:spLocks/>
          </p:cNvSpPr>
          <p:nvPr/>
        </p:nvSpPr>
        <p:spPr bwMode="auto">
          <a:xfrm>
            <a:off x="628650" y="7350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eaLnBrk="1" hangingPunct="1">
              <a:spcBef>
                <a:spcPct val="0"/>
              </a:spcBef>
              <a:buFontTx/>
              <a:buNone/>
            </a:pPr>
            <a:r>
              <a:rPr lang="en-US" altLang="en-US" sz="3600" b="1" dirty="0">
                <a:solidFill>
                  <a:schemeClr val="tx1"/>
                </a:solidFill>
                <a:latin typeface="Twinkl" pitchFamily="2" charset="0"/>
              </a:rPr>
              <a:t>Aim</a:t>
            </a:r>
          </a:p>
        </p:txBody>
      </p:sp>
      <p:sp>
        <p:nvSpPr>
          <p:cNvPr id="10246" name="Content Placeholder 15">
            <a:extLst>
              <a:ext uri="{FF2B5EF4-FFF2-40B4-BE49-F238E27FC236}">
                <a16:creationId xmlns:a16="http://schemas.microsoft.com/office/drawing/2014/main" id="{0B90219B-CF9A-4B9C-A840-1B96721DD30B}"/>
              </a:ext>
            </a:extLst>
          </p:cNvPr>
          <p:cNvSpPr>
            <a:spLocks noGrp="1"/>
          </p:cNvSpPr>
          <p:nvPr>
            <p:ph idx="1"/>
          </p:nvPr>
        </p:nvSpPr>
        <p:spPr>
          <a:xfrm>
            <a:off x="628650" y="1127125"/>
            <a:ext cx="7886700" cy="1409700"/>
          </a:xfrm>
        </p:spPr>
        <p:txBody>
          <a:bodyPr/>
          <a:lstStyle/>
          <a:p>
            <a:pPr eaLnBrk="1" hangingPunct="1"/>
            <a:r>
              <a:rPr lang="en-GB" altLang="en-US">
                <a:latin typeface="Twinkl" pitchFamily="2" charset="0"/>
              </a:rPr>
              <a:t>I can identify and explain the three main functions of a skeleton.</a:t>
            </a:r>
          </a:p>
        </p:txBody>
      </p:sp>
      <p:sp>
        <p:nvSpPr>
          <p:cNvPr id="10247" name="Content Placeholder 15">
            <a:extLst>
              <a:ext uri="{FF2B5EF4-FFF2-40B4-BE49-F238E27FC236}">
                <a16:creationId xmlns:a16="http://schemas.microsoft.com/office/drawing/2014/main" id="{4C914528-C6CC-479F-A869-C62499195B60}"/>
              </a:ext>
            </a:extLst>
          </p:cNvPr>
          <p:cNvSpPr txBox="1">
            <a:spLocks/>
          </p:cNvSpPr>
          <p:nvPr/>
        </p:nvSpPr>
        <p:spPr bwMode="auto">
          <a:xfrm>
            <a:off x="628650" y="3467100"/>
            <a:ext cx="7886700" cy="270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180000" tIns="252000" rIns="252000" bIns="180000"/>
          <a:lstStyle>
            <a:lvl1pPr marL="228600" indent="-228600">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eaLnBrk="1" hangingPunct="1"/>
            <a:r>
              <a:rPr lang="en-GB" altLang="en-US">
                <a:latin typeface="Twinkl" pitchFamily="2" charset="0"/>
              </a:rPr>
              <a:t>I can identify parts of the skeleton that protect the body.</a:t>
            </a:r>
          </a:p>
          <a:p>
            <a:pPr eaLnBrk="1" hangingPunct="1"/>
            <a:r>
              <a:rPr lang="en-GB" altLang="en-US">
                <a:latin typeface="Twinkl" pitchFamily="2" charset="0"/>
              </a:rPr>
              <a:t>I can identify parts of the skeleton that support the body and help it move.</a:t>
            </a:r>
          </a:p>
          <a:p>
            <a:pPr eaLnBrk="1" hangingPunct="1"/>
            <a:r>
              <a:rPr lang="en-GB" altLang="en-US">
                <a:latin typeface="Twinkl" pitchFamily="2" charset="0"/>
              </a:rPr>
              <a:t>I can explain how different parts of the skeleton work.</a:t>
            </a:r>
          </a:p>
          <a:p>
            <a:pPr eaLnBrk="1" hangingPunct="1"/>
            <a:endParaRPr lang="en-GB" altLang="en-US">
              <a:latin typeface="Twinkl" pitchFamily="2"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5">
            <a:extLst>
              <a:ext uri="{FF2B5EF4-FFF2-40B4-BE49-F238E27FC236}">
                <a16:creationId xmlns:a16="http://schemas.microsoft.com/office/drawing/2014/main" id="{D83B27AF-8741-4E72-A080-515D30B69DBA}"/>
              </a:ext>
            </a:extLst>
          </p:cNvPr>
          <p:cNvSpPr>
            <a:spLocks noGrp="1"/>
          </p:cNvSpPr>
          <p:nvPr>
            <p:ph type="title"/>
          </p:nvPr>
        </p:nvSpPr>
        <p:spPr>
          <a:xfrm>
            <a:off x="484188" y="677863"/>
            <a:ext cx="8220075" cy="631825"/>
          </a:xfrm>
        </p:spPr>
        <p:txBody>
          <a:bodyPr>
            <a:normAutofit fontScale="90000"/>
          </a:bodyPr>
          <a:lstStyle/>
          <a:p>
            <a:pPr algn="ctr" eaLnBrk="1" hangingPunct="1">
              <a:defRPr/>
            </a:pPr>
            <a:r>
              <a:rPr lang="en-GB" altLang="en-US" dirty="0">
                <a:latin typeface="Twinkl" pitchFamily="2" charset="0"/>
              </a:rPr>
              <a:t>Purpose of a Skeleton</a:t>
            </a:r>
          </a:p>
        </p:txBody>
      </p:sp>
      <p:pic>
        <p:nvPicPr>
          <p:cNvPr id="11267" name="Talking Partners">
            <a:extLst>
              <a:ext uri="{FF2B5EF4-FFF2-40B4-BE49-F238E27FC236}">
                <a16:creationId xmlns:a16="http://schemas.microsoft.com/office/drawing/2014/main" id="{9B7711BE-3C59-41FB-B596-703A1C3F09A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7625" y="615950"/>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le 6">
            <a:extLst>
              <a:ext uri="{FF2B5EF4-FFF2-40B4-BE49-F238E27FC236}">
                <a16:creationId xmlns:a16="http://schemas.microsoft.com/office/drawing/2014/main" id="{9753BA3B-861C-4216-A5F3-FF220B86077B}"/>
              </a:ext>
            </a:extLst>
          </p:cNvPr>
          <p:cNvSpPr/>
          <p:nvPr/>
        </p:nvSpPr>
        <p:spPr>
          <a:xfrm>
            <a:off x="822325" y="1663700"/>
            <a:ext cx="3089275" cy="4391025"/>
          </a:xfrm>
          <a:prstGeom prst="rect">
            <a:avLst/>
          </a:prstGeom>
          <a:solidFill>
            <a:srgbClr val="E3E88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anchor="ctr"/>
          <a:lstStyle/>
          <a:p>
            <a:pPr algn="ctr" eaLnBrk="1" fontAlgn="auto" hangingPunct="1">
              <a:spcBef>
                <a:spcPts val="0"/>
              </a:spcBef>
              <a:spcAft>
                <a:spcPts val="0"/>
              </a:spcAft>
              <a:defRPr/>
            </a:pPr>
            <a:endParaRPr lang="en-GB" sz="2000" dirty="0">
              <a:solidFill>
                <a:schemeClr val="tx1"/>
              </a:solidFill>
              <a:latin typeface="+mj-lt"/>
            </a:endParaRPr>
          </a:p>
        </p:txBody>
      </p:sp>
      <p:sp>
        <p:nvSpPr>
          <p:cNvPr id="10" name="Rounded Rectangle 9">
            <a:extLst>
              <a:ext uri="{FF2B5EF4-FFF2-40B4-BE49-F238E27FC236}">
                <a16:creationId xmlns:a16="http://schemas.microsoft.com/office/drawing/2014/main" id="{BFA3BCC6-1D14-4673-815C-1EFDE8D9951D}"/>
              </a:ext>
            </a:extLst>
          </p:cNvPr>
          <p:cNvSpPr/>
          <p:nvPr/>
        </p:nvSpPr>
        <p:spPr>
          <a:xfrm>
            <a:off x="4083050" y="1663700"/>
            <a:ext cx="4187825" cy="1350963"/>
          </a:xfrm>
          <a:prstGeom prst="rect">
            <a:avLst/>
          </a:prstGeom>
          <a:solidFill>
            <a:schemeClr val="bg1"/>
          </a:solidFill>
          <a:ln w="38100">
            <a:solidFill>
              <a:srgbClr val="E3E884"/>
            </a:solidFill>
          </a:ln>
        </p:spPr>
        <p:style>
          <a:lnRef idx="2">
            <a:schemeClr val="accent1">
              <a:shade val="50000"/>
            </a:schemeClr>
          </a:lnRef>
          <a:fillRef idx="1">
            <a:schemeClr val="accent1"/>
          </a:fillRef>
          <a:effectRef idx="0">
            <a:schemeClr val="accent1"/>
          </a:effectRef>
          <a:fontRef idx="minor">
            <a:schemeClr val="lt1"/>
          </a:fontRef>
        </p:style>
        <p:txBody>
          <a:bodyPr lIns="360000" rIns="360000" anchor="ctr"/>
          <a:lstStyle/>
          <a:p>
            <a:pPr algn="ctr" eaLnBrk="1" fontAlgn="auto" hangingPunct="1">
              <a:spcBef>
                <a:spcPts val="0"/>
              </a:spcBef>
              <a:spcAft>
                <a:spcPts val="0"/>
              </a:spcAft>
              <a:defRPr/>
            </a:pPr>
            <a:r>
              <a:rPr lang="en-GB" sz="2000" dirty="0">
                <a:solidFill>
                  <a:schemeClr val="tx1"/>
                </a:solidFill>
                <a:latin typeface="Twinkl" pitchFamily="2" charset="0"/>
              </a:rPr>
              <a:t>Discuss the following questions with your partner:</a:t>
            </a:r>
          </a:p>
        </p:txBody>
      </p:sp>
      <p:pic>
        <p:nvPicPr>
          <p:cNvPr id="11270" name="Picture 3">
            <a:extLst>
              <a:ext uri="{FF2B5EF4-FFF2-40B4-BE49-F238E27FC236}">
                <a16:creationId xmlns:a16="http://schemas.microsoft.com/office/drawing/2014/main" id="{340E4E34-EFAC-4A96-A342-36DAB659855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6938" y="1487488"/>
            <a:ext cx="3038475" cy="474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ounded Rectangle 14">
            <a:extLst>
              <a:ext uri="{FF2B5EF4-FFF2-40B4-BE49-F238E27FC236}">
                <a16:creationId xmlns:a16="http://schemas.microsoft.com/office/drawing/2014/main" id="{2A948E50-E0F6-4598-95E3-5F65BA6DB071}"/>
              </a:ext>
            </a:extLst>
          </p:cNvPr>
          <p:cNvSpPr/>
          <p:nvPr/>
        </p:nvSpPr>
        <p:spPr>
          <a:xfrm>
            <a:off x="4083050" y="3198813"/>
            <a:ext cx="2030413" cy="2855912"/>
          </a:xfrm>
          <a:prstGeom prst="rect">
            <a:avLst/>
          </a:prstGeom>
          <a:solidFill>
            <a:srgbClr val="E3E884"/>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ctr" eaLnBrk="1" fontAlgn="auto" hangingPunct="1">
              <a:spcBef>
                <a:spcPts val="0"/>
              </a:spcBef>
              <a:spcAft>
                <a:spcPts val="0"/>
              </a:spcAft>
              <a:defRPr/>
            </a:pPr>
            <a:endParaRPr lang="en-GB" dirty="0">
              <a:solidFill>
                <a:schemeClr val="tx1"/>
              </a:solidFill>
              <a:latin typeface="Twinkl" pitchFamily="2" charset="0"/>
            </a:endParaRPr>
          </a:p>
          <a:p>
            <a:pPr algn="ctr" eaLnBrk="1" fontAlgn="auto" hangingPunct="1">
              <a:spcBef>
                <a:spcPts val="0"/>
              </a:spcBef>
              <a:spcAft>
                <a:spcPts val="0"/>
              </a:spcAft>
              <a:defRPr/>
            </a:pPr>
            <a:endParaRPr lang="en-GB" dirty="0">
              <a:solidFill>
                <a:schemeClr val="tx1"/>
              </a:solidFill>
              <a:latin typeface="Twinkl" pitchFamily="2" charset="0"/>
            </a:endParaRPr>
          </a:p>
          <a:p>
            <a:pPr algn="ctr" eaLnBrk="1" fontAlgn="auto" hangingPunct="1">
              <a:spcBef>
                <a:spcPts val="0"/>
              </a:spcBef>
              <a:spcAft>
                <a:spcPts val="0"/>
              </a:spcAft>
              <a:defRPr/>
            </a:pPr>
            <a:r>
              <a:rPr lang="en-GB" dirty="0">
                <a:solidFill>
                  <a:schemeClr val="tx1"/>
                </a:solidFill>
                <a:latin typeface="Twinkl" pitchFamily="2" charset="0"/>
              </a:rPr>
              <a:t>Why do we </a:t>
            </a:r>
            <a:br>
              <a:rPr lang="en-GB" dirty="0">
                <a:solidFill>
                  <a:schemeClr val="tx1"/>
                </a:solidFill>
                <a:latin typeface="Twinkl" pitchFamily="2" charset="0"/>
              </a:rPr>
            </a:br>
            <a:r>
              <a:rPr lang="en-GB" dirty="0">
                <a:solidFill>
                  <a:schemeClr val="tx1"/>
                </a:solidFill>
                <a:latin typeface="Twinkl" pitchFamily="2" charset="0"/>
              </a:rPr>
              <a:t>have skeletons? </a:t>
            </a:r>
          </a:p>
        </p:txBody>
      </p:sp>
      <p:sp>
        <p:nvSpPr>
          <p:cNvPr id="27" name="Rounded Rectangle 26">
            <a:extLst>
              <a:ext uri="{FF2B5EF4-FFF2-40B4-BE49-F238E27FC236}">
                <a16:creationId xmlns:a16="http://schemas.microsoft.com/office/drawing/2014/main" id="{FB3E7450-0000-4936-847F-10B727D639F1}"/>
              </a:ext>
            </a:extLst>
          </p:cNvPr>
          <p:cNvSpPr/>
          <p:nvPr/>
        </p:nvSpPr>
        <p:spPr>
          <a:xfrm>
            <a:off x="6265863" y="3198813"/>
            <a:ext cx="2030412" cy="2855912"/>
          </a:xfrm>
          <a:prstGeom prst="rect">
            <a:avLst/>
          </a:prstGeom>
          <a:solidFill>
            <a:srgbClr val="E3E884"/>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ctr" eaLnBrk="1" fontAlgn="auto" hangingPunct="1">
              <a:spcBef>
                <a:spcPts val="0"/>
              </a:spcBef>
              <a:spcAft>
                <a:spcPts val="0"/>
              </a:spcAft>
              <a:defRPr/>
            </a:pPr>
            <a:endParaRPr lang="en-GB" dirty="0">
              <a:solidFill>
                <a:schemeClr val="tx1"/>
              </a:solidFill>
              <a:latin typeface="Twinkl" pitchFamily="2" charset="0"/>
            </a:endParaRPr>
          </a:p>
          <a:p>
            <a:pPr algn="ctr" eaLnBrk="1" fontAlgn="auto" hangingPunct="1">
              <a:spcBef>
                <a:spcPts val="0"/>
              </a:spcBef>
              <a:spcAft>
                <a:spcPts val="0"/>
              </a:spcAft>
              <a:defRPr/>
            </a:pPr>
            <a:endParaRPr lang="en-GB" dirty="0">
              <a:solidFill>
                <a:schemeClr val="tx1"/>
              </a:solidFill>
              <a:latin typeface="Twinkl" pitchFamily="2" charset="0"/>
            </a:endParaRPr>
          </a:p>
          <a:p>
            <a:pPr algn="ctr" eaLnBrk="1" fontAlgn="auto" hangingPunct="1">
              <a:spcBef>
                <a:spcPts val="0"/>
              </a:spcBef>
              <a:spcAft>
                <a:spcPts val="0"/>
              </a:spcAft>
              <a:defRPr/>
            </a:pPr>
            <a:endParaRPr lang="en-GB" dirty="0">
              <a:solidFill>
                <a:schemeClr val="tx1"/>
              </a:solidFill>
              <a:latin typeface="Twinkl" pitchFamily="2" charset="0"/>
            </a:endParaRPr>
          </a:p>
          <a:p>
            <a:pPr algn="ctr" eaLnBrk="1" fontAlgn="auto" hangingPunct="1">
              <a:spcBef>
                <a:spcPts val="0"/>
              </a:spcBef>
              <a:spcAft>
                <a:spcPts val="0"/>
              </a:spcAft>
              <a:defRPr/>
            </a:pPr>
            <a:r>
              <a:rPr lang="en-GB" dirty="0">
                <a:solidFill>
                  <a:schemeClr val="tx1"/>
                </a:solidFill>
                <a:latin typeface="Twinkl" pitchFamily="2" charset="0"/>
              </a:rPr>
              <a:t>What would happen if we </a:t>
            </a:r>
            <a:br>
              <a:rPr lang="en-GB" dirty="0">
                <a:solidFill>
                  <a:schemeClr val="tx1"/>
                </a:solidFill>
                <a:latin typeface="Twinkl" pitchFamily="2" charset="0"/>
              </a:rPr>
            </a:br>
            <a:r>
              <a:rPr lang="en-GB" dirty="0">
                <a:solidFill>
                  <a:schemeClr val="tx1"/>
                </a:solidFill>
                <a:latin typeface="Twinkl" pitchFamily="2" charset="0"/>
              </a:rPr>
              <a:t>did not have </a:t>
            </a:r>
            <a:br>
              <a:rPr lang="en-GB" dirty="0">
                <a:solidFill>
                  <a:schemeClr val="tx1"/>
                </a:solidFill>
                <a:latin typeface="Twinkl" pitchFamily="2" charset="0"/>
              </a:rPr>
            </a:br>
            <a:r>
              <a:rPr lang="en-GB" dirty="0">
                <a:solidFill>
                  <a:schemeClr val="tx1"/>
                </a:solidFill>
                <a:latin typeface="Twinkl" pitchFamily="2" charset="0"/>
              </a:rPr>
              <a:t>a skeleton?</a:t>
            </a:r>
          </a:p>
        </p:txBody>
      </p:sp>
      <p:sp>
        <p:nvSpPr>
          <p:cNvPr id="29" name="Oval 28">
            <a:extLst>
              <a:ext uri="{FF2B5EF4-FFF2-40B4-BE49-F238E27FC236}">
                <a16:creationId xmlns:a16="http://schemas.microsoft.com/office/drawing/2014/main" id="{024FB7D0-5AF5-4AC2-9AC9-C2D611DB7DEC}"/>
              </a:ext>
            </a:extLst>
          </p:cNvPr>
          <p:cNvSpPr/>
          <p:nvPr/>
        </p:nvSpPr>
        <p:spPr>
          <a:xfrm>
            <a:off x="4705350" y="3382963"/>
            <a:ext cx="742950" cy="742950"/>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a:t>   </a:t>
            </a:r>
          </a:p>
        </p:txBody>
      </p:sp>
      <p:sp>
        <p:nvSpPr>
          <p:cNvPr id="30" name="Oval 29">
            <a:extLst>
              <a:ext uri="{FF2B5EF4-FFF2-40B4-BE49-F238E27FC236}">
                <a16:creationId xmlns:a16="http://schemas.microsoft.com/office/drawing/2014/main" id="{BE74A77C-5785-4FF3-BC0B-058625EC6B6B}"/>
              </a:ext>
            </a:extLst>
          </p:cNvPr>
          <p:cNvSpPr/>
          <p:nvPr/>
        </p:nvSpPr>
        <p:spPr>
          <a:xfrm>
            <a:off x="6908800" y="3382963"/>
            <a:ext cx="744538" cy="742950"/>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a:t>   </a:t>
            </a:r>
          </a:p>
        </p:txBody>
      </p:sp>
      <p:sp>
        <p:nvSpPr>
          <p:cNvPr id="5" name="TextBox 4">
            <a:extLst>
              <a:ext uri="{FF2B5EF4-FFF2-40B4-BE49-F238E27FC236}">
                <a16:creationId xmlns:a16="http://schemas.microsoft.com/office/drawing/2014/main" id="{C132B965-D364-4229-88F1-8F12BA9F59D6}"/>
              </a:ext>
            </a:extLst>
          </p:cNvPr>
          <p:cNvSpPr txBox="1"/>
          <p:nvPr/>
        </p:nvSpPr>
        <p:spPr>
          <a:xfrm>
            <a:off x="4758189" y="3560996"/>
            <a:ext cx="619125" cy="400050"/>
          </a:xfrm>
          <a:prstGeom prst="rect">
            <a:avLst/>
          </a:prstGeom>
          <a:noFill/>
        </p:spPr>
        <p:txBody>
          <a:bodyPr>
            <a:spAutoFit/>
          </a:bodyPr>
          <a:lstStyle/>
          <a:p>
            <a:pPr algn="ctr" eaLnBrk="1" fontAlgn="auto" hangingPunct="1">
              <a:spcBef>
                <a:spcPts val="0"/>
              </a:spcBef>
              <a:spcAft>
                <a:spcPts val="0"/>
              </a:spcAft>
              <a:defRPr/>
            </a:pPr>
            <a:r>
              <a:rPr lang="en-GB" sz="2000" b="1" dirty="0">
                <a:latin typeface="Twinkl" pitchFamily="2" charset="0"/>
              </a:rPr>
              <a:t>1</a:t>
            </a:r>
          </a:p>
        </p:txBody>
      </p:sp>
      <p:sp>
        <p:nvSpPr>
          <p:cNvPr id="28" name="TextBox 27">
            <a:extLst>
              <a:ext uri="{FF2B5EF4-FFF2-40B4-BE49-F238E27FC236}">
                <a16:creationId xmlns:a16="http://schemas.microsoft.com/office/drawing/2014/main" id="{438C8E27-EF91-483E-9765-5D12E0206A8A}"/>
              </a:ext>
            </a:extLst>
          </p:cNvPr>
          <p:cNvSpPr txBox="1"/>
          <p:nvPr/>
        </p:nvSpPr>
        <p:spPr>
          <a:xfrm>
            <a:off x="6970713" y="3553058"/>
            <a:ext cx="619125" cy="400050"/>
          </a:xfrm>
          <a:prstGeom prst="rect">
            <a:avLst/>
          </a:prstGeom>
          <a:noFill/>
        </p:spPr>
        <p:txBody>
          <a:bodyPr>
            <a:spAutoFit/>
          </a:bodyPr>
          <a:lstStyle/>
          <a:p>
            <a:pPr algn="ctr" eaLnBrk="1" fontAlgn="auto" hangingPunct="1">
              <a:spcBef>
                <a:spcPts val="0"/>
              </a:spcBef>
              <a:spcAft>
                <a:spcPts val="0"/>
              </a:spcAft>
              <a:defRPr/>
            </a:pPr>
            <a:r>
              <a:rPr lang="en-GB" sz="2000" b="1" dirty="0">
                <a:latin typeface="Twinkl" pitchFamily="2" charset="0"/>
              </a:rPr>
              <a:t>2</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E5A6DC10-7E94-4ADB-8C2E-B1B740853BE5}"/>
              </a:ext>
            </a:extLst>
          </p:cNvPr>
          <p:cNvSpPr/>
          <p:nvPr/>
        </p:nvSpPr>
        <p:spPr>
          <a:xfrm>
            <a:off x="835477" y="1541464"/>
            <a:ext cx="7444923" cy="4551362"/>
          </a:xfrm>
          <a:prstGeom prst="rect">
            <a:avLst/>
          </a:prstGeom>
          <a:solidFill>
            <a:srgbClr val="E3E88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Ins="720000" anchor="ctr"/>
          <a:lstStyle/>
          <a:p>
            <a:pPr algn="ctr" eaLnBrk="1" fontAlgn="auto" hangingPunct="1">
              <a:spcBef>
                <a:spcPts val="0"/>
              </a:spcBef>
              <a:spcAft>
                <a:spcPts val="0"/>
              </a:spcAft>
              <a:defRPr/>
            </a:pPr>
            <a:endParaRPr lang="en-GB" sz="2400" dirty="0">
              <a:solidFill>
                <a:schemeClr val="tx1"/>
              </a:solidFill>
              <a:latin typeface="+mj-lt"/>
            </a:endParaRPr>
          </a:p>
        </p:txBody>
      </p:sp>
      <p:sp>
        <p:nvSpPr>
          <p:cNvPr id="13316" name="Title 5">
            <a:extLst>
              <a:ext uri="{FF2B5EF4-FFF2-40B4-BE49-F238E27FC236}">
                <a16:creationId xmlns:a16="http://schemas.microsoft.com/office/drawing/2014/main" id="{2B2846B0-93AB-4376-B4EF-6903C8C42B36}"/>
              </a:ext>
            </a:extLst>
          </p:cNvPr>
          <p:cNvSpPr>
            <a:spLocks noGrp="1"/>
          </p:cNvSpPr>
          <p:nvPr>
            <p:ph type="title"/>
          </p:nvPr>
        </p:nvSpPr>
        <p:spPr>
          <a:xfrm>
            <a:off x="484188" y="677863"/>
            <a:ext cx="8220075" cy="631825"/>
          </a:xfrm>
        </p:spPr>
        <p:txBody>
          <a:bodyPr>
            <a:normAutofit fontScale="90000"/>
          </a:bodyPr>
          <a:lstStyle/>
          <a:p>
            <a:pPr algn="ctr" eaLnBrk="1" hangingPunct="1">
              <a:defRPr/>
            </a:pPr>
            <a:r>
              <a:rPr lang="en-GB" altLang="en-US" dirty="0">
                <a:latin typeface="Twinkl" pitchFamily="2" charset="0"/>
              </a:rPr>
              <a:t>Protection</a:t>
            </a:r>
          </a:p>
        </p:txBody>
      </p:sp>
      <p:pic>
        <p:nvPicPr>
          <p:cNvPr id="13317" name="Individual Work">
            <a:extLst>
              <a:ext uri="{FF2B5EF4-FFF2-40B4-BE49-F238E27FC236}">
                <a16:creationId xmlns:a16="http://schemas.microsoft.com/office/drawing/2014/main" id="{C784D2E2-29DC-4B83-961B-2162E370B0F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7625" y="615950"/>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3">
            <a:extLst>
              <a:ext uri="{FF2B5EF4-FFF2-40B4-BE49-F238E27FC236}">
                <a16:creationId xmlns:a16="http://schemas.microsoft.com/office/drawing/2014/main" id="{FD654916-AC1F-4B3D-BD86-BCFCFD75720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78463" y="1604963"/>
            <a:ext cx="2933700" cy="458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49CAD487-1198-4BE8-BA9B-FC0C0324974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65001" y="1810550"/>
            <a:ext cx="2950495" cy="4173522"/>
          </a:xfrm>
          <a:prstGeom prst="rect">
            <a:avLst/>
          </a:prstGeom>
          <a:effectLst>
            <a:outerShdw blurRad="63500" sx="102000" sy="102000" algn="ctr" rotWithShape="0">
              <a:prstClr val="black">
                <a:alpha val="40000"/>
              </a:prstClr>
            </a:outerShdw>
          </a:effectLst>
        </p:spPr>
      </p:pic>
      <p:pic>
        <p:nvPicPr>
          <p:cNvPr id="8" name="Picture 7">
            <a:extLst>
              <a:ext uri="{FF2B5EF4-FFF2-40B4-BE49-F238E27FC236}">
                <a16:creationId xmlns:a16="http://schemas.microsoft.com/office/drawing/2014/main" id="{9C902664-A5AC-4EC9-88AD-FE280566AAE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947060" y="1810550"/>
            <a:ext cx="2950495" cy="4173522"/>
          </a:xfrm>
          <a:prstGeom prst="rect">
            <a:avLst/>
          </a:prstGeom>
          <a:effectLst>
            <a:outerShdw blurRad="63500" sx="102000" sy="102000" algn="ctr" rotWithShape="0">
              <a:prstClr val="black">
                <a:alpha val="40000"/>
              </a:prstClr>
            </a:outerShdw>
          </a:effectLst>
        </p:spPr>
      </p:pic>
      <p:pic>
        <p:nvPicPr>
          <p:cNvPr id="9" name="Picture 8" descr="A close up of a device&#10;&#10;Description automatically generated">
            <a:extLst>
              <a:ext uri="{FF2B5EF4-FFF2-40B4-BE49-F238E27FC236}">
                <a16:creationId xmlns:a16="http://schemas.microsoft.com/office/drawing/2014/main" id="{7A171F89-C198-464B-9635-AE693FB1B2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29119" y="1810549"/>
            <a:ext cx="2950495" cy="4173523"/>
          </a:xfrm>
          <a:prstGeom prst="rect">
            <a:avLst/>
          </a:prstGeom>
          <a:effectLst>
            <a:outerShdw blurRad="63500" sx="102000" sy="102000" algn="ctr" rotWithShape="0">
              <a:prstClr val="black">
                <a:alpha val="40000"/>
              </a:prst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ounded Rectangle 34">
            <a:extLst>
              <a:ext uri="{FF2B5EF4-FFF2-40B4-BE49-F238E27FC236}">
                <a16:creationId xmlns:a16="http://schemas.microsoft.com/office/drawing/2014/main" id="{9717249A-BBDC-4043-8415-DD2747559030}"/>
              </a:ext>
            </a:extLst>
          </p:cNvPr>
          <p:cNvSpPr/>
          <p:nvPr/>
        </p:nvSpPr>
        <p:spPr>
          <a:xfrm>
            <a:off x="5384800" y="2247900"/>
            <a:ext cx="1377950" cy="1439863"/>
          </a:xfrm>
          <a:prstGeom prst="rect">
            <a:avLst/>
          </a:prstGeom>
          <a:solidFill>
            <a:srgbClr val="E3E88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anchor="ctr"/>
          <a:lstStyle/>
          <a:p>
            <a:pPr algn="ctr" eaLnBrk="1" fontAlgn="auto" hangingPunct="1">
              <a:spcBef>
                <a:spcPts val="0"/>
              </a:spcBef>
              <a:spcAft>
                <a:spcPts val="0"/>
              </a:spcAft>
              <a:defRPr/>
            </a:pPr>
            <a:endParaRPr lang="en-GB" sz="2000" dirty="0">
              <a:solidFill>
                <a:schemeClr val="tx1"/>
              </a:solidFill>
              <a:latin typeface="+mj-lt"/>
            </a:endParaRPr>
          </a:p>
        </p:txBody>
      </p:sp>
      <p:sp>
        <p:nvSpPr>
          <p:cNvPr id="15362" name="Title 5">
            <a:extLst>
              <a:ext uri="{FF2B5EF4-FFF2-40B4-BE49-F238E27FC236}">
                <a16:creationId xmlns:a16="http://schemas.microsoft.com/office/drawing/2014/main" id="{C7610A92-2FCB-4481-99A0-0BC8DA43253D}"/>
              </a:ext>
            </a:extLst>
          </p:cNvPr>
          <p:cNvSpPr>
            <a:spLocks noGrp="1"/>
          </p:cNvSpPr>
          <p:nvPr>
            <p:ph type="title"/>
          </p:nvPr>
        </p:nvSpPr>
        <p:spPr>
          <a:xfrm>
            <a:off x="484188" y="677863"/>
            <a:ext cx="8220075" cy="631825"/>
          </a:xfrm>
        </p:spPr>
        <p:txBody>
          <a:bodyPr>
            <a:normAutofit fontScale="90000"/>
          </a:bodyPr>
          <a:lstStyle/>
          <a:p>
            <a:pPr algn="ctr" eaLnBrk="1" hangingPunct="1">
              <a:defRPr/>
            </a:pPr>
            <a:r>
              <a:rPr lang="en-GB" altLang="en-US">
                <a:latin typeface="Twinkl" pitchFamily="2" charset="0"/>
              </a:rPr>
              <a:t>Whose Skeleton?</a:t>
            </a:r>
          </a:p>
        </p:txBody>
      </p:sp>
      <p:pic>
        <p:nvPicPr>
          <p:cNvPr id="15363" name="Whole Class">
            <a:extLst>
              <a:ext uri="{FF2B5EF4-FFF2-40B4-BE49-F238E27FC236}">
                <a16:creationId xmlns:a16="http://schemas.microsoft.com/office/drawing/2014/main" id="{A986F00E-881B-4558-8DFE-FD4D736B1FA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80300" y="612775"/>
            <a:ext cx="12382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ounded Rectangle 9">
            <a:extLst>
              <a:ext uri="{FF2B5EF4-FFF2-40B4-BE49-F238E27FC236}">
                <a16:creationId xmlns:a16="http://schemas.microsoft.com/office/drawing/2014/main" id="{4FE83385-2674-4DA4-8C23-78FE882580B0}"/>
              </a:ext>
            </a:extLst>
          </p:cNvPr>
          <p:cNvSpPr/>
          <p:nvPr/>
        </p:nvSpPr>
        <p:spPr>
          <a:xfrm>
            <a:off x="806450" y="2247900"/>
            <a:ext cx="1377950" cy="1439863"/>
          </a:xfrm>
          <a:prstGeom prst="rect">
            <a:avLst/>
          </a:prstGeom>
          <a:solidFill>
            <a:srgbClr val="E3E88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anchor="ctr"/>
          <a:lstStyle/>
          <a:p>
            <a:pPr algn="ctr" eaLnBrk="1" fontAlgn="auto" hangingPunct="1">
              <a:spcBef>
                <a:spcPts val="0"/>
              </a:spcBef>
              <a:spcAft>
                <a:spcPts val="0"/>
              </a:spcAft>
              <a:defRPr/>
            </a:pPr>
            <a:endParaRPr lang="en-GB" sz="2000" dirty="0">
              <a:solidFill>
                <a:schemeClr val="tx1"/>
              </a:solidFill>
              <a:latin typeface="+mj-lt"/>
            </a:endParaRPr>
          </a:p>
        </p:txBody>
      </p:sp>
      <p:sp>
        <p:nvSpPr>
          <p:cNvPr id="33" name="Rounded Rectangle 32">
            <a:extLst>
              <a:ext uri="{FF2B5EF4-FFF2-40B4-BE49-F238E27FC236}">
                <a16:creationId xmlns:a16="http://schemas.microsoft.com/office/drawing/2014/main" id="{970A4823-8B04-45C3-96C5-496230E15813}"/>
              </a:ext>
            </a:extLst>
          </p:cNvPr>
          <p:cNvSpPr/>
          <p:nvPr/>
        </p:nvSpPr>
        <p:spPr>
          <a:xfrm>
            <a:off x="2332038" y="2247900"/>
            <a:ext cx="1377950" cy="1439863"/>
          </a:xfrm>
          <a:prstGeom prst="rect">
            <a:avLst/>
          </a:prstGeom>
          <a:solidFill>
            <a:srgbClr val="E3E88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anchor="ctr"/>
          <a:lstStyle/>
          <a:p>
            <a:pPr algn="ctr" eaLnBrk="1" fontAlgn="auto" hangingPunct="1">
              <a:spcBef>
                <a:spcPts val="0"/>
              </a:spcBef>
              <a:spcAft>
                <a:spcPts val="0"/>
              </a:spcAft>
              <a:defRPr/>
            </a:pPr>
            <a:endParaRPr lang="en-GB" sz="2000" dirty="0">
              <a:solidFill>
                <a:schemeClr val="tx1"/>
              </a:solidFill>
              <a:latin typeface="+mj-lt"/>
            </a:endParaRPr>
          </a:p>
        </p:txBody>
      </p:sp>
      <p:sp>
        <p:nvSpPr>
          <p:cNvPr id="34" name="Rounded Rectangle 33">
            <a:extLst>
              <a:ext uri="{FF2B5EF4-FFF2-40B4-BE49-F238E27FC236}">
                <a16:creationId xmlns:a16="http://schemas.microsoft.com/office/drawing/2014/main" id="{05CCD930-EB11-4226-B297-42E65C2A22D5}"/>
              </a:ext>
            </a:extLst>
          </p:cNvPr>
          <p:cNvSpPr/>
          <p:nvPr/>
        </p:nvSpPr>
        <p:spPr>
          <a:xfrm>
            <a:off x="3857625" y="2247900"/>
            <a:ext cx="1379538" cy="1439863"/>
          </a:xfrm>
          <a:prstGeom prst="rect">
            <a:avLst/>
          </a:prstGeom>
          <a:solidFill>
            <a:srgbClr val="E3E88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anchor="ctr"/>
          <a:lstStyle/>
          <a:p>
            <a:pPr algn="ctr" eaLnBrk="1" fontAlgn="auto" hangingPunct="1">
              <a:spcBef>
                <a:spcPts val="0"/>
              </a:spcBef>
              <a:spcAft>
                <a:spcPts val="0"/>
              </a:spcAft>
              <a:defRPr/>
            </a:pPr>
            <a:endParaRPr lang="en-GB" sz="2000" dirty="0">
              <a:solidFill>
                <a:schemeClr val="tx1"/>
              </a:solidFill>
              <a:latin typeface="+mj-lt"/>
            </a:endParaRPr>
          </a:p>
        </p:txBody>
      </p:sp>
      <p:sp>
        <p:nvSpPr>
          <p:cNvPr id="36" name="Rounded Rectangle 35">
            <a:extLst>
              <a:ext uri="{FF2B5EF4-FFF2-40B4-BE49-F238E27FC236}">
                <a16:creationId xmlns:a16="http://schemas.microsoft.com/office/drawing/2014/main" id="{458EB480-123A-4FD3-A6B8-DF5993A9C7B7}"/>
              </a:ext>
            </a:extLst>
          </p:cNvPr>
          <p:cNvSpPr/>
          <p:nvPr/>
        </p:nvSpPr>
        <p:spPr>
          <a:xfrm>
            <a:off x="6910388" y="2247900"/>
            <a:ext cx="1377950" cy="1439863"/>
          </a:xfrm>
          <a:prstGeom prst="rect">
            <a:avLst/>
          </a:prstGeom>
          <a:solidFill>
            <a:srgbClr val="E3E88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anchor="ctr"/>
          <a:lstStyle/>
          <a:p>
            <a:pPr algn="ctr" eaLnBrk="1" fontAlgn="auto" hangingPunct="1">
              <a:spcBef>
                <a:spcPts val="0"/>
              </a:spcBef>
              <a:spcAft>
                <a:spcPts val="0"/>
              </a:spcAft>
              <a:defRPr/>
            </a:pPr>
            <a:endParaRPr lang="en-GB" sz="2000" dirty="0">
              <a:solidFill>
                <a:schemeClr val="tx1"/>
              </a:solidFill>
              <a:latin typeface="+mj-lt"/>
            </a:endParaRPr>
          </a:p>
        </p:txBody>
      </p:sp>
      <p:sp>
        <p:nvSpPr>
          <p:cNvPr id="38" name="Rounded Rectangle 37">
            <a:extLst>
              <a:ext uri="{FF2B5EF4-FFF2-40B4-BE49-F238E27FC236}">
                <a16:creationId xmlns:a16="http://schemas.microsoft.com/office/drawing/2014/main" id="{E107E41F-DC29-4425-9A33-54C4E622AE6D}"/>
              </a:ext>
            </a:extLst>
          </p:cNvPr>
          <p:cNvSpPr/>
          <p:nvPr/>
        </p:nvSpPr>
        <p:spPr>
          <a:xfrm>
            <a:off x="806450" y="4625975"/>
            <a:ext cx="1377950" cy="495300"/>
          </a:xfrm>
          <a:prstGeom prst="roundRect">
            <a:avLst>
              <a:gd name="adj" fmla="val 2243"/>
            </a:avLst>
          </a:prstGeom>
          <a:solidFill>
            <a:srgbClr val="E3E88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eaLnBrk="1" fontAlgn="auto" hangingPunct="1">
              <a:spcBef>
                <a:spcPts val="0"/>
              </a:spcBef>
              <a:spcAft>
                <a:spcPts val="0"/>
              </a:spcAft>
              <a:defRPr/>
            </a:pPr>
            <a:r>
              <a:rPr lang="en-GB" sz="2000" dirty="0">
                <a:solidFill>
                  <a:schemeClr val="tx1"/>
                </a:solidFill>
                <a:latin typeface="Twinkl" pitchFamily="2" charset="0"/>
              </a:rPr>
              <a:t>human</a:t>
            </a:r>
          </a:p>
        </p:txBody>
      </p:sp>
      <p:sp>
        <p:nvSpPr>
          <p:cNvPr id="39" name="Rounded Rectangle 38">
            <a:extLst>
              <a:ext uri="{FF2B5EF4-FFF2-40B4-BE49-F238E27FC236}">
                <a16:creationId xmlns:a16="http://schemas.microsoft.com/office/drawing/2014/main" id="{049878E9-3CF1-43B0-B4BD-026C14F09CD5}"/>
              </a:ext>
            </a:extLst>
          </p:cNvPr>
          <p:cNvSpPr/>
          <p:nvPr/>
        </p:nvSpPr>
        <p:spPr>
          <a:xfrm>
            <a:off x="2332038" y="4625975"/>
            <a:ext cx="1377950" cy="495300"/>
          </a:xfrm>
          <a:prstGeom prst="roundRect">
            <a:avLst>
              <a:gd name="adj" fmla="val 2243"/>
            </a:avLst>
          </a:prstGeom>
          <a:solidFill>
            <a:srgbClr val="E3E88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anchor="ctr"/>
          <a:lstStyle/>
          <a:p>
            <a:pPr algn="ctr" eaLnBrk="1" fontAlgn="auto" hangingPunct="1">
              <a:spcBef>
                <a:spcPts val="0"/>
              </a:spcBef>
              <a:spcAft>
                <a:spcPts val="0"/>
              </a:spcAft>
              <a:defRPr/>
            </a:pPr>
            <a:r>
              <a:rPr lang="en-GB" sz="2000" dirty="0">
                <a:solidFill>
                  <a:schemeClr val="tx1"/>
                </a:solidFill>
                <a:latin typeface="Twinkl" pitchFamily="2" charset="0"/>
              </a:rPr>
              <a:t>dog</a:t>
            </a:r>
          </a:p>
        </p:txBody>
      </p:sp>
      <p:sp>
        <p:nvSpPr>
          <p:cNvPr id="40" name="Rounded Rectangle 39">
            <a:extLst>
              <a:ext uri="{FF2B5EF4-FFF2-40B4-BE49-F238E27FC236}">
                <a16:creationId xmlns:a16="http://schemas.microsoft.com/office/drawing/2014/main" id="{E00591F4-E719-471F-9B64-DBA7E5F27313}"/>
              </a:ext>
            </a:extLst>
          </p:cNvPr>
          <p:cNvSpPr/>
          <p:nvPr/>
        </p:nvSpPr>
        <p:spPr>
          <a:xfrm>
            <a:off x="3857625" y="4625975"/>
            <a:ext cx="1379538" cy="495300"/>
          </a:xfrm>
          <a:prstGeom prst="roundRect">
            <a:avLst>
              <a:gd name="adj" fmla="val 2243"/>
            </a:avLst>
          </a:prstGeom>
          <a:solidFill>
            <a:srgbClr val="E3E88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anchor="ctr"/>
          <a:lstStyle/>
          <a:p>
            <a:pPr algn="ctr" eaLnBrk="1" fontAlgn="auto" hangingPunct="1">
              <a:spcBef>
                <a:spcPts val="0"/>
              </a:spcBef>
              <a:spcAft>
                <a:spcPts val="0"/>
              </a:spcAft>
              <a:defRPr/>
            </a:pPr>
            <a:r>
              <a:rPr lang="en-GB" sz="2000" dirty="0">
                <a:solidFill>
                  <a:schemeClr val="tx1"/>
                </a:solidFill>
                <a:latin typeface="Twinkl" pitchFamily="2" charset="0"/>
              </a:rPr>
              <a:t>horse</a:t>
            </a:r>
          </a:p>
        </p:txBody>
      </p:sp>
      <p:sp>
        <p:nvSpPr>
          <p:cNvPr id="41" name="Rounded Rectangle 40">
            <a:extLst>
              <a:ext uri="{FF2B5EF4-FFF2-40B4-BE49-F238E27FC236}">
                <a16:creationId xmlns:a16="http://schemas.microsoft.com/office/drawing/2014/main" id="{6C846082-0113-4000-B1F3-0893049C49B5}"/>
              </a:ext>
            </a:extLst>
          </p:cNvPr>
          <p:cNvSpPr/>
          <p:nvPr/>
        </p:nvSpPr>
        <p:spPr>
          <a:xfrm>
            <a:off x="5384800" y="4625975"/>
            <a:ext cx="1377950" cy="495300"/>
          </a:xfrm>
          <a:prstGeom prst="roundRect">
            <a:avLst>
              <a:gd name="adj" fmla="val 2243"/>
            </a:avLst>
          </a:prstGeom>
          <a:solidFill>
            <a:srgbClr val="E3E88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anchor="ctr"/>
          <a:lstStyle/>
          <a:p>
            <a:pPr algn="ctr" eaLnBrk="1" fontAlgn="auto" hangingPunct="1">
              <a:spcBef>
                <a:spcPts val="0"/>
              </a:spcBef>
              <a:spcAft>
                <a:spcPts val="0"/>
              </a:spcAft>
              <a:defRPr/>
            </a:pPr>
            <a:r>
              <a:rPr lang="en-GB" sz="2000" dirty="0">
                <a:solidFill>
                  <a:schemeClr val="tx1"/>
                </a:solidFill>
                <a:latin typeface="Twinkl" pitchFamily="2" charset="0"/>
              </a:rPr>
              <a:t>snake</a:t>
            </a:r>
          </a:p>
        </p:txBody>
      </p:sp>
      <p:sp>
        <p:nvSpPr>
          <p:cNvPr id="42" name="Rounded Rectangle 41">
            <a:extLst>
              <a:ext uri="{FF2B5EF4-FFF2-40B4-BE49-F238E27FC236}">
                <a16:creationId xmlns:a16="http://schemas.microsoft.com/office/drawing/2014/main" id="{25045670-889B-4E99-A40B-9CAE230C9936}"/>
              </a:ext>
            </a:extLst>
          </p:cNvPr>
          <p:cNvSpPr/>
          <p:nvPr/>
        </p:nvSpPr>
        <p:spPr>
          <a:xfrm>
            <a:off x="6910388" y="4625975"/>
            <a:ext cx="1377950" cy="495300"/>
          </a:xfrm>
          <a:prstGeom prst="roundRect">
            <a:avLst>
              <a:gd name="adj" fmla="val 2243"/>
            </a:avLst>
          </a:prstGeom>
          <a:solidFill>
            <a:srgbClr val="E3E88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anchor="ctr"/>
          <a:lstStyle/>
          <a:p>
            <a:pPr algn="ctr" eaLnBrk="1" fontAlgn="auto" hangingPunct="1">
              <a:spcBef>
                <a:spcPts val="0"/>
              </a:spcBef>
              <a:spcAft>
                <a:spcPts val="0"/>
              </a:spcAft>
              <a:defRPr/>
            </a:pPr>
            <a:r>
              <a:rPr lang="en-GB" sz="2000" dirty="0">
                <a:solidFill>
                  <a:schemeClr val="tx1"/>
                </a:solidFill>
                <a:latin typeface="Twinkl" pitchFamily="2" charset="0"/>
              </a:rPr>
              <a:t>fish</a:t>
            </a:r>
          </a:p>
        </p:txBody>
      </p:sp>
      <p:pic>
        <p:nvPicPr>
          <p:cNvPr id="15374" name="Picture 3">
            <a:extLst>
              <a:ext uri="{FF2B5EF4-FFF2-40B4-BE49-F238E27FC236}">
                <a16:creationId xmlns:a16="http://schemas.microsoft.com/office/drawing/2014/main" id="{DEF6DD95-117B-4319-8AD1-54AB8D6DF59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44938" y="1841500"/>
            <a:ext cx="1182687" cy="184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5" name="Picture 4">
            <a:extLst>
              <a:ext uri="{FF2B5EF4-FFF2-40B4-BE49-F238E27FC236}">
                <a16:creationId xmlns:a16="http://schemas.microsoft.com/office/drawing/2014/main" id="{0E984C3B-3FD2-43FE-8AA6-FBCCBDBC242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45300" y="2506663"/>
            <a:ext cx="1508125" cy="8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7" name="Picture 8">
            <a:extLst>
              <a:ext uri="{FF2B5EF4-FFF2-40B4-BE49-F238E27FC236}">
                <a16:creationId xmlns:a16="http://schemas.microsoft.com/office/drawing/2014/main" id="{F38755A7-AA54-4787-B624-49356AEFA58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286000" y="2468563"/>
            <a:ext cx="1533525" cy="99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8" name="Picture 18">
            <a:extLst>
              <a:ext uri="{FF2B5EF4-FFF2-40B4-BE49-F238E27FC236}">
                <a16:creationId xmlns:a16="http://schemas.microsoft.com/office/drawing/2014/main" id="{069681FE-8AAC-435B-BD68-9906BFA44207}"/>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521926">
            <a:off x="501650" y="2371725"/>
            <a:ext cx="1739900" cy="133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6" name="Picture 7">
            <a:extLst>
              <a:ext uri="{FF2B5EF4-FFF2-40B4-BE49-F238E27FC236}">
                <a16:creationId xmlns:a16="http://schemas.microsoft.com/office/drawing/2014/main" id="{C1A156BD-13B8-4C62-A07E-FF51CECA91E9}"/>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210175" y="2247900"/>
            <a:ext cx="1893888" cy="141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path" presetSubtype="0" accel="50000" decel="50000" fill="hold" grpId="0" nodeType="clickEffect">
                                  <p:stCondLst>
                                    <p:cond delay="0"/>
                                  </p:stCondLst>
                                  <p:childTnLst>
                                    <p:animMotion origin="layout" path="M 3.61111E-6 1.85185E-6 L -0.50035 -0.11065 " pathEditMode="relative" rAng="0" ptsTypes="AA">
                                      <p:cBhvr>
                                        <p:cTn id="6" dur="2000" fill="hold"/>
                                        <p:tgtEl>
                                          <p:spTgt spid="42"/>
                                        </p:tgtEl>
                                        <p:attrNameLst>
                                          <p:attrName>ppt_x</p:attrName>
                                          <p:attrName>ppt_y</p:attrName>
                                        </p:attrNameLst>
                                      </p:cBhvr>
                                      <p:rCtr x="-25017" y="-5532"/>
                                    </p:animMotion>
                                  </p:childTnLst>
                                </p:cTn>
                              </p:par>
                              <p:par>
                                <p:cTn id="7" presetID="42" presetClass="path" presetSubtype="0" accel="50000" decel="50000" fill="hold" grpId="0" nodeType="withEffect">
                                  <p:stCondLst>
                                    <p:cond delay="0"/>
                                  </p:stCondLst>
                                  <p:childTnLst>
                                    <p:animMotion origin="layout" path="M 3.88889E-6 1.85185E-6 L 0.16649 -0.11065 " pathEditMode="relative" rAng="0" ptsTypes="AA">
                                      <p:cBhvr>
                                        <p:cTn id="8" dur="2000" fill="hold"/>
                                        <p:tgtEl>
                                          <p:spTgt spid="41"/>
                                        </p:tgtEl>
                                        <p:attrNameLst>
                                          <p:attrName>ppt_x</p:attrName>
                                          <p:attrName>ppt_y</p:attrName>
                                        </p:attrNameLst>
                                      </p:cBhvr>
                                      <p:rCtr x="8316" y="-5532"/>
                                    </p:animMotion>
                                  </p:childTnLst>
                                </p:cTn>
                              </p:par>
                              <p:par>
                                <p:cTn id="9" presetID="42" presetClass="path" presetSubtype="0" accel="50000" decel="50000" fill="hold" grpId="0" nodeType="withEffect">
                                  <p:stCondLst>
                                    <p:cond delay="0"/>
                                  </p:stCondLst>
                                  <p:childTnLst>
                                    <p:animMotion origin="layout" path="M -2.22222E-6 1.85185E-6 L -0.3335 -0.11088 " pathEditMode="relative" rAng="0" ptsTypes="AA">
                                      <p:cBhvr>
                                        <p:cTn id="10" dur="2000" fill="hold"/>
                                        <p:tgtEl>
                                          <p:spTgt spid="40"/>
                                        </p:tgtEl>
                                        <p:attrNameLst>
                                          <p:attrName>ppt_x</p:attrName>
                                          <p:attrName>ppt_y</p:attrName>
                                        </p:attrNameLst>
                                      </p:cBhvr>
                                      <p:rCtr x="-16684" y="-5556"/>
                                    </p:animMotion>
                                  </p:childTnLst>
                                </p:cTn>
                              </p:par>
                              <p:par>
                                <p:cTn id="11" presetID="42" presetClass="path" presetSubtype="0" accel="50000" decel="50000" fill="hold" grpId="0" nodeType="withEffect">
                                  <p:stCondLst>
                                    <p:cond delay="0"/>
                                  </p:stCondLst>
                                  <p:childTnLst>
                                    <p:animMotion origin="layout" path="M -1.94444E-6 1.85185E-6 L 0.3316 -0.11088 " pathEditMode="relative" rAng="0" ptsTypes="AA">
                                      <p:cBhvr>
                                        <p:cTn id="12" dur="2000" fill="hold"/>
                                        <p:tgtEl>
                                          <p:spTgt spid="39"/>
                                        </p:tgtEl>
                                        <p:attrNameLst>
                                          <p:attrName>ppt_x</p:attrName>
                                          <p:attrName>ppt_y</p:attrName>
                                        </p:attrNameLst>
                                      </p:cBhvr>
                                      <p:rCtr x="16580" y="-5556"/>
                                    </p:animMotion>
                                  </p:childTnLst>
                                </p:cTn>
                              </p:par>
                              <p:par>
                                <p:cTn id="13" presetID="42" presetClass="path" presetSubtype="0" accel="50000" decel="50000" fill="hold" grpId="0" nodeType="withEffect">
                                  <p:stCondLst>
                                    <p:cond delay="0"/>
                                  </p:stCondLst>
                                  <p:childTnLst>
                                    <p:animMotion origin="layout" path="M -1.66667E-6 1.85185E-6 L 0.33247 -0.11065 " pathEditMode="relative" rAng="0" ptsTypes="AA">
                                      <p:cBhvr>
                                        <p:cTn id="14" dur="2000" fill="hold"/>
                                        <p:tgtEl>
                                          <p:spTgt spid="38"/>
                                        </p:tgtEl>
                                        <p:attrNameLst>
                                          <p:attrName>ppt_x</p:attrName>
                                          <p:attrName>ppt_y</p:attrName>
                                        </p:attrNameLst>
                                      </p:cBhvr>
                                      <p:rCtr x="16615" y="-553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P spid="41" grpId="0" animBg="1"/>
      <p:bldP spid="4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5">
            <a:extLst>
              <a:ext uri="{FF2B5EF4-FFF2-40B4-BE49-F238E27FC236}">
                <a16:creationId xmlns:a16="http://schemas.microsoft.com/office/drawing/2014/main" id="{6F5D2619-A10A-4155-8198-EB1F2455775E}"/>
              </a:ext>
            </a:extLst>
          </p:cNvPr>
          <p:cNvSpPr>
            <a:spLocks noGrp="1"/>
          </p:cNvSpPr>
          <p:nvPr>
            <p:ph type="title"/>
          </p:nvPr>
        </p:nvSpPr>
        <p:spPr>
          <a:xfrm>
            <a:off x="484188" y="677863"/>
            <a:ext cx="8220075" cy="631825"/>
          </a:xfrm>
        </p:spPr>
        <p:txBody>
          <a:bodyPr>
            <a:noAutofit/>
          </a:bodyPr>
          <a:lstStyle/>
          <a:p>
            <a:pPr algn="ctr" eaLnBrk="1" hangingPunct="1">
              <a:defRPr/>
            </a:pPr>
            <a:r>
              <a:rPr lang="en-GB" altLang="en-US" sz="3600" dirty="0">
                <a:latin typeface="Twinkl" pitchFamily="2" charset="0"/>
              </a:rPr>
              <a:t>All Fall Down!</a:t>
            </a:r>
          </a:p>
        </p:txBody>
      </p:sp>
      <p:sp>
        <p:nvSpPr>
          <p:cNvPr id="7" name="Rounded Rectangle 6">
            <a:extLst>
              <a:ext uri="{FF2B5EF4-FFF2-40B4-BE49-F238E27FC236}">
                <a16:creationId xmlns:a16="http://schemas.microsoft.com/office/drawing/2014/main" id="{30C03BDC-DA89-4F36-ACFA-14673F204C28}"/>
              </a:ext>
            </a:extLst>
          </p:cNvPr>
          <p:cNvSpPr/>
          <p:nvPr/>
        </p:nvSpPr>
        <p:spPr>
          <a:xfrm>
            <a:off x="822325" y="1663700"/>
            <a:ext cx="3089275" cy="4391025"/>
          </a:xfrm>
          <a:prstGeom prst="rect">
            <a:avLst/>
          </a:prstGeom>
          <a:solidFill>
            <a:srgbClr val="E3E88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anchor="ctr"/>
          <a:lstStyle/>
          <a:p>
            <a:pPr algn="ctr" eaLnBrk="1" fontAlgn="auto" hangingPunct="1">
              <a:spcBef>
                <a:spcPts val="0"/>
              </a:spcBef>
              <a:spcAft>
                <a:spcPts val="0"/>
              </a:spcAft>
              <a:defRPr/>
            </a:pPr>
            <a:endParaRPr lang="en-GB" sz="2000" dirty="0">
              <a:solidFill>
                <a:schemeClr val="tx1"/>
              </a:solidFill>
              <a:latin typeface="+mj-lt"/>
            </a:endParaRPr>
          </a:p>
        </p:txBody>
      </p:sp>
      <p:sp>
        <p:nvSpPr>
          <p:cNvPr id="10" name="Rounded Rectangle 9">
            <a:extLst>
              <a:ext uri="{FF2B5EF4-FFF2-40B4-BE49-F238E27FC236}">
                <a16:creationId xmlns:a16="http://schemas.microsoft.com/office/drawing/2014/main" id="{4F5305F7-59DF-4DA8-B7D8-58B0070493B8}"/>
              </a:ext>
            </a:extLst>
          </p:cNvPr>
          <p:cNvSpPr/>
          <p:nvPr/>
        </p:nvSpPr>
        <p:spPr>
          <a:xfrm>
            <a:off x="4083050" y="1663700"/>
            <a:ext cx="4187825" cy="881063"/>
          </a:xfrm>
          <a:prstGeom prst="rect">
            <a:avLst/>
          </a:prstGeom>
          <a:solidFill>
            <a:schemeClr val="bg1"/>
          </a:solidFill>
          <a:ln w="38100">
            <a:solidFill>
              <a:srgbClr val="E3E884"/>
            </a:solidFill>
          </a:ln>
        </p:spPr>
        <p:style>
          <a:lnRef idx="2">
            <a:schemeClr val="accent1">
              <a:shade val="50000"/>
            </a:schemeClr>
          </a:lnRef>
          <a:fillRef idx="1">
            <a:schemeClr val="accent1"/>
          </a:fillRef>
          <a:effectRef idx="0">
            <a:schemeClr val="accent1"/>
          </a:effectRef>
          <a:fontRef idx="minor">
            <a:schemeClr val="lt1"/>
          </a:fontRef>
        </p:style>
        <p:txBody>
          <a:bodyPr lIns="180000" rIns="180000" anchor="ctr"/>
          <a:lstStyle/>
          <a:p>
            <a:pPr algn="ctr" eaLnBrk="1" fontAlgn="auto" hangingPunct="1">
              <a:spcBef>
                <a:spcPts val="0"/>
              </a:spcBef>
              <a:spcAft>
                <a:spcPts val="0"/>
              </a:spcAft>
              <a:defRPr/>
            </a:pPr>
            <a:r>
              <a:rPr lang="en-GB" dirty="0">
                <a:solidFill>
                  <a:schemeClr val="tx1"/>
                </a:solidFill>
                <a:latin typeface="Twinkl" pitchFamily="2" charset="0"/>
              </a:rPr>
              <a:t>One of the functions of a skeleton is to support your body.</a:t>
            </a:r>
          </a:p>
        </p:txBody>
      </p:sp>
      <p:grpSp>
        <p:nvGrpSpPr>
          <p:cNvPr id="17413" name="Group 1">
            <a:extLst>
              <a:ext uri="{FF2B5EF4-FFF2-40B4-BE49-F238E27FC236}">
                <a16:creationId xmlns:a16="http://schemas.microsoft.com/office/drawing/2014/main" id="{9E0A4D32-D4E5-4AD0-B12F-8FFA69E7325E}"/>
              </a:ext>
            </a:extLst>
          </p:cNvPr>
          <p:cNvGrpSpPr>
            <a:grpSpLocks/>
          </p:cNvGrpSpPr>
          <p:nvPr/>
        </p:nvGrpSpPr>
        <p:grpSpPr bwMode="auto">
          <a:xfrm>
            <a:off x="4083050" y="2730500"/>
            <a:ext cx="4213225" cy="1514475"/>
            <a:chOff x="4082314" y="2729751"/>
            <a:chExt cx="4213962" cy="2855928"/>
          </a:xfrm>
        </p:grpSpPr>
        <p:sp>
          <p:nvSpPr>
            <p:cNvPr id="15" name="Rounded Rectangle 14">
              <a:extLst>
                <a:ext uri="{FF2B5EF4-FFF2-40B4-BE49-F238E27FC236}">
                  <a16:creationId xmlns:a16="http://schemas.microsoft.com/office/drawing/2014/main" id="{8D0DEAAC-AF46-4E4F-82F6-CC5416810D01}"/>
                </a:ext>
              </a:extLst>
            </p:cNvPr>
            <p:cNvSpPr/>
            <p:nvPr/>
          </p:nvSpPr>
          <p:spPr>
            <a:xfrm>
              <a:off x="4082314" y="2729751"/>
              <a:ext cx="2030768" cy="2855928"/>
            </a:xfrm>
            <a:prstGeom prst="rect">
              <a:avLst/>
            </a:prstGeom>
            <a:solidFill>
              <a:srgbClr val="E3E884"/>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anchor="ctr"/>
            <a:lstStyle/>
            <a:p>
              <a:pPr algn="ctr" eaLnBrk="1" fontAlgn="auto" hangingPunct="1">
                <a:spcBef>
                  <a:spcPts val="0"/>
                </a:spcBef>
                <a:spcAft>
                  <a:spcPts val="0"/>
                </a:spcAft>
                <a:defRPr/>
              </a:pPr>
              <a:r>
                <a:rPr lang="en-GB" dirty="0">
                  <a:solidFill>
                    <a:schemeClr val="tx1"/>
                  </a:solidFill>
                  <a:latin typeface="Twinkl" pitchFamily="2" charset="0"/>
                </a:rPr>
                <a:t>What would happen if you had no bones in your body? </a:t>
              </a:r>
            </a:p>
          </p:txBody>
        </p:sp>
        <p:sp>
          <p:nvSpPr>
            <p:cNvPr id="27" name="Rounded Rectangle 26">
              <a:extLst>
                <a:ext uri="{FF2B5EF4-FFF2-40B4-BE49-F238E27FC236}">
                  <a16:creationId xmlns:a16="http://schemas.microsoft.com/office/drawing/2014/main" id="{5A570C88-C1E5-493C-BC89-ED8F148BC1C1}"/>
                </a:ext>
              </a:extLst>
            </p:cNvPr>
            <p:cNvSpPr/>
            <p:nvPr/>
          </p:nvSpPr>
          <p:spPr>
            <a:xfrm>
              <a:off x="6265509" y="2729751"/>
              <a:ext cx="2030767" cy="2855928"/>
            </a:xfrm>
            <a:prstGeom prst="rect">
              <a:avLst/>
            </a:prstGeom>
            <a:solidFill>
              <a:srgbClr val="E3E884"/>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anchor="ctr"/>
            <a:lstStyle/>
            <a:p>
              <a:pPr algn="ctr" eaLnBrk="1" fontAlgn="auto" hangingPunct="1">
                <a:spcBef>
                  <a:spcPts val="0"/>
                </a:spcBef>
                <a:spcAft>
                  <a:spcPts val="0"/>
                </a:spcAft>
                <a:defRPr/>
              </a:pPr>
              <a:r>
                <a:rPr lang="en-GB" dirty="0">
                  <a:solidFill>
                    <a:schemeClr val="tx1"/>
                  </a:solidFill>
                  <a:latin typeface="Twinkl" pitchFamily="2" charset="0"/>
                </a:rPr>
                <a:t>Which part of the skeleton keeps your body upright? </a:t>
              </a:r>
            </a:p>
          </p:txBody>
        </p:sp>
      </p:grpSp>
      <p:pic>
        <p:nvPicPr>
          <p:cNvPr id="17414" name="Pairs">
            <a:extLst>
              <a:ext uri="{FF2B5EF4-FFF2-40B4-BE49-F238E27FC236}">
                <a16:creationId xmlns:a16="http://schemas.microsoft.com/office/drawing/2014/main" id="{9F6B931C-177B-4962-BB16-300643EBC2A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7625" y="615950"/>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15">
            <a:extLst>
              <a:ext uri="{FF2B5EF4-FFF2-40B4-BE49-F238E27FC236}">
                <a16:creationId xmlns:a16="http://schemas.microsoft.com/office/drawing/2014/main" id="{00CEE45D-51FB-4DC8-ABC4-3C69FC8D5CA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6613" y="1604963"/>
            <a:ext cx="2933700" cy="458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ounded Rectangle 16">
            <a:extLst>
              <a:ext uri="{FF2B5EF4-FFF2-40B4-BE49-F238E27FC236}">
                <a16:creationId xmlns:a16="http://schemas.microsoft.com/office/drawing/2014/main" id="{6A2FE7A3-CE24-4646-9C0A-CFE9C748E7BC}"/>
              </a:ext>
            </a:extLst>
          </p:cNvPr>
          <p:cNvSpPr/>
          <p:nvPr/>
        </p:nvSpPr>
        <p:spPr>
          <a:xfrm>
            <a:off x="4083050" y="4429125"/>
            <a:ext cx="4187825" cy="1625600"/>
          </a:xfrm>
          <a:prstGeom prst="rect">
            <a:avLst/>
          </a:prstGeom>
          <a:solidFill>
            <a:schemeClr val="bg1"/>
          </a:solidFill>
          <a:ln w="38100">
            <a:solidFill>
              <a:srgbClr val="E3E884"/>
            </a:solidFill>
          </a:ln>
        </p:spPr>
        <p:style>
          <a:lnRef idx="2">
            <a:schemeClr val="accent1">
              <a:shade val="50000"/>
            </a:schemeClr>
          </a:lnRef>
          <a:fillRef idx="1">
            <a:schemeClr val="accent1"/>
          </a:fillRef>
          <a:effectRef idx="0">
            <a:schemeClr val="accent1"/>
          </a:effectRef>
          <a:fontRef idx="minor">
            <a:schemeClr val="lt1"/>
          </a:fontRef>
        </p:style>
        <p:txBody>
          <a:bodyPr lIns="180000" rIns="180000" anchor="ctr"/>
          <a:lstStyle/>
          <a:p>
            <a:pPr algn="ctr" eaLnBrk="1" fontAlgn="auto" hangingPunct="1">
              <a:spcBef>
                <a:spcPts val="0"/>
              </a:spcBef>
              <a:spcAft>
                <a:spcPts val="0"/>
              </a:spcAft>
              <a:defRPr/>
            </a:pPr>
            <a:r>
              <a:rPr lang="en-GB" dirty="0">
                <a:solidFill>
                  <a:schemeClr val="tx1"/>
                </a:solidFill>
                <a:latin typeface="Twinkl" pitchFamily="2" charset="0"/>
              </a:rPr>
              <a:t>On your activity sheet using a different coloured pencil, colour in the main bones that keep your </a:t>
            </a:r>
            <a:br>
              <a:rPr lang="en-GB" dirty="0">
                <a:solidFill>
                  <a:schemeClr val="tx1"/>
                </a:solidFill>
                <a:latin typeface="Twinkl" pitchFamily="2" charset="0"/>
              </a:rPr>
            </a:br>
            <a:r>
              <a:rPr lang="en-GB" dirty="0">
                <a:solidFill>
                  <a:schemeClr val="tx1"/>
                </a:solidFill>
                <a:latin typeface="Twinkl" pitchFamily="2" charset="0"/>
              </a:rPr>
              <a:t>body upright.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a:extLst>
              <a:ext uri="{FF2B5EF4-FFF2-40B4-BE49-F238E27FC236}">
                <a16:creationId xmlns:a16="http://schemas.microsoft.com/office/drawing/2014/main" id="{224C5136-A950-4DEA-B38E-CF9D0D660DC9}"/>
              </a:ext>
            </a:extLst>
          </p:cNvPr>
          <p:cNvSpPr/>
          <p:nvPr/>
        </p:nvSpPr>
        <p:spPr>
          <a:xfrm>
            <a:off x="4664075" y="1663700"/>
            <a:ext cx="3606800" cy="2598738"/>
          </a:xfrm>
          <a:prstGeom prst="rect">
            <a:avLst/>
          </a:prstGeom>
          <a:solidFill>
            <a:srgbClr val="E3E88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anchor="ctr"/>
          <a:lstStyle/>
          <a:p>
            <a:pPr algn="ctr" eaLnBrk="1" fontAlgn="auto" hangingPunct="1">
              <a:spcBef>
                <a:spcPts val="0"/>
              </a:spcBef>
              <a:spcAft>
                <a:spcPts val="0"/>
              </a:spcAft>
              <a:defRPr/>
            </a:pPr>
            <a:endParaRPr lang="en-GB" dirty="0">
              <a:solidFill>
                <a:schemeClr val="tx1"/>
              </a:solidFill>
              <a:latin typeface="+mj-lt"/>
            </a:endParaRPr>
          </a:p>
        </p:txBody>
      </p:sp>
      <p:sp>
        <p:nvSpPr>
          <p:cNvPr id="19459" name="Title 5">
            <a:extLst>
              <a:ext uri="{FF2B5EF4-FFF2-40B4-BE49-F238E27FC236}">
                <a16:creationId xmlns:a16="http://schemas.microsoft.com/office/drawing/2014/main" id="{982921F1-E335-498D-9927-533EFE065FD5}"/>
              </a:ext>
            </a:extLst>
          </p:cNvPr>
          <p:cNvSpPr>
            <a:spLocks noGrp="1"/>
          </p:cNvSpPr>
          <p:nvPr>
            <p:ph type="title"/>
          </p:nvPr>
        </p:nvSpPr>
        <p:spPr>
          <a:xfrm>
            <a:off x="484188" y="677863"/>
            <a:ext cx="8220075" cy="631825"/>
          </a:xfrm>
        </p:spPr>
        <p:txBody>
          <a:bodyPr>
            <a:normAutofit fontScale="90000"/>
          </a:bodyPr>
          <a:lstStyle/>
          <a:p>
            <a:pPr algn="ctr" eaLnBrk="1" hangingPunct="1">
              <a:defRPr/>
            </a:pPr>
            <a:r>
              <a:rPr lang="en-GB" altLang="en-US" dirty="0">
                <a:latin typeface="Twinkl" pitchFamily="2" charset="0"/>
              </a:rPr>
              <a:t>Movement</a:t>
            </a:r>
          </a:p>
        </p:txBody>
      </p:sp>
      <p:sp>
        <p:nvSpPr>
          <p:cNvPr id="7" name="Rounded Rectangle 6">
            <a:extLst>
              <a:ext uri="{FF2B5EF4-FFF2-40B4-BE49-F238E27FC236}">
                <a16:creationId xmlns:a16="http://schemas.microsoft.com/office/drawing/2014/main" id="{38F3BF2B-CA08-4212-A812-E21CD8C58919}"/>
              </a:ext>
            </a:extLst>
          </p:cNvPr>
          <p:cNvSpPr/>
          <p:nvPr/>
        </p:nvSpPr>
        <p:spPr>
          <a:xfrm>
            <a:off x="822325" y="1663700"/>
            <a:ext cx="3605213" cy="2598738"/>
          </a:xfrm>
          <a:prstGeom prst="rect">
            <a:avLst/>
          </a:prstGeom>
          <a:solidFill>
            <a:srgbClr val="E3E88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anchor="ctr"/>
          <a:lstStyle/>
          <a:p>
            <a:pPr algn="ctr" eaLnBrk="1" fontAlgn="auto" hangingPunct="1">
              <a:spcBef>
                <a:spcPts val="0"/>
              </a:spcBef>
              <a:spcAft>
                <a:spcPts val="0"/>
              </a:spcAft>
              <a:defRPr/>
            </a:pPr>
            <a:endParaRPr lang="en-GB" dirty="0">
              <a:solidFill>
                <a:schemeClr val="tx1"/>
              </a:solidFill>
              <a:latin typeface="+mj-lt"/>
            </a:endParaRPr>
          </a:p>
        </p:txBody>
      </p:sp>
      <p:sp>
        <p:nvSpPr>
          <p:cNvPr id="17" name="Rounded Rectangle 16">
            <a:extLst>
              <a:ext uri="{FF2B5EF4-FFF2-40B4-BE49-F238E27FC236}">
                <a16:creationId xmlns:a16="http://schemas.microsoft.com/office/drawing/2014/main" id="{3FD3B5C2-A799-4E89-895D-5E533E52A1A4}"/>
              </a:ext>
            </a:extLst>
          </p:cNvPr>
          <p:cNvSpPr/>
          <p:nvPr/>
        </p:nvSpPr>
        <p:spPr>
          <a:xfrm>
            <a:off x="822325" y="4429125"/>
            <a:ext cx="7448550" cy="1625600"/>
          </a:xfrm>
          <a:prstGeom prst="rect">
            <a:avLst/>
          </a:prstGeom>
          <a:solidFill>
            <a:schemeClr val="bg1"/>
          </a:solidFill>
          <a:ln w="38100">
            <a:solidFill>
              <a:srgbClr val="E3E884"/>
            </a:solidFill>
          </a:ln>
        </p:spPr>
        <p:style>
          <a:lnRef idx="2">
            <a:schemeClr val="accent1">
              <a:shade val="50000"/>
            </a:schemeClr>
          </a:lnRef>
          <a:fillRef idx="1">
            <a:schemeClr val="accent1"/>
          </a:fillRef>
          <a:effectRef idx="0">
            <a:schemeClr val="accent1"/>
          </a:effectRef>
          <a:fontRef idx="minor">
            <a:schemeClr val="lt1"/>
          </a:fontRef>
        </p:style>
        <p:txBody>
          <a:bodyPr lIns="180000" rIns="180000" anchor="ctr"/>
          <a:lstStyle/>
          <a:p>
            <a:pPr algn="ctr" eaLnBrk="1" fontAlgn="auto" hangingPunct="1">
              <a:spcBef>
                <a:spcPts val="0"/>
              </a:spcBef>
              <a:spcAft>
                <a:spcPts val="0"/>
              </a:spcAft>
              <a:defRPr/>
            </a:pPr>
            <a:r>
              <a:rPr lang="en-GB" dirty="0">
                <a:solidFill>
                  <a:schemeClr val="tx1"/>
                </a:solidFill>
                <a:latin typeface="Twinkl" pitchFamily="2" charset="0"/>
              </a:rPr>
              <a:t>What happened when I tried to pick up a pencil </a:t>
            </a:r>
            <a:br>
              <a:rPr lang="en-GB" dirty="0">
                <a:solidFill>
                  <a:schemeClr val="tx1"/>
                </a:solidFill>
                <a:latin typeface="Twinkl" pitchFamily="2" charset="0"/>
              </a:rPr>
            </a:br>
            <a:r>
              <a:rPr lang="en-GB" dirty="0">
                <a:solidFill>
                  <a:schemeClr val="tx1"/>
                </a:solidFill>
                <a:latin typeface="Twinkl" pitchFamily="2" charset="0"/>
              </a:rPr>
              <a:t>the first time and the second time? </a:t>
            </a:r>
          </a:p>
        </p:txBody>
      </p:sp>
      <p:pic>
        <p:nvPicPr>
          <p:cNvPr id="19462" name="Whole Class">
            <a:extLst>
              <a:ext uri="{FF2B5EF4-FFF2-40B4-BE49-F238E27FC236}">
                <a16:creationId xmlns:a16="http://schemas.microsoft.com/office/drawing/2014/main" id="{84EB64BC-E856-47A9-9EF4-385ED9AFE06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80300" y="612775"/>
            <a:ext cx="12382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2">
            <a:extLst>
              <a:ext uri="{FF2B5EF4-FFF2-40B4-BE49-F238E27FC236}">
                <a16:creationId xmlns:a16="http://schemas.microsoft.com/office/drawing/2014/main" id="{1FFCFAD4-B8F0-48AF-976D-B0730201C13C}"/>
              </a:ext>
            </a:extLst>
          </p:cNvPr>
          <p:cNvPicPr>
            <a:picLocks noChangeAspect="1"/>
          </p:cNvPicPr>
          <p:nvPr/>
        </p:nvPicPr>
        <p:blipFill>
          <a:blip r:embed="rId4">
            <a:extLst>
              <a:ext uri="{28A0092B-C50C-407E-A947-70E740481C1C}">
                <a14:useLocalDpi xmlns:a14="http://schemas.microsoft.com/office/drawing/2010/main" val="0"/>
              </a:ext>
            </a:extLst>
          </a:blip>
          <a:srcRect r="4274"/>
          <a:stretch>
            <a:fillRect/>
          </a:stretch>
        </p:blipFill>
        <p:spPr bwMode="auto">
          <a:xfrm>
            <a:off x="5087938" y="1825625"/>
            <a:ext cx="3184525" cy="225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3">
            <a:extLst>
              <a:ext uri="{FF2B5EF4-FFF2-40B4-BE49-F238E27FC236}">
                <a16:creationId xmlns:a16="http://schemas.microsoft.com/office/drawing/2014/main" id="{2C3242EF-65AC-4AEE-86A8-133913B969EE}"/>
              </a:ext>
            </a:extLst>
          </p:cNvPr>
          <p:cNvPicPr>
            <a:picLocks noChangeAspect="1"/>
          </p:cNvPicPr>
          <p:nvPr/>
        </p:nvPicPr>
        <p:blipFill>
          <a:blip r:embed="rId5">
            <a:extLst>
              <a:ext uri="{28A0092B-C50C-407E-A947-70E740481C1C}">
                <a14:useLocalDpi xmlns:a14="http://schemas.microsoft.com/office/drawing/2010/main" val="0"/>
              </a:ext>
            </a:extLst>
          </a:blip>
          <a:srcRect r="1999"/>
          <a:stretch>
            <a:fillRect/>
          </a:stretch>
        </p:blipFill>
        <p:spPr bwMode="auto">
          <a:xfrm>
            <a:off x="1119188" y="1930400"/>
            <a:ext cx="3308350" cy="209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5">
            <a:extLst>
              <a:ext uri="{FF2B5EF4-FFF2-40B4-BE49-F238E27FC236}">
                <a16:creationId xmlns:a16="http://schemas.microsoft.com/office/drawing/2014/main" id="{5537288A-EAEC-402C-B61F-F1E7E6FEA181}"/>
              </a:ext>
            </a:extLst>
          </p:cNvPr>
          <p:cNvSpPr>
            <a:spLocks noGrp="1"/>
          </p:cNvSpPr>
          <p:nvPr>
            <p:ph type="title"/>
          </p:nvPr>
        </p:nvSpPr>
        <p:spPr>
          <a:xfrm>
            <a:off x="484188" y="677863"/>
            <a:ext cx="8220075" cy="631825"/>
          </a:xfrm>
        </p:spPr>
        <p:txBody>
          <a:bodyPr>
            <a:normAutofit fontScale="90000"/>
          </a:bodyPr>
          <a:lstStyle/>
          <a:p>
            <a:pPr algn="ctr" eaLnBrk="1" hangingPunct="1">
              <a:defRPr/>
            </a:pPr>
            <a:r>
              <a:rPr lang="en-GB" altLang="en-US" dirty="0">
                <a:latin typeface="Twinkl" pitchFamily="2" charset="0"/>
              </a:rPr>
              <a:t>Joints</a:t>
            </a:r>
          </a:p>
        </p:txBody>
      </p:sp>
      <p:sp>
        <p:nvSpPr>
          <p:cNvPr id="38" name="Rounded Rectangle 37">
            <a:extLst>
              <a:ext uri="{FF2B5EF4-FFF2-40B4-BE49-F238E27FC236}">
                <a16:creationId xmlns:a16="http://schemas.microsoft.com/office/drawing/2014/main" id="{635641CE-D9E9-464F-B72C-D482E1574ED6}"/>
              </a:ext>
            </a:extLst>
          </p:cNvPr>
          <p:cNvSpPr/>
          <p:nvPr/>
        </p:nvSpPr>
        <p:spPr>
          <a:xfrm>
            <a:off x="827088" y="2349500"/>
            <a:ext cx="2319337" cy="495300"/>
          </a:xfrm>
          <a:prstGeom prst="roundRect">
            <a:avLst>
              <a:gd name="adj" fmla="val 2243"/>
            </a:avLst>
          </a:prstGeom>
          <a:solidFill>
            <a:srgbClr val="E3E88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eaLnBrk="1" fontAlgn="auto" hangingPunct="1">
              <a:spcBef>
                <a:spcPts val="0"/>
              </a:spcBef>
              <a:spcAft>
                <a:spcPts val="0"/>
              </a:spcAft>
              <a:defRPr/>
            </a:pPr>
            <a:r>
              <a:rPr lang="en-GB" sz="2000" dirty="0">
                <a:solidFill>
                  <a:schemeClr val="tx1"/>
                </a:solidFill>
                <a:latin typeface="Twinkl" pitchFamily="2" charset="0"/>
              </a:rPr>
              <a:t>ball and socket </a:t>
            </a:r>
          </a:p>
        </p:txBody>
      </p:sp>
      <p:sp>
        <p:nvSpPr>
          <p:cNvPr id="39" name="Rounded Rectangle 38">
            <a:extLst>
              <a:ext uri="{FF2B5EF4-FFF2-40B4-BE49-F238E27FC236}">
                <a16:creationId xmlns:a16="http://schemas.microsoft.com/office/drawing/2014/main" id="{2238271A-CB8B-4A79-86C4-BEF886754CE6}"/>
              </a:ext>
            </a:extLst>
          </p:cNvPr>
          <p:cNvSpPr/>
          <p:nvPr/>
        </p:nvSpPr>
        <p:spPr>
          <a:xfrm>
            <a:off x="3394075" y="2349500"/>
            <a:ext cx="2319338" cy="495300"/>
          </a:xfrm>
          <a:prstGeom prst="roundRect">
            <a:avLst>
              <a:gd name="adj" fmla="val 2243"/>
            </a:avLst>
          </a:prstGeom>
          <a:solidFill>
            <a:srgbClr val="E3E88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anchor="ctr"/>
          <a:lstStyle/>
          <a:p>
            <a:pPr algn="ctr" eaLnBrk="1" fontAlgn="auto" hangingPunct="1">
              <a:spcBef>
                <a:spcPts val="0"/>
              </a:spcBef>
              <a:spcAft>
                <a:spcPts val="0"/>
              </a:spcAft>
              <a:defRPr/>
            </a:pPr>
            <a:r>
              <a:rPr lang="en-GB" sz="2000" dirty="0">
                <a:solidFill>
                  <a:schemeClr val="tx1"/>
                </a:solidFill>
                <a:latin typeface="Twinkl" pitchFamily="2" charset="0"/>
              </a:rPr>
              <a:t>hinge</a:t>
            </a:r>
          </a:p>
        </p:txBody>
      </p:sp>
      <p:sp>
        <p:nvSpPr>
          <p:cNvPr id="40" name="Rounded Rectangle 39">
            <a:extLst>
              <a:ext uri="{FF2B5EF4-FFF2-40B4-BE49-F238E27FC236}">
                <a16:creationId xmlns:a16="http://schemas.microsoft.com/office/drawing/2014/main" id="{10F2D104-E98C-4001-B857-2AD2A18C5B7D}"/>
              </a:ext>
            </a:extLst>
          </p:cNvPr>
          <p:cNvSpPr/>
          <p:nvPr/>
        </p:nvSpPr>
        <p:spPr>
          <a:xfrm>
            <a:off x="5961063" y="2349500"/>
            <a:ext cx="2319337" cy="495300"/>
          </a:xfrm>
          <a:prstGeom prst="roundRect">
            <a:avLst>
              <a:gd name="adj" fmla="val 2243"/>
            </a:avLst>
          </a:prstGeom>
          <a:solidFill>
            <a:srgbClr val="E3E88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anchor="ctr"/>
          <a:lstStyle/>
          <a:p>
            <a:pPr algn="ctr" eaLnBrk="1" fontAlgn="auto" hangingPunct="1">
              <a:spcBef>
                <a:spcPts val="0"/>
              </a:spcBef>
              <a:spcAft>
                <a:spcPts val="0"/>
              </a:spcAft>
              <a:defRPr/>
            </a:pPr>
            <a:r>
              <a:rPr lang="en-GB" sz="2000" dirty="0">
                <a:solidFill>
                  <a:schemeClr val="tx1"/>
                </a:solidFill>
                <a:latin typeface="Twinkl" pitchFamily="2" charset="0"/>
              </a:rPr>
              <a:t>gliding</a:t>
            </a:r>
          </a:p>
        </p:txBody>
      </p:sp>
      <p:sp>
        <p:nvSpPr>
          <p:cNvPr id="20" name="Rounded Rectangle 19">
            <a:extLst>
              <a:ext uri="{FF2B5EF4-FFF2-40B4-BE49-F238E27FC236}">
                <a16:creationId xmlns:a16="http://schemas.microsoft.com/office/drawing/2014/main" id="{BA6DB9B2-0826-4768-8C8A-F33294EFAE9E}"/>
              </a:ext>
            </a:extLst>
          </p:cNvPr>
          <p:cNvSpPr/>
          <p:nvPr/>
        </p:nvSpPr>
        <p:spPr>
          <a:xfrm>
            <a:off x="827088" y="4476750"/>
            <a:ext cx="2319337" cy="1601788"/>
          </a:xfrm>
          <a:prstGeom prst="rect">
            <a:avLst/>
          </a:prstGeom>
          <a:solidFill>
            <a:schemeClr val="bg1"/>
          </a:solidFill>
          <a:ln w="38100">
            <a:solidFill>
              <a:srgbClr val="E3E884"/>
            </a:solidFill>
          </a:ln>
        </p:spPr>
        <p:style>
          <a:lnRef idx="2">
            <a:schemeClr val="accent1">
              <a:shade val="50000"/>
            </a:schemeClr>
          </a:lnRef>
          <a:fillRef idx="1">
            <a:schemeClr val="accent1"/>
          </a:fillRef>
          <a:effectRef idx="0">
            <a:schemeClr val="accent1"/>
          </a:effectRef>
          <a:fontRef idx="minor">
            <a:schemeClr val="lt1"/>
          </a:fontRef>
        </p:style>
        <p:txBody>
          <a:bodyPr lIns="180000" rIns="180000" anchor="ctr"/>
          <a:lstStyle/>
          <a:p>
            <a:pPr algn="ctr" eaLnBrk="1" fontAlgn="auto" hangingPunct="1">
              <a:spcBef>
                <a:spcPts val="0"/>
              </a:spcBef>
              <a:spcAft>
                <a:spcPts val="0"/>
              </a:spcAft>
              <a:defRPr/>
            </a:pPr>
            <a:r>
              <a:rPr lang="en-GB" sz="1200" dirty="0">
                <a:solidFill>
                  <a:schemeClr val="tx1"/>
                </a:solidFill>
                <a:latin typeface="Twinkl" pitchFamily="2" charset="0"/>
              </a:rPr>
              <a:t>Ball and socket joints allow the most freedom of movement. One example in the human skeleton is the between the pelvis (hip) and femur (upper leg bone).</a:t>
            </a:r>
          </a:p>
        </p:txBody>
      </p:sp>
      <p:sp>
        <p:nvSpPr>
          <p:cNvPr id="33" name="Rounded Rectangle 32">
            <a:extLst>
              <a:ext uri="{FF2B5EF4-FFF2-40B4-BE49-F238E27FC236}">
                <a16:creationId xmlns:a16="http://schemas.microsoft.com/office/drawing/2014/main" id="{A795C7F8-23A8-43E6-A4A1-F5933FB0DC80}"/>
              </a:ext>
            </a:extLst>
          </p:cNvPr>
          <p:cNvSpPr/>
          <p:nvPr/>
        </p:nvSpPr>
        <p:spPr>
          <a:xfrm>
            <a:off x="3394075" y="2943225"/>
            <a:ext cx="2319338" cy="1441450"/>
          </a:xfrm>
          <a:prstGeom prst="rect">
            <a:avLst/>
          </a:prstGeom>
          <a:solidFill>
            <a:srgbClr val="E3E88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anchor="ctr"/>
          <a:lstStyle/>
          <a:p>
            <a:pPr algn="ctr" eaLnBrk="1" fontAlgn="auto" hangingPunct="1">
              <a:spcBef>
                <a:spcPts val="0"/>
              </a:spcBef>
              <a:spcAft>
                <a:spcPts val="0"/>
              </a:spcAft>
              <a:defRPr/>
            </a:pPr>
            <a:endParaRPr lang="en-GB" sz="2000" dirty="0">
              <a:solidFill>
                <a:schemeClr val="tx1"/>
              </a:solidFill>
              <a:latin typeface="+mj-lt"/>
            </a:endParaRPr>
          </a:p>
        </p:txBody>
      </p:sp>
      <p:pic>
        <p:nvPicPr>
          <p:cNvPr id="21512" name="Picture 2">
            <a:extLst>
              <a:ext uri="{FF2B5EF4-FFF2-40B4-BE49-F238E27FC236}">
                <a16:creationId xmlns:a16="http://schemas.microsoft.com/office/drawing/2014/main" id="{A840439F-ED05-4081-A1E7-C8602E70A552}"/>
              </a:ext>
            </a:extLst>
          </p:cNvPr>
          <p:cNvPicPr>
            <a:picLocks noChangeAspect="1"/>
          </p:cNvPicPr>
          <p:nvPr/>
        </p:nvPicPr>
        <p:blipFill>
          <a:blip r:embed="rId3">
            <a:extLst>
              <a:ext uri="{28A0092B-C50C-407E-A947-70E740481C1C}">
                <a14:useLocalDpi xmlns:a14="http://schemas.microsoft.com/office/drawing/2010/main" val="0"/>
              </a:ext>
            </a:extLst>
          </a:blip>
          <a:srcRect t="14709" b="4155"/>
          <a:stretch>
            <a:fillRect/>
          </a:stretch>
        </p:blipFill>
        <p:spPr bwMode="auto">
          <a:xfrm>
            <a:off x="3525838" y="2943225"/>
            <a:ext cx="2195512" cy="143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ounded Rectangle 9">
            <a:extLst>
              <a:ext uri="{FF2B5EF4-FFF2-40B4-BE49-F238E27FC236}">
                <a16:creationId xmlns:a16="http://schemas.microsoft.com/office/drawing/2014/main" id="{2D814231-8890-49D4-8B0A-1A42A36EA842}"/>
              </a:ext>
            </a:extLst>
          </p:cNvPr>
          <p:cNvSpPr/>
          <p:nvPr/>
        </p:nvSpPr>
        <p:spPr>
          <a:xfrm>
            <a:off x="827088" y="2943225"/>
            <a:ext cx="2319337" cy="1441450"/>
          </a:xfrm>
          <a:prstGeom prst="rect">
            <a:avLst/>
          </a:prstGeom>
          <a:solidFill>
            <a:srgbClr val="E3E88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anchor="ctr"/>
          <a:lstStyle/>
          <a:p>
            <a:pPr algn="ctr" eaLnBrk="1" fontAlgn="auto" hangingPunct="1">
              <a:spcBef>
                <a:spcPts val="0"/>
              </a:spcBef>
              <a:spcAft>
                <a:spcPts val="0"/>
              </a:spcAft>
              <a:defRPr/>
            </a:pPr>
            <a:endParaRPr lang="en-GB" sz="2000" dirty="0">
              <a:solidFill>
                <a:schemeClr val="tx1"/>
              </a:solidFill>
              <a:latin typeface="+mj-lt"/>
            </a:endParaRPr>
          </a:p>
        </p:txBody>
      </p:sp>
      <p:pic>
        <p:nvPicPr>
          <p:cNvPr id="21514" name="Picture 6">
            <a:extLst>
              <a:ext uri="{FF2B5EF4-FFF2-40B4-BE49-F238E27FC236}">
                <a16:creationId xmlns:a16="http://schemas.microsoft.com/office/drawing/2014/main" id="{12A9201C-280D-4B7C-B08E-611E769CFF48}"/>
              </a:ext>
            </a:extLst>
          </p:cNvPr>
          <p:cNvPicPr>
            <a:picLocks noChangeAspect="1"/>
          </p:cNvPicPr>
          <p:nvPr/>
        </p:nvPicPr>
        <p:blipFill>
          <a:blip r:embed="rId4">
            <a:extLst>
              <a:ext uri="{28A0092B-C50C-407E-A947-70E740481C1C}">
                <a14:useLocalDpi xmlns:a14="http://schemas.microsoft.com/office/drawing/2010/main" val="0"/>
              </a:ext>
            </a:extLst>
          </a:blip>
          <a:srcRect r="1289"/>
          <a:stretch>
            <a:fillRect/>
          </a:stretch>
        </p:blipFill>
        <p:spPr bwMode="auto">
          <a:xfrm>
            <a:off x="931863" y="3019425"/>
            <a:ext cx="2211387" cy="131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Rounded Rectangle 33">
            <a:extLst>
              <a:ext uri="{FF2B5EF4-FFF2-40B4-BE49-F238E27FC236}">
                <a16:creationId xmlns:a16="http://schemas.microsoft.com/office/drawing/2014/main" id="{F5E8580B-823F-4AD6-8444-09CAC4DE2ABA}"/>
              </a:ext>
            </a:extLst>
          </p:cNvPr>
          <p:cNvSpPr/>
          <p:nvPr/>
        </p:nvSpPr>
        <p:spPr>
          <a:xfrm>
            <a:off x="5961063" y="2943225"/>
            <a:ext cx="2319337" cy="1441450"/>
          </a:xfrm>
          <a:prstGeom prst="rect">
            <a:avLst/>
          </a:prstGeom>
          <a:solidFill>
            <a:srgbClr val="E3E88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anchor="ctr"/>
          <a:lstStyle/>
          <a:p>
            <a:pPr algn="ctr" eaLnBrk="1" fontAlgn="auto" hangingPunct="1">
              <a:spcBef>
                <a:spcPts val="0"/>
              </a:spcBef>
              <a:spcAft>
                <a:spcPts val="0"/>
              </a:spcAft>
              <a:defRPr/>
            </a:pPr>
            <a:endParaRPr lang="en-GB" sz="2000" dirty="0">
              <a:solidFill>
                <a:schemeClr val="tx1"/>
              </a:solidFill>
              <a:latin typeface="+mj-lt"/>
            </a:endParaRPr>
          </a:p>
        </p:txBody>
      </p:sp>
      <p:pic>
        <p:nvPicPr>
          <p:cNvPr id="21516" name="Picture 10">
            <a:extLst>
              <a:ext uri="{FF2B5EF4-FFF2-40B4-BE49-F238E27FC236}">
                <a16:creationId xmlns:a16="http://schemas.microsoft.com/office/drawing/2014/main" id="{96CD0C39-6B68-4154-A8B5-2DCFE1F63504}"/>
              </a:ext>
            </a:extLst>
          </p:cNvPr>
          <p:cNvPicPr>
            <a:picLocks noChangeAspect="1"/>
          </p:cNvPicPr>
          <p:nvPr/>
        </p:nvPicPr>
        <p:blipFill>
          <a:blip r:embed="rId5">
            <a:extLst>
              <a:ext uri="{28A0092B-C50C-407E-A947-70E740481C1C}">
                <a14:useLocalDpi xmlns:a14="http://schemas.microsoft.com/office/drawing/2010/main" val="0"/>
              </a:ext>
            </a:extLst>
          </a:blip>
          <a:srcRect t="1006" b="2779"/>
          <a:stretch>
            <a:fillRect/>
          </a:stretch>
        </p:blipFill>
        <p:spPr bwMode="auto">
          <a:xfrm>
            <a:off x="6056313" y="2943225"/>
            <a:ext cx="2128837"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23">
            <a:extLst>
              <a:ext uri="{FF2B5EF4-FFF2-40B4-BE49-F238E27FC236}">
                <a16:creationId xmlns:a16="http://schemas.microsoft.com/office/drawing/2014/main" id="{1A0052E6-686D-41E8-BD3D-8C7FA2387B2B}"/>
              </a:ext>
            </a:extLst>
          </p:cNvPr>
          <p:cNvSpPr txBox="1"/>
          <p:nvPr/>
        </p:nvSpPr>
        <p:spPr>
          <a:xfrm>
            <a:off x="704202" y="1338263"/>
            <a:ext cx="7679349" cy="830997"/>
          </a:xfrm>
          <a:prstGeom prst="rect">
            <a:avLst/>
          </a:prstGeom>
          <a:noFill/>
        </p:spPr>
        <p:txBody>
          <a:bodyPr wrap="square">
            <a:spAutoFit/>
          </a:bodyPr>
          <a:lstStyle/>
          <a:p>
            <a:pPr algn="ctr" eaLnBrk="1" fontAlgn="auto" hangingPunct="1">
              <a:spcBef>
                <a:spcPts val="0"/>
              </a:spcBef>
              <a:spcAft>
                <a:spcPts val="0"/>
              </a:spcAft>
              <a:defRPr/>
            </a:pPr>
            <a:r>
              <a:rPr lang="en-GB" sz="1600" dirty="0">
                <a:latin typeface="Twinkl" pitchFamily="2" charset="0"/>
              </a:rPr>
              <a:t>Without joints connecting our bones we would not be able to move the way we do. We would not be able to bend, jump, skip to name a few movements</a:t>
            </a:r>
            <a:r>
              <a:rPr lang="en-GB" sz="1600">
                <a:latin typeface="Twinkl" pitchFamily="2" charset="0"/>
              </a:rPr>
              <a:t>. </a:t>
            </a:r>
            <a:br>
              <a:rPr lang="en-GB" sz="1600">
                <a:latin typeface="Twinkl" pitchFamily="2" charset="0"/>
              </a:rPr>
            </a:br>
            <a:r>
              <a:rPr lang="en-GB" sz="1600">
                <a:latin typeface="Twinkl" pitchFamily="2" charset="0"/>
              </a:rPr>
              <a:t>There </a:t>
            </a:r>
            <a:r>
              <a:rPr lang="en-GB" sz="1600" dirty="0">
                <a:latin typeface="Twinkl" pitchFamily="2" charset="0"/>
              </a:rPr>
              <a:t>are 3 different types of joints in the body</a:t>
            </a:r>
            <a:r>
              <a:rPr lang="en-GB" sz="1600">
                <a:latin typeface="Twinkl" pitchFamily="2" charset="0"/>
              </a:rPr>
              <a:t>. </a:t>
            </a:r>
            <a:endParaRPr lang="en-GB" sz="1600" dirty="0">
              <a:latin typeface="Twinkl" pitchFamily="2" charset="0"/>
            </a:endParaRPr>
          </a:p>
        </p:txBody>
      </p:sp>
      <p:sp>
        <p:nvSpPr>
          <p:cNvPr id="28" name="Rounded Rectangle 27">
            <a:extLst>
              <a:ext uri="{FF2B5EF4-FFF2-40B4-BE49-F238E27FC236}">
                <a16:creationId xmlns:a16="http://schemas.microsoft.com/office/drawing/2014/main" id="{320ECB38-1F78-47C8-BF70-B1DA26DC834F}"/>
              </a:ext>
            </a:extLst>
          </p:cNvPr>
          <p:cNvSpPr/>
          <p:nvPr/>
        </p:nvSpPr>
        <p:spPr>
          <a:xfrm>
            <a:off x="3403600" y="4476750"/>
            <a:ext cx="2317750" cy="1601788"/>
          </a:xfrm>
          <a:prstGeom prst="rect">
            <a:avLst/>
          </a:prstGeom>
          <a:solidFill>
            <a:schemeClr val="bg1"/>
          </a:solidFill>
          <a:ln w="38100">
            <a:solidFill>
              <a:srgbClr val="E3E884"/>
            </a:solidFill>
          </a:ln>
        </p:spPr>
        <p:style>
          <a:lnRef idx="2">
            <a:schemeClr val="accent1">
              <a:shade val="50000"/>
            </a:schemeClr>
          </a:lnRef>
          <a:fillRef idx="1">
            <a:schemeClr val="accent1"/>
          </a:fillRef>
          <a:effectRef idx="0">
            <a:schemeClr val="accent1"/>
          </a:effectRef>
          <a:fontRef idx="minor">
            <a:schemeClr val="lt1"/>
          </a:fontRef>
        </p:style>
        <p:txBody>
          <a:bodyPr lIns="180000" rIns="180000" anchor="ctr"/>
          <a:lstStyle/>
          <a:p>
            <a:pPr algn="ctr" eaLnBrk="1" fontAlgn="auto" hangingPunct="1">
              <a:spcBef>
                <a:spcPts val="0"/>
              </a:spcBef>
              <a:spcAft>
                <a:spcPts val="0"/>
              </a:spcAft>
              <a:defRPr/>
            </a:pPr>
            <a:r>
              <a:rPr lang="en-GB" sz="1200" dirty="0">
                <a:solidFill>
                  <a:schemeClr val="tx1"/>
                </a:solidFill>
                <a:latin typeface="Twinkl" pitchFamily="2" charset="0"/>
              </a:rPr>
              <a:t>Hinge joints allow flex and extend movements. One example in the human skeleton is between the </a:t>
            </a:r>
            <a:r>
              <a:rPr lang="en-GB" sz="1200" dirty="0" err="1">
                <a:solidFill>
                  <a:schemeClr val="tx1"/>
                </a:solidFill>
                <a:latin typeface="Twinkl" pitchFamily="2" charset="0"/>
              </a:rPr>
              <a:t>humerus</a:t>
            </a:r>
            <a:r>
              <a:rPr lang="en-GB" sz="1200" dirty="0">
                <a:solidFill>
                  <a:schemeClr val="tx1"/>
                </a:solidFill>
                <a:latin typeface="Twinkl" pitchFamily="2" charset="0"/>
              </a:rPr>
              <a:t> (upper arm bone) and radius/ulna (lower </a:t>
            </a:r>
            <a:br>
              <a:rPr lang="en-GB" sz="1200" dirty="0">
                <a:solidFill>
                  <a:schemeClr val="tx1"/>
                </a:solidFill>
                <a:latin typeface="Twinkl" pitchFamily="2" charset="0"/>
              </a:rPr>
            </a:br>
            <a:r>
              <a:rPr lang="en-GB" sz="1200" dirty="0">
                <a:solidFill>
                  <a:schemeClr val="tx1"/>
                </a:solidFill>
                <a:latin typeface="Twinkl" pitchFamily="2" charset="0"/>
              </a:rPr>
              <a:t>arm bones).</a:t>
            </a:r>
          </a:p>
        </p:txBody>
      </p:sp>
      <p:sp>
        <p:nvSpPr>
          <p:cNvPr id="29" name="Rounded Rectangle 28">
            <a:extLst>
              <a:ext uri="{FF2B5EF4-FFF2-40B4-BE49-F238E27FC236}">
                <a16:creationId xmlns:a16="http://schemas.microsoft.com/office/drawing/2014/main" id="{CA5D121B-ED1E-4D51-957D-456F86C2C0FC}"/>
              </a:ext>
            </a:extLst>
          </p:cNvPr>
          <p:cNvSpPr/>
          <p:nvPr/>
        </p:nvSpPr>
        <p:spPr>
          <a:xfrm>
            <a:off x="5961063" y="4476750"/>
            <a:ext cx="2319337" cy="1601788"/>
          </a:xfrm>
          <a:prstGeom prst="rect">
            <a:avLst/>
          </a:prstGeom>
          <a:solidFill>
            <a:schemeClr val="bg1"/>
          </a:solidFill>
          <a:ln w="38100">
            <a:solidFill>
              <a:srgbClr val="E3E884"/>
            </a:solidFill>
          </a:ln>
        </p:spPr>
        <p:style>
          <a:lnRef idx="2">
            <a:schemeClr val="accent1">
              <a:shade val="50000"/>
            </a:schemeClr>
          </a:lnRef>
          <a:fillRef idx="1">
            <a:schemeClr val="accent1"/>
          </a:fillRef>
          <a:effectRef idx="0">
            <a:schemeClr val="accent1"/>
          </a:effectRef>
          <a:fontRef idx="minor">
            <a:schemeClr val="lt1"/>
          </a:fontRef>
        </p:style>
        <p:txBody>
          <a:bodyPr lIns="180000" rIns="180000" anchor="ctr"/>
          <a:lstStyle/>
          <a:p>
            <a:pPr algn="ctr" eaLnBrk="1" fontAlgn="auto" hangingPunct="1">
              <a:spcBef>
                <a:spcPts val="0"/>
              </a:spcBef>
              <a:spcAft>
                <a:spcPts val="0"/>
              </a:spcAft>
              <a:defRPr/>
            </a:pPr>
            <a:r>
              <a:rPr lang="en-GB" sz="1200" dirty="0">
                <a:solidFill>
                  <a:schemeClr val="tx1"/>
                </a:solidFill>
                <a:latin typeface="Twinkl" pitchFamily="2" charset="0"/>
              </a:rPr>
              <a:t>Gliding joints are also known as ‘plane’ joints. The bones are shaped to glide over one another and allow for small limited movements in different directions. One example in the human skeleton is the wrist bones.</a:t>
            </a:r>
          </a:p>
        </p:txBody>
      </p:sp>
    </p:spTree>
  </p:cSld>
  <p:clrMapOvr>
    <a:masterClrMapping/>
  </p:clrMapOvr>
</p:sld>
</file>

<file path=ppt/theme/theme1.xml><?xml version="1.0" encoding="utf-8"?>
<a:theme xmlns:a="http://schemas.openxmlformats.org/drawingml/2006/main" name="Office Theme">
  <a:themeElements>
    <a:clrScheme name="Twinkl Planit">
      <a:dk1>
        <a:srgbClr val="1C1C1C"/>
      </a:dk1>
      <a:lt1>
        <a:srgbClr val="FFFFFF"/>
      </a:lt1>
      <a:dk2>
        <a:srgbClr val="132A8C"/>
      </a:dk2>
      <a:lt2>
        <a:srgbClr val="E2E2E2"/>
      </a:lt2>
      <a:accent1>
        <a:srgbClr val="6B388C"/>
      </a:accent1>
      <a:accent2>
        <a:srgbClr val="E6236A"/>
      </a:accent2>
      <a:accent3>
        <a:srgbClr val="32B3A2"/>
      </a:accent3>
      <a:accent4>
        <a:srgbClr val="A21774"/>
      </a:accent4>
      <a:accent5>
        <a:srgbClr val="14B4E4"/>
      </a:accent5>
      <a:accent6>
        <a:srgbClr val="EE7918"/>
      </a:accent6>
      <a:hlink>
        <a:srgbClr val="14B4E4"/>
      </a:hlink>
      <a:folHlink>
        <a:srgbClr val="86CEFA"/>
      </a:folHlink>
    </a:clrScheme>
    <a:fontScheme name="Twinkl Planit">
      <a:majorFont>
        <a:latin typeface="Sassoon Infant Md"/>
        <a:ea typeface=""/>
        <a:cs typeface=""/>
      </a:majorFont>
      <a:minorFont>
        <a:latin typeface="Sassoon Infant Rg"/>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2350</TotalTime>
  <Words>456</Words>
  <Application>Microsoft Office PowerPoint</Application>
  <PresentationFormat>On-screen Show (4:3)</PresentationFormat>
  <Paragraphs>75</Paragraphs>
  <Slides>13</Slides>
  <Notes>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Sassoon Infant Md</vt:lpstr>
      <vt:lpstr>Roboto</vt:lpstr>
      <vt:lpstr>Arial</vt:lpstr>
      <vt:lpstr>Calibri</vt:lpstr>
      <vt:lpstr>Twinkl</vt:lpstr>
      <vt:lpstr>BPreplay</vt:lpstr>
      <vt:lpstr>Sassoon Infant Rg</vt:lpstr>
      <vt:lpstr>Office Theme</vt:lpstr>
      <vt:lpstr>Science</vt:lpstr>
      <vt:lpstr>PowerPoint Presentation</vt:lpstr>
      <vt:lpstr>PowerPoint Presentation</vt:lpstr>
      <vt:lpstr>Purpose of a Skeleton</vt:lpstr>
      <vt:lpstr>Protection</vt:lpstr>
      <vt:lpstr>Whose Skeleton?</vt:lpstr>
      <vt:lpstr>All Fall Down!</vt:lpstr>
      <vt:lpstr>Movement</vt:lpstr>
      <vt:lpstr>Joints</vt:lpstr>
      <vt:lpstr>Skeleton Functions</vt:lpstr>
      <vt:lpstr>Skeleton Types and  Functions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Geography</dc:title>
  <dc:creator>Twinkl</dc:creator>
  <cp:lastModifiedBy>Aamina Rammah</cp:lastModifiedBy>
  <cp:revision>178</cp:revision>
  <dcterms:created xsi:type="dcterms:W3CDTF">2014-10-01T16:09:27Z</dcterms:created>
  <dcterms:modified xsi:type="dcterms:W3CDTF">2020-10-13T09:53:19Z</dcterms:modified>
</cp:coreProperties>
</file>