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31"/>
  </p:notesMasterIdLst>
  <p:handoutMasterIdLst>
    <p:handoutMasterId r:id="rId32"/>
  </p:handoutMasterIdLst>
  <p:sldIdLst>
    <p:sldId id="258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7" r:id="rId20"/>
    <p:sldId id="286" r:id="rId21"/>
    <p:sldId id="288" r:id="rId22"/>
    <p:sldId id="289" r:id="rId23"/>
    <p:sldId id="290" r:id="rId24"/>
    <p:sldId id="291" r:id="rId25"/>
    <p:sldId id="292" r:id="rId26"/>
    <p:sldId id="293" r:id="rId27"/>
    <p:sldId id="294" r:id="rId28"/>
    <p:sldId id="295" r:id="rId29"/>
    <p:sldId id="267" r:id="rId3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Twinkl" panose="020B0604020202020204" charset="0"/>
      <p:regular r:id="rId37"/>
      <p:bold r:id="rId3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43" userDrawn="1">
          <p15:clr>
            <a:srgbClr val="A4A3A4"/>
          </p15:clr>
        </p15:guide>
        <p15:guide id="7" orient="horz" pos="323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598B"/>
    <a:srgbClr val="18A0DB"/>
    <a:srgbClr val="DE1E5A"/>
    <a:srgbClr val="BC0105"/>
    <a:srgbClr val="4DB1E3"/>
    <a:srgbClr val="80C1EB"/>
    <a:srgbClr val="ACDDFC"/>
    <a:srgbClr val="FFFFFF"/>
    <a:srgbClr val="4AA1D9"/>
    <a:srgbClr val="21A6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1278" y="72"/>
      </p:cViewPr>
      <p:guideLst>
        <p:guide orient="horz" pos="2183"/>
        <p:guide pos="2880"/>
        <p:guide pos="340"/>
        <p:guide orient="horz" pos="3974"/>
        <p:guide pos="5443"/>
        <p:guide orient="horz" pos="323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font" Target="fonts/font5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4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4.png"/><Relationship Id="rId7" Type="http://schemas.openxmlformats.org/officeDocument/2006/relationships/image" Target="../media/image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3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7.png"/><Relationship Id="rId9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8.png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5.png"/><Relationship Id="rId7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16.png"/><Relationship Id="rId4" Type="http://schemas.openxmlformats.org/officeDocument/2006/relationships/image" Target="../media/image7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1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1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4418F33-E60E-40B6-8186-C988E8E1ED7F}"/>
              </a:ext>
            </a:extLst>
          </p:cNvPr>
          <p:cNvGrpSpPr/>
          <p:nvPr/>
        </p:nvGrpSpPr>
        <p:grpSpPr>
          <a:xfrm rot="1472014">
            <a:off x="2412293" y="2886165"/>
            <a:ext cx="1569588" cy="1879242"/>
            <a:chOff x="2640638" y="3118588"/>
            <a:chExt cx="1415448" cy="1694693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8394DD21-45DC-4BEB-B640-39FE8B784E9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59828">
              <a:off x="2640638" y="3118588"/>
              <a:ext cx="1290759" cy="1694693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4B17B44-0450-4389-B749-D834A2AFB552}"/>
                </a:ext>
              </a:extLst>
            </p:cNvPr>
            <p:cNvSpPr txBox="1"/>
            <p:nvPr/>
          </p:nvSpPr>
          <p:spPr>
            <a:xfrm rot="20127986">
              <a:off x="2684362" y="3603396"/>
              <a:ext cx="137172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march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9F1586F1-2BD5-474A-AE96-2A9EA82A2526}"/>
              </a:ext>
            </a:extLst>
          </p:cNvPr>
          <p:cNvGrpSpPr/>
          <p:nvPr/>
        </p:nvGrpSpPr>
        <p:grpSpPr>
          <a:xfrm>
            <a:off x="770496" y="3961962"/>
            <a:ext cx="1489763" cy="1724741"/>
            <a:chOff x="921520" y="4023667"/>
            <a:chExt cx="1489763" cy="1724741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D4B4B803-6692-4E70-933B-B36244A5C1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22182">
              <a:off x="921520" y="4023667"/>
              <a:ext cx="1313646" cy="1724741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6E9E4EE-A46D-4894-86D7-0B8C8C053512}"/>
                </a:ext>
              </a:extLst>
            </p:cNvPr>
            <p:cNvSpPr txBox="1"/>
            <p:nvPr/>
          </p:nvSpPr>
          <p:spPr>
            <a:xfrm>
              <a:off x="1019566" y="4506680"/>
              <a:ext cx="139171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chum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49817ED-4FE1-4ED5-AD42-A8FA50017D75}"/>
              </a:ext>
            </a:extLst>
          </p:cNvPr>
          <p:cNvGrpSpPr/>
          <p:nvPr/>
        </p:nvGrpSpPr>
        <p:grpSpPr>
          <a:xfrm rot="892853">
            <a:off x="4421484" y="4408702"/>
            <a:ext cx="1234263" cy="1559501"/>
            <a:chOff x="3882141" y="4525055"/>
            <a:chExt cx="1234263" cy="1559501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8C7E5D2D-DBA7-4847-B6EF-B499EB0CA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2141" y="4525055"/>
              <a:ext cx="1187790" cy="1559501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F73D5E6-32D6-4009-8F22-4660CB1970AE}"/>
                </a:ext>
              </a:extLst>
            </p:cNvPr>
            <p:cNvSpPr txBox="1"/>
            <p:nvPr/>
          </p:nvSpPr>
          <p:spPr>
            <a:xfrm rot="20707147">
              <a:off x="3901446" y="4954858"/>
              <a:ext cx="121495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chart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13ED305-B482-41CB-ACBA-983351318273}"/>
              </a:ext>
            </a:extLst>
          </p:cNvPr>
          <p:cNvGrpSpPr/>
          <p:nvPr/>
        </p:nvGrpSpPr>
        <p:grpSpPr>
          <a:xfrm>
            <a:off x="4455284" y="2374709"/>
            <a:ext cx="1187791" cy="1559501"/>
            <a:chOff x="4455284" y="2374709"/>
            <a:chExt cx="1187791" cy="1559501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D5D0407A-AC92-4E7E-87B4-7312DE2ADE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5284" y="2374709"/>
              <a:ext cx="1187791" cy="1559501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9746CCB-25E6-4CD5-9553-E4BCF4D48E47}"/>
                </a:ext>
              </a:extLst>
            </p:cNvPr>
            <p:cNvSpPr txBox="1"/>
            <p:nvPr/>
          </p:nvSpPr>
          <p:spPr>
            <a:xfrm>
              <a:off x="4568355" y="2789923"/>
              <a:ext cx="10156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chat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7D9B1AE4-C901-4467-9CDC-AEB649CB083B}"/>
              </a:ext>
            </a:extLst>
          </p:cNvPr>
          <p:cNvGrpSpPr/>
          <p:nvPr/>
        </p:nvGrpSpPr>
        <p:grpSpPr>
          <a:xfrm rot="1976322">
            <a:off x="7304665" y="4062576"/>
            <a:ext cx="1276132" cy="1559501"/>
            <a:chOff x="5536215" y="4067695"/>
            <a:chExt cx="1276132" cy="1559501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FD4BDC6B-6A74-4810-AC9A-F6231F42889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42748">
              <a:off x="5536215" y="4067695"/>
              <a:ext cx="1187790" cy="1559501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0247E91-8B86-46A0-9D86-F1735965BEC3}"/>
                </a:ext>
              </a:extLst>
            </p:cNvPr>
            <p:cNvSpPr txBox="1"/>
            <p:nvPr/>
          </p:nvSpPr>
          <p:spPr>
            <a:xfrm rot="19623678">
              <a:off x="5554929" y="4457705"/>
              <a:ext cx="12574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cheek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3B42101-0C09-4273-B3AB-125BC1A43D3A}"/>
              </a:ext>
            </a:extLst>
          </p:cNvPr>
          <p:cNvGrpSpPr/>
          <p:nvPr/>
        </p:nvGrpSpPr>
        <p:grpSpPr>
          <a:xfrm>
            <a:off x="5769449" y="1696024"/>
            <a:ext cx="1217104" cy="1559501"/>
            <a:chOff x="6763043" y="2722981"/>
            <a:chExt cx="1217104" cy="1559501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1D34DA44-9EBF-4F35-AB29-44282F945CD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089698">
              <a:off x="6763043" y="2722981"/>
              <a:ext cx="1187790" cy="1559501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B8D3F9A-6A0C-4AAE-8E9E-86A768C81FB7}"/>
                </a:ext>
              </a:extLst>
            </p:cNvPr>
            <p:cNvSpPr txBox="1"/>
            <p:nvPr/>
          </p:nvSpPr>
          <p:spPr>
            <a:xfrm>
              <a:off x="6788135" y="3113773"/>
              <a:ext cx="11920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chop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A675CC6-14EF-44DA-B55D-F0B9E9C590E5}"/>
              </a:ext>
            </a:extLst>
          </p:cNvPr>
          <p:cNvGrpSpPr/>
          <p:nvPr/>
        </p:nvGrpSpPr>
        <p:grpSpPr>
          <a:xfrm>
            <a:off x="4372678" y="611328"/>
            <a:ext cx="1253839" cy="1559501"/>
            <a:chOff x="5424460" y="808089"/>
            <a:chExt cx="1253839" cy="1559501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B5527850-63C2-4880-A9A6-69BF9AB030D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58176">
              <a:off x="5424460" y="808089"/>
              <a:ext cx="1187790" cy="1559501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F5B95F2-9BD5-4EDF-BCF9-2745A61BD01D}"/>
                </a:ext>
              </a:extLst>
            </p:cNvPr>
            <p:cNvSpPr txBox="1"/>
            <p:nvPr/>
          </p:nvSpPr>
          <p:spPr>
            <a:xfrm>
              <a:off x="5490508" y="1232200"/>
              <a:ext cx="118779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chair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7936A4E-6B5B-4528-903F-4ACA425DE018}"/>
              </a:ext>
            </a:extLst>
          </p:cNvPr>
          <p:cNvGrpSpPr/>
          <p:nvPr/>
        </p:nvGrpSpPr>
        <p:grpSpPr>
          <a:xfrm>
            <a:off x="7143862" y="2397040"/>
            <a:ext cx="1187791" cy="1559501"/>
            <a:chOff x="7228380" y="4709186"/>
            <a:chExt cx="1187791" cy="1559501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D5AC0A4A-F3C4-4D5C-BC2B-8E414C928ED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33980">
              <a:off x="7228380" y="4709186"/>
              <a:ext cx="1187791" cy="1559501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25E40D7-E93B-4595-BDD8-533F21F5A2C4}"/>
                </a:ext>
              </a:extLst>
            </p:cNvPr>
            <p:cNvSpPr txBox="1"/>
            <p:nvPr/>
          </p:nvSpPr>
          <p:spPr>
            <a:xfrm>
              <a:off x="7363274" y="5129354"/>
              <a:ext cx="10156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chip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90DF74E-5B28-4B54-8F5E-AF1407972CEE}"/>
              </a:ext>
            </a:extLst>
          </p:cNvPr>
          <p:cNvGrpSpPr/>
          <p:nvPr/>
        </p:nvGrpSpPr>
        <p:grpSpPr>
          <a:xfrm rot="914278">
            <a:off x="7038612" y="621200"/>
            <a:ext cx="1187790" cy="1559501"/>
            <a:chOff x="7146845" y="657692"/>
            <a:chExt cx="1187790" cy="1559501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CAB2D121-32D7-443D-9034-FFB3535AF20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84100">
              <a:off x="7146845" y="657692"/>
              <a:ext cx="1187790" cy="1559501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998A9A5C-DDD6-42AE-A2D7-7BF47863D8BC}"/>
                </a:ext>
              </a:extLst>
            </p:cNvPr>
            <p:cNvSpPr txBox="1"/>
            <p:nvPr/>
          </p:nvSpPr>
          <p:spPr>
            <a:xfrm rot="20685722">
              <a:off x="7298134" y="1098690"/>
              <a:ext cx="10156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chin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6A52730-DB61-4A99-BA25-8F084DD138D8}"/>
              </a:ext>
            </a:extLst>
          </p:cNvPr>
          <p:cNvGrpSpPr/>
          <p:nvPr/>
        </p:nvGrpSpPr>
        <p:grpSpPr>
          <a:xfrm>
            <a:off x="981097" y="844027"/>
            <a:ext cx="3289313" cy="1945896"/>
            <a:chOff x="981097" y="844027"/>
            <a:chExt cx="3289313" cy="194589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63E9848-DC04-43BA-B2BE-0EFE06CB1F1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1097" y="844027"/>
              <a:ext cx="3289313" cy="1945896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0210635-D73C-4E5F-83F5-827057FBFDA3}"/>
                </a:ext>
              </a:extLst>
            </p:cNvPr>
            <p:cNvSpPr txBox="1"/>
            <p:nvPr/>
          </p:nvSpPr>
          <p:spPr>
            <a:xfrm>
              <a:off x="1801623" y="1263623"/>
              <a:ext cx="122390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200" b="1" dirty="0" err="1">
                  <a:solidFill>
                    <a:srgbClr val="1C1C1C"/>
                  </a:solidFill>
                  <a:ea typeface="+mj-ea"/>
                  <a:cs typeface="+mj-cs"/>
                </a:rPr>
                <a:t>ch</a:t>
              </a:r>
              <a:endParaRPr lang="en-GB" dirty="0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2728155-B98A-4402-88A4-4F7D57A078BC}"/>
              </a:ext>
            </a:extLst>
          </p:cNvPr>
          <p:cNvGrpSpPr/>
          <p:nvPr/>
        </p:nvGrpSpPr>
        <p:grpSpPr>
          <a:xfrm>
            <a:off x="5830810" y="3665224"/>
            <a:ext cx="1306352" cy="1559501"/>
            <a:chOff x="2652278" y="3111136"/>
            <a:chExt cx="1306352" cy="1559501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023B0C93-A69B-4B82-AD36-0A25E8247EE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59828">
              <a:off x="2652278" y="3111136"/>
              <a:ext cx="1187790" cy="1559501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2DF5157E-80BF-41E4-AA92-8B0420E68FF9}"/>
                </a:ext>
              </a:extLst>
            </p:cNvPr>
            <p:cNvSpPr txBox="1"/>
            <p:nvPr/>
          </p:nvSpPr>
          <p:spPr>
            <a:xfrm>
              <a:off x="2699021" y="3519509"/>
              <a:ext cx="12596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chick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3857C740-A999-4BD8-BAC3-C5EA001DD8BD}"/>
              </a:ext>
            </a:extLst>
          </p:cNvPr>
          <p:cNvGrpSpPr/>
          <p:nvPr/>
        </p:nvGrpSpPr>
        <p:grpSpPr>
          <a:xfrm rot="979029">
            <a:off x="2566340" y="4581538"/>
            <a:ext cx="1514631" cy="1741623"/>
            <a:chOff x="4444827" y="2394731"/>
            <a:chExt cx="1356245" cy="1559500"/>
          </a:xfrm>
        </p:grpSpPr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76CD5D3E-15C1-4155-9410-AC77411D236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92901">
              <a:off x="4444827" y="2394731"/>
              <a:ext cx="1187791" cy="1559500"/>
            </a:xfrm>
            <a:prstGeom prst="rect">
              <a:avLst/>
            </a:prstGeom>
          </p:spPr>
        </p:pic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CB72A0C2-CC85-4F74-A7EC-85374D3F5A2D}"/>
                </a:ext>
              </a:extLst>
            </p:cNvPr>
            <p:cNvSpPr txBox="1"/>
            <p:nvPr/>
          </p:nvSpPr>
          <p:spPr>
            <a:xfrm rot="20620971">
              <a:off x="4540036" y="2782153"/>
              <a:ext cx="12610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porch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7" name="Rectangle: Rounded Corners 4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FF747DB-475E-4719-949B-F67F92D69B82}"/>
              </a:ext>
            </a:extLst>
          </p:cNvPr>
          <p:cNvSpPr/>
          <p:nvPr/>
        </p:nvSpPr>
        <p:spPr>
          <a:xfrm>
            <a:off x="6876323" y="5634424"/>
            <a:ext cx="1519745" cy="466790"/>
          </a:xfrm>
          <a:prstGeom prst="roundRect">
            <a:avLst/>
          </a:prstGeom>
          <a:solidFill>
            <a:srgbClr val="3459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2642080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4418F33-E60E-40B6-8186-C988E8E1ED7F}"/>
              </a:ext>
            </a:extLst>
          </p:cNvPr>
          <p:cNvGrpSpPr/>
          <p:nvPr/>
        </p:nvGrpSpPr>
        <p:grpSpPr>
          <a:xfrm rot="1472014">
            <a:off x="2511908" y="2985392"/>
            <a:ext cx="1642478" cy="1712192"/>
            <a:chOff x="2629186" y="3258935"/>
            <a:chExt cx="1481180" cy="1544048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8394DD21-45DC-4BEB-B640-39FE8B784E9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59828">
              <a:off x="2629186" y="3258935"/>
              <a:ext cx="1176021" cy="1544048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4B17B44-0450-4389-B749-D834A2AFB552}"/>
                </a:ext>
              </a:extLst>
            </p:cNvPr>
            <p:cNvSpPr txBox="1"/>
            <p:nvPr/>
          </p:nvSpPr>
          <p:spPr>
            <a:xfrm rot="20127986">
              <a:off x="2738642" y="3585153"/>
              <a:ext cx="1371724" cy="5273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cash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9F1586F1-2BD5-474A-AE96-2A9EA82A2526}"/>
              </a:ext>
            </a:extLst>
          </p:cNvPr>
          <p:cNvGrpSpPr/>
          <p:nvPr/>
        </p:nvGrpSpPr>
        <p:grpSpPr>
          <a:xfrm>
            <a:off x="1237096" y="4482243"/>
            <a:ext cx="1631966" cy="1724741"/>
            <a:chOff x="921520" y="4023667"/>
            <a:chExt cx="1631966" cy="1724741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D4B4B803-6692-4E70-933B-B36244A5C1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22182">
              <a:off x="921520" y="4023667"/>
              <a:ext cx="1313646" cy="1724741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6E9E4EE-A46D-4894-86D7-0B8C8C053512}"/>
                </a:ext>
              </a:extLst>
            </p:cNvPr>
            <p:cNvSpPr txBox="1"/>
            <p:nvPr/>
          </p:nvSpPr>
          <p:spPr>
            <a:xfrm>
              <a:off x="1161769" y="4528350"/>
              <a:ext cx="139171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fish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49817ED-4FE1-4ED5-AD42-A8FA50017D75}"/>
              </a:ext>
            </a:extLst>
          </p:cNvPr>
          <p:cNvGrpSpPr/>
          <p:nvPr/>
        </p:nvGrpSpPr>
        <p:grpSpPr>
          <a:xfrm rot="892853">
            <a:off x="4786185" y="4527083"/>
            <a:ext cx="1234263" cy="1559501"/>
            <a:chOff x="3882141" y="4525055"/>
            <a:chExt cx="1234263" cy="1559501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8C7E5D2D-DBA7-4847-B6EF-B499EB0CA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2141" y="4525055"/>
              <a:ext cx="1187790" cy="1559501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F73D5E6-32D6-4009-8F22-4660CB1970AE}"/>
                </a:ext>
              </a:extLst>
            </p:cNvPr>
            <p:cNvSpPr txBox="1"/>
            <p:nvPr/>
          </p:nvSpPr>
          <p:spPr>
            <a:xfrm rot="20707147">
              <a:off x="3901446" y="4954858"/>
              <a:ext cx="121495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short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13ED305-B482-41CB-ACBA-983351318273}"/>
              </a:ext>
            </a:extLst>
          </p:cNvPr>
          <p:cNvGrpSpPr/>
          <p:nvPr/>
        </p:nvGrpSpPr>
        <p:grpSpPr>
          <a:xfrm>
            <a:off x="4164601" y="2553176"/>
            <a:ext cx="1343488" cy="1719672"/>
            <a:chOff x="4333290" y="2374709"/>
            <a:chExt cx="1343488" cy="1719672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D5D0407A-AC92-4E7E-87B4-7312DE2ADE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3290" y="2374709"/>
              <a:ext cx="1309785" cy="1719672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9746CCB-25E6-4CD5-9553-E4BCF4D48E47}"/>
                </a:ext>
              </a:extLst>
            </p:cNvPr>
            <p:cNvSpPr txBox="1"/>
            <p:nvPr/>
          </p:nvSpPr>
          <p:spPr>
            <a:xfrm>
              <a:off x="4372886" y="2814079"/>
              <a:ext cx="130389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shark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7D9B1AE4-C901-4467-9CDC-AEB649CB083B}"/>
              </a:ext>
            </a:extLst>
          </p:cNvPr>
          <p:cNvGrpSpPr/>
          <p:nvPr/>
        </p:nvGrpSpPr>
        <p:grpSpPr>
          <a:xfrm rot="1976322">
            <a:off x="6730139" y="4100004"/>
            <a:ext cx="1276132" cy="1559501"/>
            <a:chOff x="5536215" y="4067695"/>
            <a:chExt cx="1276132" cy="1559501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FD4BDC6B-6A74-4810-AC9A-F6231F42889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42748">
              <a:off x="5536215" y="4067695"/>
              <a:ext cx="1187790" cy="1559501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0247E91-8B86-46A0-9D86-F1735965BEC3}"/>
                </a:ext>
              </a:extLst>
            </p:cNvPr>
            <p:cNvSpPr txBox="1"/>
            <p:nvPr/>
          </p:nvSpPr>
          <p:spPr>
            <a:xfrm rot="19623678">
              <a:off x="5554929" y="4457705"/>
              <a:ext cx="12574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shock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3B42101-0C09-4273-B3AB-125BC1A43D3A}"/>
              </a:ext>
            </a:extLst>
          </p:cNvPr>
          <p:cNvGrpSpPr/>
          <p:nvPr/>
        </p:nvGrpSpPr>
        <p:grpSpPr>
          <a:xfrm>
            <a:off x="6002295" y="1263623"/>
            <a:ext cx="1217104" cy="1559501"/>
            <a:chOff x="6763043" y="2722981"/>
            <a:chExt cx="1217104" cy="1559501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1D34DA44-9EBF-4F35-AB29-44282F945CD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089698">
              <a:off x="6763043" y="2722981"/>
              <a:ext cx="1187790" cy="1559501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B8D3F9A-6A0C-4AAE-8E9E-86A768C81FB7}"/>
                </a:ext>
              </a:extLst>
            </p:cNvPr>
            <p:cNvSpPr txBox="1"/>
            <p:nvPr/>
          </p:nvSpPr>
          <p:spPr>
            <a:xfrm>
              <a:off x="6788135" y="3113773"/>
              <a:ext cx="11920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shop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A675CC6-14EF-44DA-B55D-F0B9E9C590E5}"/>
              </a:ext>
            </a:extLst>
          </p:cNvPr>
          <p:cNvGrpSpPr/>
          <p:nvPr/>
        </p:nvGrpSpPr>
        <p:grpSpPr>
          <a:xfrm>
            <a:off x="4344183" y="625212"/>
            <a:ext cx="1352083" cy="1687988"/>
            <a:chOff x="5395965" y="821973"/>
            <a:chExt cx="1352083" cy="1687988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B5527850-63C2-4880-A9A6-69BF9AB030D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58176">
              <a:off x="5395965" y="821973"/>
              <a:ext cx="1285652" cy="1687988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F5B95F2-9BD5-4EDF-BCF9-2745A61BD01D}"/>
                </a:ext>
              </a:extLst>
            </p:cNvPr>
            <p:cNvSpPr txBox="1"/>
            <p:nvPr/>
          </p:nvSpPr>
          <p:spPr>
            <a:xfrm>
              <a:off x="5490508" y="1232200"/>
              <a:ext cx="12575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sheep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7936A4E-6B5B-4528-903F-4ACA425DE018}"/>
              </a:ext>
            </a:extLst>
          </p:cNvPr>
          <p:cNvGrpSpPr/>
          <p:nvPr/>
        </p:nvGrpSpPr>
        <p:grpSpPr>
          <a:xfrm>
            <a:off x="7232167" y="2448123"/>
            <a:ext cx="1187791" cy="1559501"/>
            <a:chOff x="7228380" y="4709186"/>
            <a:chExt cx="1187791" cy="1559501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D5AC0A4A-F3C4-4D5C-BC2B-8E414C928ED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33980">
              <a:off x="7228380" y="4709186"/>
              <a:ext cx="1187791" cy="1559501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25E40D7-E93B-4595-BDD8-533F21F5A2C4}"/>
                </a:ext>
              </a:extLst>
            </p:cNvPr>
            <p:cNvSpPr txBox="1"/>
            <p:nvPr/>
          </p:nvSpPr>
          <p:spPr>
            <a:xfrm>
              <a:off x="7363274" y="5129354"/>
              <a:ext cx="10156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ship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90DF74E-5B28-4B54-8F5E-AF1407972CEE}"/>
              </a:ext>
            </a:extLst>
          </p:cNvPr>
          <p:cNvGrpSpPr/>
          <p:nvPr/>
        </p:nvGrpSpPr>
        <p:grpSpPr>
          <a:xfrm>
            <a:off x="7388553" y="587576"/>
            <a:ext cx="1265205" cy="1559501"/>
            <a:chOff x="7146845" y="657692"/>
            <a:chExt cx="1265205" cy="1559501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CAB2D121-32D7-443D-9034-FFB3535AF20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84100">
              <a:off x="7146845" y="657692"/>
              <a:ext cx="1187790" cy="1559501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998A9A5C-DDD6-42AE-A2D7-7BF47863D8BC}"/>
                </a:ext>
              </a:extLst>
            </p:cNvPr>
            <p:cNvSpPr txBox="1"/>
            <p:nvPr/>
          </p:nvSpPr>
          <p:spPr>
            <a:xfrm>
              <a:off x="7223633" y="1072222"/>
              <a:ext cx="118841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shed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6A52730-DB61-4A99-BA25-8F084DD138D8}"/>
              </a:ext>
            </a:extLst>
          </p:cNvPr>
          <p:cNvGrpSpPr/>
          <p:nvPr/>
        </p:nvGrpSpPr>
        <p:grpSpPr>
          <a:xfrm>
            <a:off x="981097" y="844027"/>
            <a:ext cx="3289313" cy="1945896"/>
            <a:chOff x="981097" y="844027"/>
            <a:chExt cx="3289313" cy="194589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63E9848-DC04-43BA-B2BE-0EFE06CB1F1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1097" y="844027"/>
              <a:ext cx="3289313" cy="1945896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0210635-D73C-4E5F-83F5-827057FBFDA3}"/>
                </a:ext>
              </a:extLst>
            </p:cNvPr>
            <p:cNvSpPr txBox="1"/>
            <p:nvPr/>
          </p:nvSpPr>
          <p:spPr>
            <a:xfrm>
              <a:off x="1801623" y="1263623"/>
              <a:ext cx="122390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200" b="1" dirty="0" err="1">
                  <a:solidFill>
                    <a:srgbClr val="1C1C1C"/>
                  </a:solidFill>
                  <a:ea typeface="+mj-ea"/>
                  <a:cs typeface="+mj-cs"/>
                </a:rPr>
                <a:t>sh</a:t>
              </a:r>
              <a:endParaRPr lang="en-GB" dirty="0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2728155-B98A-4402-88A4-4F7D57A078BC}"/>
              </a:ext>
            </a:extLst>
          </p:cNvPr>
          <p:cNvGrpSpPr/>
          <p:nvPr/>
        </p:nvGrpSpPr>
        <p:grpSpPr>
          <a:xfrm>
            <a:off x="5814829" y="3072073"/>
            <a:ext cx="1306352" cy="1559501"/>
            <a:chOff x="2652278" y="3111136"/>
            <a:chExt cx="1306352" cy="1559501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023B0C93-A69B-4B82-AD36-0A25E8247EE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59828">
              <a:off x="2652278" y="3111136"/>
              <a:ext cx="1187790" cy="1559501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2DF5157E-80BF-41E4-AA92-8B0420E68FF9}"/>
                </a:ext>
              </a:extLst>
            </p:cNvPr>
            <p:cNvSpPr txBox="1"/>
            <p:nvPr/>
          </p:nvSpPr>
          <p:spPr>
            <a:xfrm>
              <a:off x="2699021" y="3519509"/>
              <a:ext cx="12596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shell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3857C740-A999-4BD8-BAC3-C5EA001DD8BD}"/>
              </a:ext>
            </a:extLst>
          </p:cNvPr>
          <p:cNvGrpSpPr/>
          <p:nvPr/>
        </p:nvGrpSpPr>
        <p:grpSpPr>
          <a:xfrm rot="979029">
            <a:off x="2955962" y="4488810"/>
            <a:ext cx="1564860" cy="1741623"/>
            <a:chOff x="4444827" y="2394731"/>
            <a:chExt cx="1401221" cy="1559500"/>
          </a:xfrm>
        </p:grpSpPr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76CD5D3E-15C1-4155-9410-AC77411D236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92901">
              <a:off x="4444827" y="2394731"/>
              <a:ext cx="1187791" cy="1559500"/>
            </a:xfrm>
            <a:prstGeom prst="rect">
              <a:avLst/>
            </a:prstGeom>
          </p:spPr>
        </p:pic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CB72A0C2-CC85-4F74-A7EC-85374D3F5A2D}"/>
                </a:ext>
              </a:extLst>
            </p:cNvPr>
            <p:cNvSpPr txBox="1"/>
            <p:nvPr/>
          </p:nvSpPr>
          <p:spPr>
            <a:xfrm rot="20620971">
              <a:off x="4585012" y="2808045"/>
              <a:ext cx="1261036" cy="523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wish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987E8588-5BB6-4824-ADC6-68CE6C114DE6}"/>
              </a:ext>
            </a:extLst>
          </p:cNvPr>
          <p:cNvGrpSpPr/>
          <p:nvPr/>
        </p:nvGrpSpPr>
        <p:grpSpPr>
          <a:xfrm>
            <a:off x="618417" y="3072072"/>
            <a:ext cx="1286606" cy="1559501"/>
            <a:chOff x="6694889" y="2639994"/>
            <a:chExt cx="1286606" cy="1559501"/>
          </a:xfrm>
        </p:grpSpPr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E44A26B0-54E4-4793-965D-48A4D09B065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13498">
              <a:off x="6694889" y="2639994"/>
              <a:ext cx="1187790" cy="1559501"/>
            </a:xfrm>
            <a:prstGeom prst="rect">
              <a:avLst/>
            </a:prstGeom>
          </p:spPr>
        </p:pic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7BAC46C4-171B-47E5-8C98-C0936786C8EB}"/>
                </a:ext>
              </a:extLst>
            </p:cNvPr>
            <p:cNvSpPr txBox="1"/>
            <p:nvPr/>
          </p:nvSpPr>
          <p:spPr>
            <a:xfrm>
              <a:off x="6789483" y="3048838"/>
              <a:ext cx="11920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hush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50" name="Rectangle: Rounded Corners 4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D618A1D-A301-4963-A18D-390E9B9F0A63}"/>
              </a:ext>
            </a:extLst>
          </p:cNvPr>
          <p:cNvSpPr/>
          <p:nvPr/>
        </p:nvSpPr>
        <p:spPr>
          <a:xfrm>
            <a:off x="6876323" y="5634424"/>
            <a:ext cx="1519745" cy="466790"/>
          </a:xfrm>
          <a:prstGeom prst="roundRect">
            <a:avLst/>
          </a:prstGeom>
          <a:solidFill>
            <a:srgbClr val="3459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1415241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F1586F1-2BD5-474A-AE96-2A9EA82A2526}"/>
              </a:ext>
            </a:extLst>
          </p:cNvPr>
          <p:cNvGrpSpPr/>
          <p:nvPr/>
        </p:nvGrpSpPr>
        <p:grpSpPr>
          <a:xfrm>
            <a:off x="1056193" y="3309236"/>
            <a:ext cx="1557840" cy="1724741"/>
            <a:chOff x="921520" y="4023667"/>
            <a:chExt cx="1557840" cy="1724741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D4B4B803-6692-4E70-933B-B36244A5C1D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22182">
              <a:off x="921520" y="4023667"/>
              <a:ext cx="1313646" cy="1724741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6E9E4EE-A46D-4894-86D7-0B8C8C053512}"/>
                </a:ext>
              </a:extLst>
            </p:cNvPr>
            <p:cNvSpPr txBox="1"/>
            <p:nvPr/>
          </p:nvSpPr>
          <p:spPr>
            <a:xfrm>
              <a:off x="1087643" y="4511572"/>
              <a:ext cx="139171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bath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13ED305-B482-41CB-ACBA-983351318273}"/>
              </a:ext>
            </a:extLst>
          </p:cNvPr>
          <p:cNvGrpSpPr/>
          <p:nvPr/>
        </p:nvGrpSpPr>
        <p:grpSpPr>
          <a:xfrm>
            <a:off x="4285543" y="2754328"/>
            <a:ext cx="1343488" cy="1719672"/>
            <a:chOff x="4333290" y="2374709"/>
            <a:chExt cx="1343488" cy="1719672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D5D0407A-AC92-4E7E-87B4-7312DE2ADE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3290" y="2374709"/>
              <a:ext cx="1309785" cy="1719672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9746CCB-25E6-4CD5-9553-E4BCF4D48E47}"/>
                </a:ext>
              </a:extLst>
            </p:cNvPr>
            <p:cNvSpPr txBox="1"/>
            <p:nvPr/>
          </p:nvSpPr>
          <p:spPr>
            <a:xfrm>
              <a:off x="4372886" y="2814079"/>
              <a:ext cx="130389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thick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3B42101-0C09-4273-B3AB-125BC1A43D3A}"/>
              </a:ext>
            </a:extLst>
          </p:cNvPr>
          <p:cNvGrpSpPr/>
          <p:nvPr/>
        </p:nvGrpSpPr>
        <p:grpSpPr>
          <a:xfrm>
            <a:off x="6698114" y="2443602"/>
            <a:ext cx="1293293" cy="1559501"/>
            <a:chOff x="6763043" y="2722981"/>
            <a:chExt cx="1293293" cy="1559501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1D34DA44-9EBF-4F35-AB29-44282F945CD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089698">
              <a:off x="6763043" y="2722981"/>
              <a:ext cx="1187790" cy="1559501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B8D3F9A-6A0C-4AAE-8E9E-86A768C81FB7}"/>
                </a:ext>
              </a:extLst>
            </p:cNvPr>
            <p:cNvSpPr txBox="1"/>
            <p:nvPr/>
          </p:nvSpPr>
          <p:spPr>
            <a:xfrm>
              <a:off x="6864324" y="3150985"/>
              <a:ext cx="11920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thin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A675CC6-14EF-44DA-B55D-F0B9E9C590E5}"/>
              </a:ext>
            </a:extLst>
          </p:cNvPr>
          <p:cNvGrpSpPr/>
          <p:nvPr/>
        </p:nvGrpSpPr>
        <p:grpSpPr>
          <a:xfrm>
            <a:off x="4866556" y="883944"/>
            <a:ext cx="1352083" cy="1687988"/>
            <a:chOff x="5395965" y="821973"/>
            <a:chExt cx="1352083" cy="1687988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B5527850-63C2-4880-A9A6-69BF9AB030D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58176">
              <a:off x="5395965" y="821973"/>
              <a:ext cx="1285652" cy="1687988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F5B95F2-9BD5-4EDF-BCF9-2745A61BD01D}"/>
                </a:ext>
              </a:extLst>
            </p:cNvPr>
            <p:cNvSpPr txBox="1"/>
            <p:nvPr/>
          </p:nvSpPr>
          <p:spPr>
            <a:xfrm>
              <a:off x="5490508" y="1232200"/>
              <a:ext cx="12575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moth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90DF74E-5B28-4B54-8F5E-AF1407972CEE}"/>
              </a:ext>
            </a:extLst>
          </p:cNvPr>
          <p:cNvGrpSpPr/>
          <p:nvPr/>
        </p:nvGrpSpPr>
        <p:grpSpPr>
          <a:xfrm>
            <a:off x="7287265" y="587576"/>
            <a:ext cx="1435175" cy="1685841"/>
            <a:chOff x="7146845" y="657692"/>
            <a:chExt cx="1327622" cy="1559501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CAB2D121-32D7-443D-9034-FFB3535AF20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84100">
              <a:off x="7146845" y="657692"/>
              <a:ext cx="1187790" cy="1559501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998A9A5C-DDD6-42AE-A2D7-7BF47863D8BC}"/>
                </a:ext>
              </a:extLst>
            </p:cNvPr>
            <p:cNvSpPr txBox="1"/>
            <p:nvPr/>
          </p:nvSpPr>
          <p:spPr>
            <a:xfrm>
              <a:off x="7286050" y="1084511"/>
              <a:ext cx="118841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path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6A52730-DB61-4A99-BA25-8F084DD138D8}"/>
              </a:ext>
            </a:extLst>
          </p:cNvPr>
          <p:cNvGrpSpPr/>
          <p:nvPr/>
        </p:nvGrpSpPr>
        <p:grpSpPr>
          <a:xfrm>
            <a:off x="981097" y="844027"/>
            <a:ext cx="3289313" cy="1945896"/>
            <a:chOff x="981097" y="844027"/>
            <a:chExt cx="3289313" cy="194589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63E9848-DC04-43BA-B2BE-0EFE06CB1F1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1097" y="844027"/>
              <a:ext cx="3289313" cy="1945896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0210635-D73C-4E5F-83F5-827057FBFDA3}"/>
                </a:ext>
              </a:extLst>
            </p:cNvPr>
            <p:cNvSpPr txBox="1"/>
            <p:nvPr/>
          </p:nvSpPr>
          <p:spPr>
            <a:xfrm>
              <a:off x="1981318" y="1381826"/>
              <a:ext cx="122390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200" b="1" dirty="0" err="1">
                  <a:solidFill>
                    <a:srgbClr val="1C1C1C"/>
                  </a:solidFill>
                  <a:ea typeface="+mj-ea"/>
                  <a:cs typeface="+mj-cs"/>
                </a:rPr>
                <a:t>th</a:t>
              </a:r>
              <a:endParaRPr lang="en-GB" dirty="0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2728155-B98A-4402-88A4-4F7D57A078BC}"/>
              </a:ext>
            </a:extLst>
          </p:cNvPr>
          <p:cNvGrpSpPr/>
          <p:nvPr/>
        </p:nvGrpSpPr>
        <p:grpSpPr>
          <a:xfrm>
            <a:off x="5830367" y="4040829"/>
            <a:ext cx="1306352" cy="1559501"/>
            <a:chOff x="2652278" y="3111136"/>
            <a:chExt cx="1306352" cy="1559501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023B0C93-A69B-4B82-AD36-0A25E8247EE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59828">
              <a:off x="2652278" y="3111136"/>
              <a:ext cx="1187790" cy="1559501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2DF5157E-80BF-41E4-AA92-8B0420E68FF9}"/>
                </a:ext>
              </a:extLst>
            </p:cNvPr>
            <p:cNvSpPr txBox="1"/>
            <p:nvPr/>
          </p:nvSpPr>
          <p:spPr>
            <a:xfrm>
              <a:off x="2699021" y="3519509"/>
              <a:ext cx="12596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teeth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3857C740-A999-4BD8-BAC3-C5EA001DD8BD}"/>
              </a:ext>
            </a:extLst>
          </p:cNvPr>
          <p:cNvGrpSpPr/>
          <p:nvPr/>
        </p:nvGrpSpPr>
        <p:grpSpPr>
          <a:xfrm rot="446821">
            <a:off x="2805130" y="4311909"/>
            <a:ext cx="1564860" cy="1741623"/>
            <a:chOff x="4444827" y="2394731"/>
            <a:chExt cx="1401221" cy="1559500"/>
          </a:xfrm>
        </p:grpSpPr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76CD5D3E-15C1-4155-9410-AC77411D236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92901">
              <a:off x="4444827" y="2394731"/>
              <a:ext cx="1187791" cy="1559500"/>
            </a:xfrm>
            <a:prstGeom prst="rect">
              <a:avLst/>
            </a:prstGeom>
          </p:spPr>
        </p:pic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CB72A0C2-CC85-4F74-A7EC-85374D3F5A2D}"/>
                </a:ext>
              </a:extLst>
            </p:cNvPr>
            <p:cNvSpPr txBox="1"/>
            <p:nvPr/>
          </p:nvSpPr>
          <p:spPr>
            <a:xfrm rot="21153179">
              <a:off x="4585012" y="2808045"/>
              <a:ext cx="1261036" cy="523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thorn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50" name="Rectangle: Rounded Corners 4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5B80F33-E6EF-4921-A0AF-9563C2C511C0}"/>
              </a:ext>
            </a:extLst>
          </p:cNvPr>
          <p:cNvSpPr/>
          <p:nvPr/>
        </p:nvSpPr>
        <p:spPr>
          <a:xfrm>
            <a:off x="6876323" y="5634424"/>
            <a:ext cx="1519745" cy="466790"/>
          </a:xfrm>
          <a:prstGeom prst="roundRect">
            <a:avLst/>
          </a:prstGeom>
          <a:solidFill>
            <a:srgbClr val="3459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1779748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4418F33-E60E-40B6-8186-C988E8E1ED7F}"/>
              </a:ext>
            </a:extLst>
          </p:cNvPr>
          <p:cNvGrpSpPr/>
          <p:nvPr/>
        </p:nvGrpSpPr>
        <p:grpSpPr>
          <a:xfrm rot="1472014">
            <a:off x="976237" y="4480628"/>
            <a:ext cx="1628240" cy="1712192"/>
            <a:chOff x="2629186" y="3258935"/>
            <a:chExt cx="1468340" cy="1544048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8394DD21-45DC-4BEB-B640-39FE8B784E9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59828">
              <a:off x="2629186" y="3258935"/>
              <a:ext cx="1176021" cy="1544048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4B17B44-0450-4389-B749-D834A2AFB552}"/>
                </a:ext>
              </a:extLst>
            </p:cNvPr>
            <p:cNvSpPr txBox="1"/>
            <p:nvPr/>
          </p:nvSpPr>
          <p:spPr>
            <a:xfrm rot="20127986">
              <a:off x="2725802" y="3594440"/>
              <a:ext cx="1371724" cy="5273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thing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9F1586F1-2BD5-474A-AE96-2A9EA82A2526}"/>
              </a:ext>
            </a:extLst>
          </p:cNvPr>
          <p:cNvGrpSpPr/>
          <p:nvPr/>
        </p:nvGrpSpPr>
        <p:grpSpPr>
          <a:xfrm>
            <a:off x="2437305" y="2968748"/>
            <a:ext cx="1575691" cy="1724741"/>
            <a:chOff x="921520" y="4023667"/>
            <a:chExt cx="1575691" cy="1724741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D4B4B803-6692-4E70-933B-B36244A5C1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22182">
              <a:off x="921520" y="4023667"/>
              <a:ext cx="1313646" cy="1724741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6E9E4EE-A46D-4894-86D7-0B8C8C053512}"/>
                </a:ext>
              </a:extLst>
            </p:cNvPr>
            <p:cNvSpPr txBox="1"/>
            <p:nvPr/>
          </p:nvSpPr>
          <p:spPr>
            <a:xfrm>
              <a:off x="1105494" y="4466066"/>
              <a:ext cx="139171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ping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49817ED-4FE1-4ED5-AD42-A8FA50017D75}"/>
              </a:ext>
            </a:extLst>
          </p:cNvPr>
          <p:cNvGrpSpPr/>
          <p:nvPr/>
        </p:nvGrpSpPr>
        <p:grpSpPr>
          <a:xfrm rot="892853">
            <a:off x="4281032" y="584972"/>
            <a:ext cx="1336093" cy="1559501"/>
            <a:chOff x="3882141" y="4525055"/>
            <a:chExt cx="1336093" cy="1559501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8C7E5D2D-DBA7-4847-B6EF-B499EB0CA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2141" y="4525055"/>
              <a:ext cx="1187790" cy="1559501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F73D5E6-32D6-4009-8F22-4660CB1970AE}"/>
                </a:ext>
              </a:extLst>
            </p:cNvPr>
            <p:cNvSpPr txBox="1"/>
            <p:nvPr/>
          </p:nvSpPr>
          <p:spPr>
            <a:xfrm rot="20707147">
              <a:off x="4003276" y="4875962"/>
              <a:ext cx="121495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king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13ED305-B482-41CB-ACBA-983351318273}"/>
              </a:ext>
            </a:extLst>
          </p:cNvPr>
          <p:cNvGrpSpPr/>
          <p:nvPr/>
        </p:nvGrpSpPr>
        <p:grpSpPr>
          <a:xfrm>
            <a:off x="7057266" y="600213"/>
            <a:ext cx="1400888" cy="1719672"/>
            <a:chOff x="4333290" y="2374709"/>
            <a:chExt cx="1400888" cy="1719672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D5D0407A-AC92-4E7E-87B4-7312DE2ADE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3290" y="2374709"/>
              <a:ext cx="1309785" cy="1719672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9746CCB-25E6-4CD5-9553-E4BCF4D48E47}"/>
                </a:ext>
              </a:extLst>
            </p:cNvPr>
            <p:cNvSpPr txBox="1"/>
            <p:nvPr/>
          </p:nvSpPr>
          <p:spPr>
            <a:xfrm>
              <a:off x="4430286" y="2828112"/>
              <a:ext cx="130389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gong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7D9B1AE4-C901-4467-9CDC-AEB649CB083B}"/>
              </a:ext>
            </a:extLst>
          </p:cNvPr>
          <p:cNvGrpSpPr/>
          <p:nvPr/>
        </p:nvGrpSpPr>
        <p:grpSpPr>
          <a:xfrm rot="1976322">
            <a:off x="7055583" y="2423457"/>
            <a:ext cx="1318986" cy="1559501"/>
            <a:chOff x="5536215" y="4067695"/>
            <a:chExt cx="1318986" cy="1559501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FD4BDC6B-6A74-4810-AC9A-F6231F42889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42748">
              <a:off x="5536215" y="4067695"/>
              <a:ext cx="1187790" cy="1559501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0247E91-8B86-46A0-9D86-F1735965BEC3}"/>
                </a:ext>
              </a:extLst>
            </p:cNvPr>
            <p:cNvSpPr txBox="1"/>
            <p:nvPr/>
          </p:nvSpPr>
          <p:spPr>
            <a:xfrm rot="19623678">
              <a:off x="5597783" y="4395286"/>
              <a:ext cx="12574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wing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3B42101-0C09-4273-B3AB-125BC1A43D3A}"/>
              </a:ext>
            </a:extLst>
          </p:cNvPr>
          <p:cNvGrpSpPr/>
          <p:nvPr/>
        </p:nvGrpSpPr>
        <p:grpSpPr>
          <a:xfrm>
            <a:off x="2999841" y="4749224"/>
            <a:ext cx="1217104" cy="1559501"/>
            <a:chOff x="6763043" y="2722981"/>
            <a:chExt cx="1217104" cy="1559501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1D34DA44-9EBF-4F35-AB29-44282F945CD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089698">
              <a:off x="6763043" y="2722981"/>
              <a:ext cx="1187790" cy="1559501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B8D3F9A-6A0C-4AAE-8E9E-86A768C81FB7}"/>
                </a:ext>
              </a:extLst>
            </p:cNvPr>
            <p:cNvSpPr txBox="1"/>
            <p:nvPr/>
          </p:nvSpPr>
          <p:spPr>
            <a:xfrm>
              <a:off x="6788135" y="3113773"/>
              <a:ext cx="11920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ring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A675CC6-14EF-44DA-B55D-F0B9E9C590E5}"/>
              </a:ext>
            </a:extLst>
          </p:cNvPr>
          <p:cNvGrpSpPr/>
          <p:nvPr/>
        </p:nvGrpSpPr>
        <p:grpSpPr>
          <a:xfrm>
            <a:off x="4206880" y="2355872"/>
            <a:ext cx="1382856" cy="1687988"/>
            <a:chOff x="5395965" y="821973"/>
            <a:chExt cx="1382856" cy="1687988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B5527850-63C2-4880-A9A6-69BF9AB030D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58176">
              <a:off x="5395965" y="821973"/>
              <a:ext cx="1285652" cy="1687988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F5B95F2-9BD5-4EDF-BCF9-2745A61BD01D}"/>
                </a:ext>
              </a:extLst>
            </p:cNvPr>
            <p:cNvSpPr txBox="1"/>
            <p:nvPr/>
          </p:nvSpPr>
          <p:spPr>
            <a:xfrm>
              <a:off x="5521281" y="1266401"/>
              <a:ext cx="12575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hang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7936A4E-6B5B-4528-903F-4ACA425DE018}"/>
              </a:ext>
            </a:extLst>
          </p:cNvPr>
          <p:cNvGrpSpPr/>
          <p:nvPr/>
        </p:nvGrpSpPr>
        <p:grpSpPr>
          <a:xfrm>
            <a:off x="5782498" y="3385075"/>
            <a:ext cx="1187791" cy="1559501"/>
            <a:chOff x="7228380" y="4709186"/>
            <a:chExt cx="1187791" cy="1559501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D5AC0A4A-F3C4-4D5C-BC2B-8E414C928ED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33980">
              <a:off x="7228380" y="4709186"/>
              <a:ext cx="1187791" cy="1559501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25E40D7-E93B-4595-BDD8-533F21F5A2C4}"/>
                </a:ext>
              </a:extLst>
            </p:cNvPr>
            <p:cNvSpPr txBox="1"/>
            <p:nvPr/>
          </p:nvSpPr>
          <p:spPr>
            <a:xfrm>
              <a:off x="7363274" y="5129354"/>
              <a:ext cx="10156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long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90DF74E-5B28-4B54-8F5E-AF1407972CEE}"/>
              </a:ext>
            </a:extLst>
          </p:cNvPr>
          <p:cNvGrpSpPr/>
          <p:nvPr/>
        </p:nvGrpSpPr>
        <p:grpSpPr>
          <a:xfrm>
            <a:off x="5678875" y="1342290"/>
            <a:ext cx="1304367" cy="1559501"/>
            <a:chOff x="7146845" y="657692"/>
            <a:chExt cx="1304367" cy="1559501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CAB2D121-32D7-443D-9034-FFB3535AF20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84100">
              <a:off x="7146845" y="657692"/>
              <a:ext cx="1187790" cy="1559501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998A9A5C-DDD6-42AE-A2D7-7BF47863D8BC}"/>
                </a:ext>
              </a:extLst>
            </p:cNvPr>
            <p:cNvSpPr txBox="1"/>
            <p:nvPr/>
          </p:nvSpPr>
          <p:spPr>
            <a:xfrm>
              <a:off x="7262795" y="1043168"/>
              <a:ext cx="118841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sing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6A52730-DB61-4A99-BA25-8F084DD138D8}"/>
              </a:ext>
            </a:extLst>
          </p:cNvPr>
          <p:cNvGrpSpPr/>
          <p:nvPr/>
        </p:nvGrpSpPr>
        <p:grpSpPr>
          <a:xfrm>
            <a:off x="981097" y="844027"/>
            <a:ext cx="3289313" cy="1945896"/>
            <a:chOff x="981097" y="844027"/>
            <a:chExt cx="3289313" cy="194589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63E9848-DC04-43BA-B2BE-0EFE06CB1F1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1097" y="844027"/>
              <a:ext cx="3289313" cy="1945896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0210635-D73C-4E5F-83F5-827057FBFDA3}"/>
                </a:ext>
              </a:extLst>
            </p:cNvPr>
            <p:cNvSpPr txBox="1"/>
            <p:nvPr/>
          </p:nvSpPr>
          <p:spPr>
            <a:xfrm>
              <a:off x="1863872" y="1365048"/>
              <a:ext cx="122390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200" b="1" dirty="0">
                  <a:solidFill>
                    <a:srgbClr val="1C1C1C"/>
                  </a:solidFill>
                  <a:ea typeface="+mj-ea"/>
                  <a:cs typeface="+mj-cs"/>
                </a:rPr>
                <a:t>ng</a:t>
              </a:r>
              <a:endParaRPr lang="en-GB" dirty="0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2728155-B98A-4402-88A4-4F7D57A078BC}"/>
              </a:ext>
            </a:extLst>
          </p:cNvPr>
          <p:cNvGrpSpPr/>
          <p:nvPr/>
        </p:nvGrpSpPr>
        <p:grpSpPr>
          <a:xfrm>
            <a:off x="7354079" y="4009059"/>
            <a:ext cx="1306352" cy="1559501"/>
            <a:chOff x="2652278" y="3111136"/>
            <a:chExt cx="1306352" cy="1559501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023B0C93-A69B-4B82-AD36-0A25E8247EE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59828">
              <a:off x="2652278" y="3111136"/>
              <a:ext cx="1187790" cy="1559501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2DF5157E-80BF-41E4-AA92-8B0420E68FF9}"/>
                </a:ext>
              </a:extLst>
            </p:cNvPr>
            <p:cNvSpPr txBox="1"/>
            <p:nvPr/>
          </p:nvSpPr>
          <p:spPr>
            <a:xfrm>
              <a:off x="2699021" y="3519509"/>
              <a:ext cx="12596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song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3857C740-A999-4BD8-BAC3-C5EA001DD8BD}"/>
              </a:ext>
            </a:extLst>
          </p:cNvPr>
          <p:cNvGrpSpPr/>
          <p:nvPr/>
        </p:nvGrpSpPr>
        <p:grpSpPr>
          <a:xfrm rot="979029">
            <a:off x="4415258" y="4370479"/>
            <a:ext cx="1497281" cy="1741623"/>
            <a:chOff x="4444827" y="2394731"/>
            <a:chExt cx="1340709" cy="1559500"/>
          </a:xfrm>
        </p:grpSpPr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76CD5D3E-15C1-4155-9410-AC77411D236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89651">
              <a:off x="4444827" y="2394731"/>
              <a:ext cx="1187791" cy="1559500"/>
            </a:xfrm>
            <a:prstGeom prst="rect">
              <a:avLst/>
            </a:prstGeom>
          </p:spPr>
        </p:pic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CB72A0C2-CC85-4F74-A7EC-85374D3F5A2D}"/>
                </a:ext>
              </a:extLst>
            </p:cNvPr>
            <p:cNvSpPr txBox="1"/>
            <p:nvPr/>
          </p:nvSpPr>
          <p:spPr>
            <a:xfrm rot="20620971">
              <a:off x="4524500" y="2753324"/>
              <a:ext cx="1261036" cy="523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dong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987E8588-5BB6-4824-ADC6-68CE6C114DE6}"/>
              </a:ext>
            </a:extLst>
          </p:cNvPr>
          <p:cNvGrpSpPr/>
          <p:nvPr/>
        </p:nvGrpSpPr>
        <p:grpSpPr>
          <a:xfrm>
            <a:off x="618417" y="3072072"/>
            <a:ext cx="1314736" cy="1559501"/>
            <a:chOff x="6694889" y="2639994"/>
            <a:chExt cx="1314736" cy="1559501"/>
          </a:xfrm>
        </p:grpSpPr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E44A26B0-54E4-4793-965D-48A4D09B065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13498">
              <a:off x="6694889" y="2639994"/>
              <a:ext cx="1187790" cy="1559501"/>
            </a:xfrm>
            <a:prstGeom prst="rect">
              <a:avLst/>
            </a:prstGeom>
          </p:spPr>
        </p:pic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7BAC46C4-171B-47E5-8C98-C0936786C8EB}"/>
                </a:ext>
              </a:extLst>
            </p:cNvPr>
            <p:cNvSpPr txBox="1"/>
            <p:nvPr/>
          </p:nvSpPr>
          <p:spPr>
            <a:xfrm>
              <a:off x="6817613" y="3030670"/>
              <a:ext cx="11920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ding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50" name="Rectangle: Rounded Corners 4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1D4622C-7CDB-4CBC-A7BE-CD75CE4F8539}"/>
              </a:ext>
            </a:extLst>
          </p:cNvPr>
          <p:cNvSpPr/>
          <p:nvPr/>
        </p:nvSpPr>
        <p:spPr>
          <a:xfrm>
            <a:off x="6876323" y="5634424"/>
            <a:ext cx="1519745" cy="466790"/>
          </a:xfrm>
          <a:prstGeom prst="roundRect">
            <a:avLst/>
          </a:prstGeom>
          <a:solidFill>
            <a:srgbClr val="3459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504695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4418F33-E60E-40B6-8186-C988E8E1ED7F}"/>
              </a:ext>
            </a:extLst>
          </p:cNvPr>
          <p:cNvGrpSpPr/>
          <p:nvPr/>
        </p:nvGrpSpPr>
        <p:grpSpPr>
          <a:xfrm rot="1472014">
            <a:off x="2625858" y="3053635"/>
            <a:ext cx="1642478" cy="1712192"/>
            <a:chOff x="2629186" y="3258935"/>
            <a:chExt cx="1481180" cy="1544048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8394DD21-45DC-4BEB-B640-39FE8B784E9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59828">
              <a:off x="2629186" y="3258935"/>
              <a:ext cx="1176021" cy="1544048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4B17B44-0450-4389-B749-D834A2AFB552}"/>
                </a:ext>
              </a:extLst>
            </p:cNvPr>
            <p:cNvSpPr txBox="1"/>
            <p:nvPr/>
          </p:nvSpPr>
          <p:spPr>
            <a:xfrm rot="20127986">
              <a:off x="2738642" y="3585153"/>
              <a:ext cx="1371724" cy="5273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pain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9F1586F1-2BD5-474A-AE96-2A9EA82A2526}"/>
              </a:ext>
            </a:extLst>
          </p:cNvPr>
          <p:cNvGrpSpPr/>
          <p:nvPr/>
        </p:nvGrpSpPr>
        <p:grpSpPr>
          <a:xfrm>
            <a:off x="1460010" y="4503400"/>
            <a:ext cx="1577861" cy="1724741"/>
            <a:chOff x="921520" y="4023667"/>
            <a:chExt cx="1577861" cy="1724741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D4B4B803-6692-4E70-933B-B36244A5C1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22182">
              <a:off x="921520" y="4023667"/>
              <a:ext cx="1313646" cy="1724741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6E9E4EE-A46D-4894-86D7-0B8C8C053512}"/>
                </a:ext>
              </a:extLst>
            </p:cNvPr>
            <p:cNvSpPr txBox="1"/>
            <p:nvPr/>
          </p:nvSpPr>
          <p:spPr>
            <a:xfrm>
              <a:off x="1107664" y="4503121"/>
              <a:ext cx="139171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nail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49817ED-4FE1-4ED5-AD42-A8FA50017D75}"/>
              </a:ext>
            </a:extLst>
          </p:cNvPr>
          <p:cNvGrpSpPr/>
          <p:nvPr/>
        </p:nvGrpSpPr>
        <p:grpSpPr>
          <a:xfrm rot="892853">
            <a:off x="4996228" y="2825680"/>
            <a:ext cx="1317203" cy="1559501"/>
            <a:chOff x="3882141" y="4525055"/>
            <a:chExt cx="1317203" cy="1559501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8C7E5D2D-DBA7-4847-B6EF-B499EB0CA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2141" y="4525055"/>
              <a:ext cx="1187790" cy="1559501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F73D5E6-32D6-4009-8F22-4660CB1970AE}"/>
                </a:ext>
              </a:extLst>
            </p:cNvPr>
            <p:cNvSpPr txBox="1"/>
            <p:nvPr/>
          </p:nvSpPr>
          <p:spPr>
            <a:xfrm rot="20707147">
              <a:off x="3984386" y="4914468"/>
              <a:ext cx="121495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rain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13ED305-B482-41CB-ACBA-983351318273}"/>
              </a:ext>
            </a:extLst>
          </p:cNvPr>
          <p:cNvGrpSpPr/>
          <p:nvPr/>
        </p:nvGrpSpPr>
        <p:grpSpPr>
          <a:xfrm>
            <a:off x="6962940" y="2979641"/>
            <a:ext cx="1497583" cy="1719672"/>
            <a:chOff x="4333290" y="2374709"/>
            <a:chExt cx="1497583" cy="1719672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D5D0407A-AC92-4E7E-87B4-7312DE2ADE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3290" y="2374709"/>
              <a:ext cx="1309785" cy="1719672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9746CCB-25E6-4CD5-9553-E4BCF4D48E47}"/>
                </a:ext>
              </a:extLst>
            </p:cNvPr>
            <p:cNvSpPr txBox="1"/>
            <p:nvPr/>
          </p:nvSpPr>
          <p:spPr>
            <a:xfrm>
              <a:off x="4526981" y="2889109"/>
              <a:ext cx="130389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sail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7D9B1AE4-C901-4467-9CDC-AEB649CB083B}"/>
              </a:ext>
            </a:extLst>
          </p:cNvPr>
          <p:cNvGrpSpPr/>
          <p:nvPr/>
        </p:nvGrpSpPr>
        <p:grpSpPr>
          <a:xfrm rot="1976322">
            <a:off x="4953974" y="1081099"/>
            <a:ext cx="1302565" cy="1559501"/>
            <a:chOff x="5536216" y="4067695"/>
            <a:chExt cx="1302565" cy="1559501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FD4BDC6B-6A74-4810-AC9A-F6231F42889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42748">
              <a:off x="5536216" y="4067695"/>
              <a:ext cx="1187790" cy="1559501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0247E91-8B86-46A0-9D86-F1735965BEC3}"/>
                </a:ext>
              </a:extLst>
            </p:cNvPr>
            <p:cNvSpPr txBox="1"/>
            <p:nvPr/>
          </p:nvSpPr>
          <p:spPr>
            <a:xfrm rot="19623678">
              <a:off x="5581363" y="4379014"/>
              <a:ext cx="12574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wait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6A52730-DB61-4A99-BA25-8F084DD138D8}"/>
              </a:ext>
            </a:extLst>
          </p:cNvPr>
          <p:cNvGrpSpPr/>
          <p:nvPr/>
        </p:nvGrpSpPr>
        <p:grpSpPr>
          <a:xfrm>
            <a:off x="981097" y="844027"/>
            <a:ext cx="3289313" cy="1945896"/>
            <a:chOff x="981097" y="844027"/>
            <a:chExt cx="3289313" cy="194589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63E9848-DC04-43BA-B2BE-0EFE06CB1F1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1097" y="844027"/>
              <a:ext cx="3289313" cy="1945896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0210635-D73C-4E5F-83F5-827057FBFDA3}"/>
                </a:ext>
              </a:extLst>
            </p:cNvPr>
            <p:cNvSpPr txBox="1"/>
            <p:nvPr/>
          </p:nvSpPr>
          <p:spPr>
            <a:xfrm>
              <a:off x="1981318" y="1381826"/>
              <a:ext cx="122390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200" b="1" dirty="0" err="1">
                  <a:solidFill>
                    <a:srgbClr val="1C1C1C"/>
                  </a:solidFill>
                  <a:ea typeface="+mj-ea"/>
                  <a:cs typeface="+mj-cs"/>
                </a:rPr>
                <a:t>ai</a:t>
              </a:r>
              <a:endParaRPr lang="en-GB" dirty="0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2728155-B98A-4402-88A4-4F7D57A078BC}"/>
              </a:ext>
            </a:extLst>
          </p:cNvPr>
          <p:cNvGrpSpPr/>
          <p:nvPr/>
        </p:nvGrpSpPr>
        <p:grpSpPr>
          <a:xfrm>
            <a:off x="6915744" y="1037224"/>
            <a:ext cx="1425793" cy="1559501"/>
            <a:chOff x="2652278" y="3111136"/>
            <a:chExt cx="1425793" cy="1559501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023B0C93-A69B-4B82-AD36-0A25E8247EE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59828">
              <a:off x="2652278" y="3111136"/>
              <a:ext cx="1187790" cy="1559501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2DF5157E-80BF-41E4-AA92-8B0420E68FF9}"/>
                </a:ext>
              </a:extLst>
            </p:cNvPr>
            <p:cNvSpPr txBox="1"/>
            <p:nvPr/>
          </p:nvSpPr>
          <p:spPr>
            <a:xfrm>
              <a:off x="2818462" y="3540597"/>
              <a:ext cx="12596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tail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3857C740-A999-4BD8-BAC3-C5EA001DD8BD}"/>
              </a:ext>
            </a:extLst>
          </p:cNvPr>
          <p:cNvGrpSpPr/>
          <p:nvPr/>
        </p:nvGrpSpPr>
        <p:grpSpPr>
          <a:xfrm rot="750266">
            <a:off x="3985080" y="4477919"/>
            <a:ext cx="1564860" cy="1741623"/>
            <a:chOff x="4444827" y="2394731"/>
            <a:chExt cx="1401221" cy="1559500"/>
          </a:xfrm>
        </p:grpSpPr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76CD5D3E-15C1-4155-9410-AC77411D236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26742">
              <a:off x="4444827" y="2394731"/>
              <a:ext cx="1187791" cy="1559500"/>
            </a:xfrm>
            <a:prstGeom prst="rect">
              <a:avLst/>
            </a:prstGeom>
          </p:spPr>
        </p:pic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CB72A0C2-CC85-4F74-A7EC-85374D3F5A2D}"/>
                </a:ext>
              </a:extLst>
            </p:cNvPr>
            <p:cNvSpPr txBox="1"/>
            <p:nvPr/>
          </p:nvSpPr>
          <p:spPr>
            <a:xfrm rot="20849734">
              <a:off x="4585012" y="2808045"/>
              <a:ext cx="1261036" cy="523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bait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987E8588-5BB6-4824-ADC6-68CE6C114DE6}"/>
              </a:ext>
            </a:extLst>
          </p:cNvPr>
          <p:cNvGrpSpPr/>
          <p:nvPr/>
        </p:nvGrpSpPr>
        <p:grpSpPr>
          <a:xfrm>
            <a:off x="618417" y="3072072"/>
            <a:ext cx="1361916" cy="1559501"/>
            <a:chOff x="6694889" y="2639994"/>
            <a:chExt cx="1361916" cy="1559501"/>
          </a:xfrm>
        </p:grpSpPr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E44A26B0-54E4-4793-965D-48A4D09B065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13498">
              <a:off x="6694889" y="2639994"/>
              <a:ext cx="1187790" cy="1559501"/>
            </a:xfrm>
            <a:prstGeom prst="rect">
              <a:avLst/>
            </a:prstGeom>
          </p:spPr>
        </p:pic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7BAC46C4-171B-47E5-8C98-C0936786C8EB}"/>
                </a:ext>
              </a:extLst>
            </p:cNvPr>
            <p:cNvSpPr txBox="1"/>
            <p:nvPr/>
          </p:nvSpPr>
          <p:spPr>
            <a:xfrm>
              <a:off x="6864793" y="3042247"/>
              <a:ext cx="11920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aim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50" name="Rectangle: Rounded Corners 4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F863438-45D5-461B-A445-45AC1FDDC75E}"/>
              </a:ext>
            </a:extLst>
          </p:cNvPr>
          <p:cNvSpPr/>
          <p:nvPr/>
        </p:nvSpPr>
        <p:spPr>
          <a:xfrm>
            <a:off x="6876323" y="5634424"/>
            <a:ext cx="1519745" cy="466790"/>
          </a:xfrm>
          <a:prstGeom prst="roundRect">
            <a:avLst/>
          </a:prstGeom>
          <a:solidFill>
            <a:srgbClr val="3459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3870457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4418F33-E60E-40B6-8186-C988E8E1ED7F}"/>
              </a:ext>
            </a:extLst>
          </p:cNvPr>
          <p:cNvGrpSpPr/>
          <p:nvPr/>
        </p:nvGrpSpPr>
        <p:grpSpPr>
          <a:xfrm rot="1472014">
            <a:off x="6689569" y="4094461"/>
            <a:ext cx="1689197" cy="1647836"/>
            <a:chOff x="2634182" y="3255736"/>
            <a:chExt cx="1523311" cy="1486012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8394DD21-45DC-4BEB-B640-39FE8B784E9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59828">
              <a:off x="2634182" y="3255736"/>
              <a:ext cx="1131818" cy="1486012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4B17B44-0450-4389-B749-D834A2AFB552}"/>
                </a:ext>
              </a:extLst>
            </p:cNvPr>
            <p:cNvSpPr txBox="1"/>
            <p:nvPr/>
          </p:nvSpPr>
          <p:spPr>
            <a:xfrm rot="20127986">
              <a:off x="2785769" y="3498293"/>
              <a:ext cx="1371724" cy="5273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reef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9F1586F1-2BD5-474A-AE96-2A9EA82A2526}"/>
              </a:ext>
            </a:extLst>
          </p:cNvPr>
          <p:cNvGrpSpPr/>
          <p:nvPr/>
        </p:nvGrpSpPr>
        <p:grpSpPr>
          <a:xfrm>
            <a:off x="1237096" y="4482243"/>
            <a:ext cx="1631966" cy="1724741"/>
            <a:chOff x="921520" y="4023667"/>
            <a:chExt cx="1631966" cy="1724741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D4B4B803-6692-4E70-933B-B36244A5C1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22182">
              <a:off x="921520" y="4023667"/>
              <a:ext cx="1313646" cy="1724741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6E9E4EE-A46D-4894-86D7-0B8C8C053512}"/>
                </a:ext>
              </a:extLst>
            </p:cNvPr>
            <p:cNvSpPr txBox="1"/>
            <p:nvPr/>
          </p:nvSpPr>
          <p:spPr>
            <a:xfrm>
              <a:off x="1161769" y="4528350"/>
              <a:ext cx="139171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feet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49817ED-4FE1-4ED5-AD42-A8FA50017D75}"/>
              </a:ext>
            </a:extLst>
          </p:cNvPr>
          <p:cNvGrpSpPr/>
          <p:nvPr/>
        </p:nvGrpSpPr>
        <p:grpSpPr>
          <a:xfrm rot="2614870">
            <a:off x="2198871" y="3010139"/>
            <a:ext cx="1258571" cy="1559501"/>
            <a:chOff x="3882141" y="4525055"/>
            <a:chExt cx="1258571" cy="1559501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8C7E5D2D-DBA7-4847-B6EF-B499EB0CA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2141" y="4525055"/>
              <a:ext cx="1187790" cy="1559501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F73D5E6-32D6-4009-8F22-4660CB1970AE}"/>
                </a:ext>
              </a:extLst>
            </p:cNvPr>
            <p:cNvSpPr txBox="1"/>
            <p:nvPr/>
          </p:nvSpPr>
          <p:spPr>
            <a:xfrm rot="18985130">
              <a:off x="3925754" y="4931725"/>
              <a:ext cx="121495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teeth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13ED305-B482-41CB-ACBA-983351318273}"/>
              </a:ext>
            </a:extLst>
          </p:cNvPr>
          <p:cNvGrpSpPr/>
          <p:nvPr/>
        </p:nvGrpSpPr>
        <p:grpSpPr>
          <a:xfrm>
            <a:off x="4164601" y="2553176"/>
            <a:ext cx="1343488" cy="1719672"/>
            <a:chOff x="4333290" y="2374709"/>
            <a:chExt cx="1343488" cy="1719672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D5D0407A-AC92-4E7E-87B4-7312DE2ADE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3290" y="2374709"/>
              <a:ext cx="1309785" cy="1719672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9746CCB-25E6-4CD5-9553-E4BCF4D48E47}"/>
                </a:ext>
              </a:extLst>
            </p:cNvPr>
            <p:cNvSpPr txBox="1"/>
            <p:nvPr/>
          </p:nvSpPr>
          <p:spPr>
            <a:xfrm>
              <a:off x="4372886" y="2814079"/>
              <a:ext cx="130389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cheek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7D9B1AE4-C901-4467-9CDC-AEB649CB083B}"/>
              </a:ext>
            </a:extLst>
          </p:cNvPr>
          <p:cNvGrpSpPr/>
          <p:nvPr/>
        </p:nvGrpSpPr>
        <p:grpSpPr>
          <a:xfrm rot="1976322">
            <a:off x="5533092" y="3001626"/>
            <a:ext cx="1428699" cy="1559501"/>
            <a:chOff x="5536215" y="4067695"/>
            <a:chExt cx="1428699" cy="1559501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FD4BDC6B-6A74-4810-AC9A-F6231F42889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42748">
              <a:off x="5536215" y="4067695"/>
              <a:ext cx="1187790" cy="1559501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0247E91-8B86-46A0-9D86-F1735965BEC3}"/>
                </a:ext>
              </a:extLst>
            </p:cNvPr>
            <p:cNvSpPr txBox="1"/>
            <p:nvPr/>
          </p:nvSpPr>
          <p:spPr>
            <a:xfrm rot="19623678">
              <a:off x="5707496" y="4356706"/>
              <a:ext cx="12574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free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3B42101-0C09-4273-B3AB-125BC1A43D3A}"/>
              </a:ext>
            </a:extLst>
          </p:cNvPr>
          <p:cNvGrpSpPr/>
          <p:nvPr/>
        </p:nvGrpSpPr>
        <p:grpSpPr>
          <a:xfrm>
            <a:off x="7062525" y="652226"/>
            <a:ext cx="1353747" cy="1740200"/>
            <a:chOff x="6665901" y="2632632"/>
            <a:chExt cx="1353747" cy="1740200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1D34DA44-9EBF-4F35-AB29-44282F945CD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089698">
              <a:off x="6694228" y="2632632"/>
              <a:ext cx="1325420" cy="1740200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B8D3F9A-6A0C-4AAE-8E9E-86A768C81FB7}"/>
                </a:ext>
              </a:extLst>
            </p:cNvPr>
            <p:cNvSpPr txBox="1"/>
            <p:nvPr/>
          </p:nvSpPr>
          <p:spPr>
            <a:xfrm>
              <a:off x="6665901" y="3113773"/>
              <a:ext cx="131424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queen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A675CC6-14EF-44DA-B55D-F0B9E9C590E5}"/>
              </a:ext>
            </a:extLst>
          </p:cNvPr>
          <p:cNvGrpSpPr/>
          <p:nvPr/>
        </p:nvGrpSpPr>
        <p:grpSpPr>
          <a:xfrm>
            <a:off x="4391082" y="701358"/>
            <a:ext cx="1457365" cy="1504716"/>
            <a:chOff x="5442864" y="898119"/>
            <a:chExt cx="1457365" cy="1504716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B5527850-63C2-4880-A9A6-69BF9AB030D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58176">
              <a:off x="5442864" y="898119"/>
              <a:ext cx="1146064" cy="1504716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F5B95F2-9BD5-4EDF-BCF9-2745A61BD01D}"/>
                </a:ext>
              </a:extLst>
            </p:cNvPr>
            <p:cNvSpPr txBox="1"/>
            <p:nvPr/>
          </p:nvSpPr>
          <p:spPr>
            <a:xfrm>
              <a:off x="5642689" y="1286199"/>
              <a:ext cx="12575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feel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7936A4E-6B5B-4528-903F-4ACA425DE018}"/>
              </a:ext>
            </a:extLst>
          </p:cNvPr>
          <p:cNvGrpSpPr/>
          <p:nvPr/>
        </p:nvGrpSpPr>
        <p:grpSpPr>
          <a:xfrm>
            <a:off x="6921821" y="2366419"/>
            <a:ext cx="1240490" cy="1559501"/>
            <a:chOff x="7228380" y="4709186"/>
            <a:chExt cx="1240490" cy="1559501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D5AC0A4A-F3C4-4D5C-BC2B-8E414C928ED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33980">
              <a:off x="7228380" y="4709186"/>
              <a:ext cx="1187791" cy="1559501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25E40D7-E93B-4595-BDD8-533F21F5A2C4}"/>
                </a:ext>
              </a:extLst>
            </p:cNvPr>
            <p:cNvSpPr txBox="1"/>
            <p:nvPr/>
          </p:nvSpPr>
          <p:spPr>
            <a:xfrm>
              <a:off x="7305572" y="5121692"/>
              <a:ext cx="116329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week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90DF74E-5B28-4B54-8F5E-AF1407972CEE}"/>
              </a:ext>
            </a:extLst>
          </p:cNvPr>
          <p:cNvGrpSpPr/>
          <p:nvPr/>
        </p:nvGrpSpPr>
        <p:grpSpPr>
          <a:xfrm>
            <a:off x="5772570" y="1331047"/>
            <a:ext cx="1289359" cy="1231244"/>
            <a:chOff x="6999990" y="878786"/>
            <a:chExt cx="1289359" cy="1231244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CAB2D121-32D7-443D-9034-FFB3535AF20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84100">
              <a:off x="6999990" y="878786"/>
              <a:ext cx="937774" cy="1231244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998A9A5C-DDD6-42AE-A2D7-7BF47863D8BC}"/>
                </a:ext>
              </a:extLst>
            </p:cNvPr>
            <p:cNvSpPr txBox="1"/>
            <p:nvPr/>
          </p:nvSpPr>
          <p:spPr>
            <a:xfrm>
              <a:off x="7100932" y="1084073"/>
              <a:ext cx="118841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see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6A52730-DB61-4A99-BA25-8F084DD138D8}"/>
              </a:ext>
            </a:extLst>
          </p:cNvPr>
          <p:cNvGrpSpPr/>
          <p:nvPr/>
        </p:nvGrpSpPr>
        <p:grpSpPr>
          <a:xfrm>
            <a:off x="981097" y="844027"/>
            <a:ext cx="3289313" cy="1945896"/>
            <a:chOff x="981097" y="844027"/>
            <a:chExt cx="3289313" cy="194589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63E9848-DC04-43BA-B2BE-0EFE06CB1F1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1097" y="844027"/>
              <a:ext cx="3289313" cy="1945896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0210635-D73C-4E5F-83F5-827057FBFDA3}"/>
                </a:ext>
              </a:extLst>
            </p:cNvPr>
            <p:cNvSpPr txBox="1"/>
            <p:nvPr/>
          </p:nvSpPr>
          <p:spPr>
            <a:xfrm>
              <a:off x="1981318" y="1381826"/>
              <a:ext cx="122390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200" b="1" dirty="0" err="1">
                  <a:solidFill>
                    <a:srgbClr val="1C1C1C"/>
                  </a:solidFill>
                  <a:ea typeface="+mj-ea"/>
                  <a:cs typeface="+mj-cs"/>
                </a:rPr>
                <a:t>ee</a:t>
              </a:r>
              <a:endParaRPr lang="en-GB" dirty="0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2728155-B98A-4402-88A4-4F7D57A078BC}"/>
              </a:ext>
            </a:extLst>
          </p:cNvPr>
          <p:cNvGrpSpPr/>
          <p:nvPr/>
        </p:nvGrpSpPr>
        <p:grpSpPr>
          <a:xfrm>
            <a:off x="680597" y="2939908"/>
            <a:ext cx="1367069" cy="1559501"/>
            <a:chOff x="2652278" y="3111136"/>
            <a:chExt cx="1367069" cy="1559501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023B0C93-A69B-4B82-AD36-0A25E8247EE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59828">
              <a:off x="2652278" y="3111136"/>
              <a:ext cx="1187790" cy="1559501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2DF5157E-80BF-41E4-AA92-8B0420E68FF9}"/>
                </a:ext>
              </a:extLst>
            </p:cNvPr>
            <p:cNvSpPr txBox="1"/>
            <p:nvPr/>
          </p:nvSpPr>
          <p:spPr>
            <a:xfrm>
              <a:off x="2759738" y="3527817"/>
              <a:ext cx="12596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seed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3857C740-A999-4BD8-BAC3-C5EA001DD8BD}"/>
              </a:ext>
            </a:extLst>
          </p:cNvPr>
          <p:cNvGrpSpPr/>
          <p:nvPr/>
        </p:nvGrpSpPr>
        <p:grpSpPr>
          <a:xfrm>
            <a:off x="3019071" y="4294119"/>
            <a:ext cx="1564862" cy="1741623"/>
            <a:chOff x="4444826" y="2394731"/>
            <a:chExt cx="1401222" cy="1559500"/>
          </a:xfrm>
        </p:grpSpPr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76CD5D3E-15C1-4155-9410-AC77411D236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92901">
              <a:off x="4444826" y="2394731"/>
              <a:ext cx="1187791" cy="1559500"/>
            </a:xfrm>
            <a:prstGeom prst="rect">
              <a:avLst/>
            </a:prstGeom>
          </p:spPr>
        </p:pic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CB72A0C2-CC85-4F74-A7EC-85374D3F5A2D}"/>
                </a:ext>
              </a:extLst>
            </p:cNvPr>
            <p:cNvSpPr txBox="1"/>
            <p:nvPr/>
          </p:nvSpPr>
          <p:spPr>
            <a:xfrm>
              <a:off x="4585012" y="2808045"/>
              <a:ext cx="1261036" cy="523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sheep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987E8588-5BB6-4824-ADC6-68CE6C114DE6}"/>
              </a:ext>
            </a:extLst>
          </p:cNvPr>
          <p:cNvGrpSpPr/>
          <p:nvPr/>
        </p:nvGrpSpPr>
        <p:grpSpPr>
          <a:xfrm>
            <a:off x="4864786" y="4613036"/>
            <a:ext cx="1286606" cy="1559501"/>
            <a:chOff x="6694889" y="2639994"/>
            <a:chExt cx="1286606" cy="1559501"/>
          </a:xfrm>
        </p:grpSpPr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E44A26B0-54E4-4793-965D-48A4D09B065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13498">
              <a:off x="6694889" y="2639994"/>
              <a:ext cx="1187790" cy="1559501"/>
            </a:xfrm>
            <a:prstGeom prst="rect">
              <a:avLst/>
            </a:prstGeom>
          </p:spPr>
        </p:pic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7BAC46C4-171B-47E5-8C98-C0936786C8EB}"/>
                </a:ext>
              </a:extLst>
            </p:cNvPr>
            <p:cNvSpPr txBox="1"/>
            <p:nvPr/>
          </p:nvSpPr>
          <p:spPr>
            <a:xfrm>
              <a:off x="6789483" y="3048838"/>
              <a:ext cx="11920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weep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50" name="Rectangle: Rounded Corners 4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2B6380E-E7A1-4F11-BE17-302261DA6420}"/>
              </a:ext>
            </a:extLst>
          </p:cNvPr>
          <p:cNvSpPr/>
          <p:nvPr/>
        </p:nvSpPr>
        <p:spPr>
          <a:xfrm>
            <a:off x="6876323" y="5634424"/>
            <a:ext cx="1519745" cy="466790"/>
          </a:xfrm>
          <a:prstGeom prst="roundRect">
            <a:avLst/>
          </a:prstGeom>
          <a:solidFill>
            <a:srgbClr val="3459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1155472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4418F33-E60E-40B6-8186-C988E8E1ED7F}"/>
              </a:ext>
            </a:extLst>
          </p:cNvPr>
          <p:cNvGrpSpPr/>
          <p:nvPr/>
        </p:nvGrpSpPr>
        <p:grpSpPr>
          <a:xfrm rot="1472014">
            <a:off x="2253893" y="2912948"/>
            <a:ext cx="1980209" cy="2016637"/>
            <a:chOff x="2380718" y="3155011"/>
            <a:chExt cx="1785745" cy="1818595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8394DD21-45DC-4BEB-B640-39FE8B784E9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2754">
              <a:off x="2380718" y="3155011"/>
              <a:ext cx="1385129" cy="1818595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4B17B44-0450-4389-B749-D834A2AFB552}"/>
                </a:ext>
              </a:extLst>
            </p:cNvPr>
            <p:cNvSpPr txBox="1"/>
            <p:nvPr/>
          </p:nvSpPr>
          <p:spPr>
            <a:xfrm rot="20127986">
              <a:off x="2410003" y="3648867"/>
              <a:ext cx="1756460" cy="416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b="1" dirty="0">
                  <a:solidFill>
                    <a:schemeClr val="bg1"/>
                  </a:solidFill>
                </a:rPr>
                <a:t>midnight</a:t>
              </a:r>
              <a:endParaRPr lang="en-GB" sz="2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9F1586F1-2BD5-474A-AE96-2A9EA82A2526}"/>
              </a:ext>
            </a:extLst>
          </p:cNvPr>
          <p:cNvGrpSpPr/>
          <p:nvPr/>
        </p:nvGrpSpPr>
        <p:grpSpPr>
          <a:xfrm>
            <a:off x="971252" y="4553701"/>
            <a:ext cx="1565035" cy="1724741"/>
            <a:chOff x="988451" y="4035951"/>
            <a:chExt cx="1565035" cy="1724741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D4B4B803-6692-4E70-933B-B36244A5C1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22182">
              <a:off x="988451" y="4035951"/>
              <a:ext cx="1313646" cy="1724741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6E9E4EE-A46D-4894-86D7-0B8C8C053512}"/>
                </a:ext>
              </a:extLst>
            </p:cNvPr>
            <p:cNvSpPr txBox="1"/>
            <p:nvPr/>
          </p:nvSpPr>
          <p:spPr>
            <a:xfrm>
              <a:off x="1161769" y="4528350"/>
              <a:ext cx="139171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high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49817ED-4FE1-4ED5-AD42-A8FA50017D75}"/>
              </a:ext>
            </a:extLst>
          </p:cNvPr>
          <p:cNvGrpSpPr/>
          <p:nvPr/>
        </p:nvGrpSpPr>
        <p:grpSpPr>
          <a:xfrm rot="892853">
            <a:off x="4267304" y="2909631"/>
            <a:ext cx="1245801" cy="1559501"/>
            <a:chOff x="3882141" y="4525055"/>
            <a:chExt cx="1245801" cy="1559501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8C7E5D2D-DBA7-4847-B6EF-B499EB0CA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2141" y="4525055"/>
              <a:ext cx="1187790" cy="1559501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F73D5E6-32D6-4009-8F22-4660CB1970AE}"/>
                </a:ext>
              </a:extLst>
            </p:cNvPr>
            <p:cNvSpPr txBox="1"/>
            <p:nvPr/>
          </p:nvSpPr>
          <p:spPr>
            <a:xfrm rot="20707147">
              <a:off x="3912984" y="4898453"/>
              <a:ext cx="121495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sight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13ED305-B482-41CB-ACBA-983351318273}"/>
              </a:ext>
            </a:extLst>
          </p:cNvPr>
          <p:cNvGrpSpPr/>
          <p:nvPr/>
        </p:nvGrpSpPr>
        <p:grpSpPr>
          <a:xfrm>
            <a:off x="5698392" y="1829808"/>
            <a:ext cx="1394874" cy="1719672"/>
            <a:chOff x="4333290" y="2374709"/>
            <a:chExt cx="1394874" cy="1719672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D5D0407A-AC92-4E7E-87B4-7312DE2ADE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3290" y="2374709"/>
              <a:ext cx="1309785" cy="1719672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9746CCB-25E6-4CD5-9553-E4BCF4D48E47}"/>
                </a:ext>
              </a:extLst>
            </p:cNvPr>
            <p:cNvSpPr txBox="1"/>
            <p:nvPr/>
          </p:nvSpPr>
          <p:spPr>
            <a:xfrm>
              <a:off x="4424272" y="2800624"/>
              <a:ext cx="130389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tight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7D9B1AE4-C901-4467-9CDC-AEB649CB083B}"/>
              </a:ext>
            </a:extLst>
          </p:cNvPr>
          <p:cNvGrpSpPr/>
          <p:nvPr/>
        </p:nvGrpSpPr>
        <p:grpSpPr>
          <a:xfrm rot="1976322">
            <a:off x="7057393" y="2555091"/>
            <a:ext cx="1317826" cy="1559501"/>
            <a:chOff x="5536216" y="4067695"/>
            <a:chExt cx="1317826" cy="1559501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FD4BDC6B-6A74-4810-AC9A-F6231F42889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38246">
              <a:off x="5536216" y="4067695"/>
              <a:ext cx="1187790" cy="1559501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0247E91-8B86-46A0-9D86-F1735965BEC3}"/>
                </a:ext>
              </a:extLst>
            </p:cNvPr>
            <p:cNvSpPr txBox="1"/>
            <p:nvPr/>
          </p:nvSpPr>
          <p:spPr>
            <a:xfrm rot="19623678">
              <a:off x="5596624" y="4382215"/>
              <a:ext cx="12574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light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3B42101-0C09-4273-B3AB-125BC1A43D3A}"/>
              </a:ext>
            </a:extLst>
          </p:cNvPr>
          <p:cNvGrpSpPr/>
          <p:nvPr/>
        </p:nvGrpSpPr>
        <p:grpSpPr>
          <a:xfrm>
            <a:off x="7052567" y="578742"/>
            <a:ext cx="1365062" cy="1785902"/>
            <a:chOff x="6760932" y="2722981"/>
            <a:chExt cx="1192012" cy="1559501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1D34DA44-9EBF-4F35-AB29-44282F945CD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089698">
              <a:off x="6763043" y="2722981"/>
              <a:ext cx="1187790" cy="1559501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B8D3F9A-6A0C-4AAE-8E9E-86A768C81FB7}"/>
                </a:ext>
              </a:extLst>
            </p:cNvPr>
            <p:cNvSpPr txBox="1"/>
            <p:nvPr/>
          </p:nvSpPr>
          <p:spPr>
            <a:xfrm>
              <a:off x="6760932" y="3130983"/>
              <a:ext cx="119201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might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A675CC6-14EF-44DA-B55D-F0B9E9C590E5}"/>
              </a:ext>
            </a:extLst>
          </p:cNvPr>
          <p:cNvGrpSpPr/>
          <p:nvPr/>
        </p:nvGrpSpPr>
        <p:grpSpPr>
          <a:xfrm>
            <a:off x="4315794" y="642134"/>
            <a:ext cx="2161791" cy="2065599"/>
            <a:chOff x="5372765" y="835803"/>
            <a:chExt cx="1766595" cy="1687988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B5527850-63C2-4880-A9A6-69BF9AB030D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58176">
              <a:off x="5372765" y="835803"/>
              <a:ext cx="1285652" cy="1687988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F5B95F2-9BD5-4EDF-BCF9-2745A61BD01D}"/>
                </a:ext>
              </a:extLst>
            </p:cNvPr>
            <p:cNvSpPr txBox="1"/>
            <p:nvPr/>
          </p:nvSpPr>
          <p:spPr>
            <a:xfrm>
              <a:off x="5423002" y="1430069"/>
              <a:ext cx="17163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b="1" dirty="0">
                  <a:solidFill>
                    <a:schemeClr val="bg1"/>
                  </a:solidFill>
                </a:rPr>
                <a:t>moonlight</a:t>
              </a:r>
              <a:endParaRPr lang="en-GB" sz="2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7936A4E-6B5B-4528-903F-4ACA425DE018}"/>
              </a:ext>
            </a:extLst>
          </p:cNvPr>
          <p:cNvGrpSpPr/>
          <p:nvPr/>
        </p:nvGrpSpPr>
        <p:grpSpPr>
          <a:xfrm>
            <a:off x="4835995" y="4541713"/>
            <a:ext cx="1190382" cy="1559501"/>
            <a:chOff x="7228380" y="4709186"/>
            <a:chExt cx="1190382" cy="1559501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D5AC0A4A-F3C4-4D5C-BC2B-8E414C928ED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33980">
              <a:off x="7228380" y="4709186"/>
              <a:ext cx="1187791" cy="1559501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25E40D7-E93B-4595-BDD8-533F21F5A2C4}"/>
                </a:ext>
              </a:extLst>
            </p:cNvPr>
            <p:cNvSpPr txBox="1"/>
            <p:nvPr/>
          </p:nvSpPr>
          <p:spPr>
            <a:xfrm>
              <a:off x="7293302" y="5112542"/>
              <a:ext cx="11254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right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6A52730-DB61-4A99-BA25-8F084DD138D8}"/>
              </a:ext>
            </a:extLst>
          </p:cNvPr>
          <p:cNvGrpSpPr/>
          <p:nvPr/>
        </p:nvGrpSpPr>
        <p:grpSpPr>
          <a:xfrm>
            <a:off x="981097" y="844027"/>
            <a:ext cx="3289313" cy="1945896"/>
            <a:chOff x="981097" y="844027"/>
            <a:chExt cx="3289313" cy="194589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63E9848-DC04-43BA-B2BE-0EFE06CB1F1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1097" y="844027"/>
              <a:ext cx="3289313" cy="1945896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0210635-D73C-4E5F-83F5-827057FBFDA3}"/>
                </a:ext>
              </a:extLst>
            </p:cNvPr>
            <p:cNvSpPr txBox="1"/>
            <p:nvPr/>
          </p:nvSpPr>
          <p:spPr>
            <a:xfrm>
              <a:off x="1709449" y="1416610"/>
              <a:ext cx="152656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200" b="1" dirty="0" err="1">
                  <a:solidFill>
                    <a:srgbClr val="1C1C1C"/>
                  </a:solidFill>
                  <a:ea typeface="+mj-ea"/>
                  <a:cs typeface="+mj-cs"/>
                </a:rPr>
                <a:t>igh</a:t>
              </a:r>
              <a:endParaRPr lang="en-GB" dirty="0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2728155-B98A-4402-88A4-4F7D57A078BC}"/>
              </a:ext>
            </a:extLst>
          </p:cNvPr>
          <p:cNvGrpSpPr/>
          <p:nvPr/>
        </p:nvGrpSpPr>
        <p:grpSpPr>
          <a:xfrm>
            <a:off x="6166605" y="3986024"/>
            <a:ext cx="1306352" cy="1559501"/>
            <a:chOff x="2652278" y="3111136"/>
            <a:chExt cx="1306352" cy="1559501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023B0C93-A69B-4B82-AD36-0A25E8247EE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59828">
              <a:off x="2652278" y="3111136"/>
              <a:ext cx="1187790" cy="1559501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2DF5157E-80BF-41E4-AA92-8B0420E68FF9}"/>
                </a:ext>
              </a:extLst>
            </p:cNvPr>
            <p:cNvSpPr txBox="1"/>
            <p:nvPr/>
          </p:nvSpPr>
          <p:spPr>
            <a:xfrm>
              <a:off x="2699021" y="3519509"/>
              <a:ext cx="12596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thigh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3857C740-A999-4BD8-BAC3-C5EA001DD8BD}"/>
              </a:ext>
            </a:extLst>
          </p:cNvPr>
          <p:cNvGrpSpPr/>
          <p:nvPr/>
        </p:nvGrpSpPr>
        <p:grpSpPr>
          <a:xfrm rot="979029">
            <a:off x="2953691" y="4504648"/>
            <a:ext cx="1677598" cy="1741623"/>
            <a:chOff x="4444827" y="2394731"/>
            <a:chExt cx="1502170" cy="1559500"/>
          </a:xfrm>
        </p:grpSpPr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76CD5D3E-15C1-4155-9410-AC77411D236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18211">
              <a:off x="4444827" y="2394731"/>
              <a:ext cx="1187791" cy="1559500"/>
            </a:xfrm>
            <a:prstGeom prst="rect">
              <a:avLst/>
            </a:prstGeom>
          </p:spPr>
        </p:pic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CB72A0C2-CC85-4F74-A7EC-85374D3F5A2D}"/>
                </a:ext>
              </a:extLst>
            </p:cNvPr>
            <p:cNvSpPr txBox="1"/>
            <p:nvPr/>
          </p:nvSpPr>
          <p:spPr>
            <a:xfrm rot="20620971">
              <a:off x="4517797" y="2840706"/>
              <a:ext cx="1429200" cy="413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b="1" dirty="0">
                  <a:solidFill>
                    <a:schemeClr val="bg1"/>
                  </a:solidFill>
                </a:rPr>
                <a:t>fighters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987E8588-5BB6-4824-ADC6-68CE6C114DE6}"/>
              </a:ext>
            </a:extLst>
          </p:cNvPr>
          <p:cNvGrpSpPr/>
          <p:nvPr/>
        </p:nvGrpSpPr>
        <p:grpSpPr>
          <a:xfrm>
            <a:off x="704730" y="2886529"/>
            <a:ext cx="1215798" cy="1559501"/>
            <a:chOff x="6694889" y="2639994"/>
            <a:chExt cx="1215798" cy="1559501"/>
          </a:xfrm>
        </p:grpSpPr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E44A26B0-54E4-4793-965D-48A4D09B065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13498">
              <a:off x="6694889" y="2639994"/>
              <a:ext cx="1187790" cy="1559501"/>
            </a:xfrm>
            <a:prstGeom prst="rect">
              <a:avLst/>
            </a:prstGeom>
          </p:spPr>
        </p:pic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7BAC46C4-171B-47E5-8C98-C0936786C8EB}"/>
                </a:ext>
              </a:extLst>
            </p:cNvPr>
            <p:cNvSpPr txBox="1"/>
            <p:nvPr/>
          </p:nvSpPr>
          <p:spPr>
            <a:xfrm>
              <a:off x="6718675" y="3044747"/>
              <a:ext cx="11920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night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50" name="Rectangle: Rounded Corners 4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CF529D6-F647-4389-A8BA-1AF3C7145E20}"/>
              </a:ext>
            </a:extLst>
          </p:cNvPr>
          <p:cNvSpPr/>
          <p:nvPr/>
        </p:nvSpPr>
        <p:spPr>
          <a:xfrm>
            <a:off x="6876323" y="5634424"/>
            <a:ext cx="1519745" cy="466790"/>
          </a:xfrm>
          <a:prstGeom prst="roundRect">
            <a:avLst/>
          </a:prstGeom>
          <a:solidFill>
            <a:srgbClr val="3459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1067611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4418F33-E60E-40B6-8186-C988E8E1ED7F}"/>
              </a:ext>
            </a:extLst>
          </p:cNvPr>
          <p:cNvGrpSpPr/>
          <p:nvPr/>
        </p:nvGrpSpPr>
        <p:grpSpPr>
          <a:xfrm rot="1472014">
            <a:off x="1167303" y="3162536"/>
            <a:ext cx="1679860" cy="1712192"/>
            <a:chOff x="2629186" y="3258935"/>
            <a:chExt cx="1514891" cy="1544048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8394DD21-45DC-4BEB-B640-39FE8B784E9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59828">
              <a:off x="2629186" y="3258935"/>
              <a:ext cx="1176021" cy="1544048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4B17B44-0450-4389-B749-D834A2AFB552}"/>
                </a:ext>
              </a:extLst>
            </p:cNvPr>
            <p:cNvSpPr txBox="1"/>
            <p:nvPr/>
          </p:nvSpPr>
          <p:spPr>
            <a:xfrm rot="20127986">
              <a:off x="2772353" y="3577260"/>
              <a:ext cx="1371724" cy="5273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loaf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49817ED-4FE1-4ED5-AD42-A8FA50017D75}"/>
              </a:ext>
            </a:extLst>
          </p:cNvPr>
          <p:cNvGrpSpPr/>
          <p:nvPr/>
        </p:nvGrpSpPr>
        <p:grpSpPr>
          <a:xfrm rot="892853">
            <a:off x="2407524" y="4526220"/>
            <a:ext cx="1298234" cy="1559501"/>
            <a:chOff x="3882141" y="4525055"/>
            <a:chExt cx="1298234" cy="1559501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8C7E5D2D-DBA7-4847-B6EF-B499EB0CA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2141" y="4525055"/>
              <a:ext cx="1187790" cy="1559501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F73D5E6-32D6-4009-8F22-4660CB1970AE}"/>
                </a:ext>
              </a:extLst>
            </p:cNvPr>
            <p:cNvSpPr txBox="1"/>
            <p:nvPr/>
          </p:nvSpPr>
          <p:spPr>
            <a:xfrm rot="20707147">
              <a:off x="3965417" y="4905554"/>
              <a:ext cx="121495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coat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7D9B1AE4-C901-4467-9CDC-AEB649CB083B}"/>
              </a:ext>
            </a:extLst>
          </p:cNvPr>
          <p:cNvGrpSpPr/>
          <p:nvPr/>
        </p:nvGrpSpPr>
        <p:grpSpPr>
          <a:xfrm rot="1976322">
            <a:off x="6727230" y="4109845"/>
            <a:ext cx="1312329" cy="1559501"/>
            <a:chOff x="5536215" y="4067695"/>
            <a:chExt cx="1312329" cy="1559501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FD4BDC6B-6A74-4810-AC9A-F6231F42889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42748">
              <a:off x="5536215" y="4067695"/>
              <a:ext cx="1187790" cy="1559501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0247E91-8B86-46A0-9D86-F1735965BEC3}"/>
                </a:ext>
              </a:extLst>
            </p:cNvPr>
            <p:cNvSpPr txBox="1"/>
            <p:nvPr/>
          </p:nvSpPr>
          <p:spPr>
            <a:xfrm rot="19623678">
              <a:off x="5591126" y="4373730"/>
              <a:ext cx="12574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soap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3B42101-0C09-4273-B3AB-125BC1A43D3A}"/>
              </a:ext>
            </a:extLst>
          </p:cNvPr>
          <p:cNvGrpSpPr/>
          <p:nvPr/>
        </p:nvGrpSpPr>
        <p:grpSpPr>
          <a:xfrm>
            <a:off x="5594012" y="2320684"/>
            <a:ext cx="1217104" cy="1559501"/>
            <a:chOff x="6763043" y="2722981"/>
            <a:chExt cx="1217104" cy="1559501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1D34DA44-9EBF-4F35-AB29-44282F945CD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089698">
              <a:off x="6763043" y="2722981"/>
              <a:ext cx="1187790" cy="1559501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B8D3F9A-6A0C-4AAE-8E9E-86A768C81FB7}"/>
                </a:ext>
              </a:extLst>
            </p:cNvPr>
            <p:cNvSpPr txBox="1"/>
            <p:nvPr/>
          </p:nvSpPr>
          <p:spPr>
            <a:xfrm>
              <a:off x="6788135" y="3113773"/>
              <a:ext cx="11920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goal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A675CC6-14EF-44DA-B55D-F0B9E9C590E5}"/>
              </a:ext>
            </a:extLst>
          </p:cNvPr>
          <p:cNvGrpSpPr/>
          <p:nvPr/>
        </p:nvGrpSpPr>
        <p:grpSpPr>
          <a:xfrm>
            <a:off x="4344183" y="625212"/>
            <a:ext cx="1407870" cy="1687988"/>
            <a:chOff x="5395965" y="821973"/>
            <a:chExt cx="1407870" cy="1687988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B5527850-63C2-4880-A9A6-69BF9AB030D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58176">
              <a:off x="5395965" y="821973"/>
              <a:ext cx="1285652" cy="1687988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F5B95F2-9BD5-4EDF-BCF9-2745A61BD01D}"/>
                </a:ext>
              </a:extLst>
            </p:cNvPr>
            <p:cNvSpPr txBox="1"/>
            <p:nvPr/>
          </p:nvSpPr>
          <p:spPr>
            <a:xfrm>
              <a:off x="5546295" y="1302104"/>
              <a:ext cx="12575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boat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7936A4E-6B5B-4528-903F-4ACA425DE018}"/>
              </a:ext>
            </a:extLst>
          </p:cNvPr>
          <p:cNvGrpSpPr/>
          <p:nvPr/>
        </p:nvGrpSpPr>
        <p:grpSpPr>
          <a:xfrm>
            <a:off x="7232167" y="2448123"/>
            <a:ext cx="1243764" cy="1559501"/>
            <a:chOff x="7228380" y="4709186"/>
            <a:chExt cx="1243764" cy="1559501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D5AC0A4A-F3C4-4D5C-BC2B-8E414C928ED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33980">
              <a:off x="7228380" y="4709186"/>
              <a:ext cx="1187791" cy="1559501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25E40D7-E93B-4595-BDD8-533F21F5A2C4}"/>
                </a:ext>
              </a:extLst>
            </p:cNvPr>
            <p:cNvSpPr txBox="1"/>
            <p:nvPr/>
          </p:nvSpPr>
          <p:spPr>
            <a:xfrm>
              <a:off x="7327347" y="5145290"/>
              <a:ext cx="114479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toad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90DF74E-5B28-4B54-8F5E-AF1407972CEE}"/>
              </a:ext>
            </a:extLst>
          </p:cNvPr>
          <p:cNvGrpSpPr/>
          <p:nvPr/>
        </p:nvGrpSpPr>
        <p:grpSpPr>
          <a:xfrm>
            <a:off x="6503470" y="789129"/>
            <a:ext cx="1265205" cy="1559501"/>
            <a:chOff x="7146845" y="657692"/>
            <a:chExt cx="1265205" cy="1559501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CAB2D121-32D7-443D-9034-FFB3535AF20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84100">
              <a:off x="7146845" y="657692"/>
              <a:ext cx="1187790" cy="1559501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998A9A5C-DDD6-42AE-A2D7-7BF47863D8BC}"/>
                </a:ext>
              </a:extLst>
            </p:cNvPr>
            <p:cNvSpPr txBox="1"/>
            <p:nvPr/>
          </p:nvSpPr>
          <p:spPr>
            <a:xfrm>
              <a:off x="7223633" y="1072222"/>
              <a:ext cx="118841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road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6A52730-DB61-4A99-BA25-8F084DD138D8}"/>
              </a:ext>
            </a:extLst>
          </p:cNvPr>
          <p:cNvGrpSpPr/>
          <p:nvPr/>
        </p:nvGrpSpPr>
        <p:grpSpPr>
          <a:xfrm>
            <a:off x="981097" y="844027"/>
            <a:ext cx="3289313" cy="1945896"/>
            <a:chOff x="981097" y="844027"/>
            <a:chExt cx="3289313" cy="194589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63E9848-DC04-43BA-B2BE-0EFE06CB1F1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1097" y="844027"/>
              <a:ext cx="3289313" cy="1945896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0210635-D73C-4E5F-83F5-827057FBFDA3}"/>
                </a:ext>
              </a:extLst>
            </p:cNvPr>
            <p:cNvSpPr txBox="1"/>
            <p:nvPr/>
          </p:nvSpPr>
          <p:spPr>
            <a:xfrm>
              <a:off x="1882964" y="1346637"/>
              <a:ext cx="122390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200" b="1" dirty="0" err="1">
                  <a:solidFill>
                    <a:srgbClr val="1C1C1C"/>
                  </a:solidFill>
                  <a:ea typeface="+mj-ea"/>
                  <a:cs typeface="+mj-cs"/>
                </a:rPr>
                <a:t>oa</a:t>
              </a:r>
              <a:endParaRPr lang="en-GB" dirty="0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2728155-B98A-4402-88A4-4F7D57A078BC}"/>
              </a:ext>
            </a:extLst>
          </p:cNvPr>
          <p:cNvGrpSpPr/>
          <p:nvPr/>
        </p:nvGrpSpPr>
        <p:grpSpPr>
          <a:xfrm>
            <a:off x="4817840" y="4246017"/>
            <a:ext cx="1461731" cy="1559501"/>
            <a:chOff x="2652278" y="3111136"/>
            <a:chExt cx="1461731" cy="1559501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023B0C93-A69B-4B82-AD36-0A25E8247EE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59828">
              <a:off x="2652278" y="3111136"/>
              <a:ext cx="1187790" cy="1559501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2DF5157E-80BF-41E4-AA92-8B0420E68FF9}"/>
                </a:ext>
              </a:extLst>
            </p:cNvPr>
            <p:cNvSpPr txBox="1"/>
            <p:nvPr/>
          </p:nvSpPr>
          <p:spPr>
            <a:xfrm>
              <a:off x="2854400" y="3531249"/>
              <a:ext cx="12596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oak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3857C740-A999-4BD8-BAC3-C5EA001DD8BD}"/>
              </a:ext>
            </a:extLst>
          </p:cNvPr>
          <p:cNvGrpSpPr/>
          <p:nvPr/>
        </p:nvGrpSpPr>
        <p:grpSpPr>
          <a:xfrm rot="979029">
            <a:off x="3440804" y="2827402"/>
            <a:ext cx="1596725" cy="1741623"/>
            <a:chOff x="4444827" y="2394731"/>
            <a:chExt cx="1429754" cy="1559500"/>
          </a:xfrm>
        </p:grpSpPr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76CD5D3E-15C1-4155-9410-AC77411D236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92901">
              <a:off x="4444827" y="2394731"/>
              <a:ext cx="1187791" cy="1559500"/>
            </a:xfrm>
            <a:prstGeom prst="rect">
              <a:avLst/>
            </a:prstGeom>
          </p:spPr>
        </p:pic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CB72A0C2-CC85-4F74-A7EC-85374D3F5A2D}"/>
                </a:ext>
              </a:extLst>
            </p:cNvPr>
            <p:cNvSpPr txBox="1"/>
            <p:nvPr/>
          </p:nvSpPr>
          <p:spPr>
            <a:xfrm rot="20620971">
              <a:off x="4613545" y="2784954"/>
              <a:ext cx="1261036" cy="523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goat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51" name="Rectangle: Rounded Corners 5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0AA9216-0C34-4EC4-9CCA-D82024E767DB}"/>
              </a:ext>
            </a:extLst>
          </p:cNvPr>
          <p:cNvSpPr/>
          <p:nvPr/>
        </p:nvSpPr>
        <p:spPr>
          <a:xfrm>
            <a:off x="6876323" y="5634424"/>
            <a:ext cx="1519745" cy="466790"/>
          </a:xfrm>
          <a:prstGeom prst="roundRect">
            <a:avLst/>
          </a:prstGeom>
          <a:solidFill>
            <a:srgbClr val="3459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3658757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4418F33-E60E-40B6-8186-C988E8E1ED7F}"/>
              </a:ext>
            </a:extLst>
          </p:cNvPr>
          <p:cNvGrpSpPr/>
          <p:nvPr/>
        </p:nvGrpSpPr>
        <p:grpSpPr>
          <a:xfrm rot="1472014">
            <a:off x="2455157" y="3062353"/>
            <a:ext cx="1642478" cy="1712192"/>
            <a:chOff x="2629186" y="3258935"/>
            <a:chExt cx="1481180" cy="1544048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8394DD21-45DC-4BEB-B640-39FE8B784E9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537424">
              <a:off x="2629186" y="3258935"/>
              <a:ext cx="1176021" cy="1544048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4B17B44-0450-4389-B749-D834A2AFB552}"/>
                </a:ext>
              </a:extLst>
            </p:cNvPr>
            <p:cNvSpPr txBox="1"/>
            <p:nvPr/>
          </p:nvSpPr>
          <p:spPr>
            <a:xfrm rot="20127986">
              <a:off x="2738642" y="3585153"/>
              <a:ext cx="1371724" cy="5273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food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9F1586F1-2BD5-474A-AE96-2A9EA82A2526}"/>
              </a:ext>
            </a:extLst>
          </p:cNvPr>
          <p:cNvGrpSpPr/>
          <p:nvPr/>
        </p:nvGrpSpPr>
        <p:grpSpPr>
          <a:xfrm>
            <a:off x="2801400" y="4879045"/>
            <a:ext cx="1437380" cy="1213780"/>
            <a:chOff x="1116106" y="4279148"/>
            <a:chExt cx="1437380" cy="1213780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D4B4B803-6692-4E70-933B-B36244A5C1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22182">
              <a:off x="1116106" y="4279148"/>
              <a:ext cx="924474" cy="1213780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6E9E4EE-A46D-4894-86D7-0B8C8C053512}"/>
                </a:ext>
              </a:extLst>
            </p:cNvPr>
            <p:cNvSpPr txBox="1"/>
            <p:nvPr/>
          </p:nvSpPr>
          <p:spPr>
            <a:xfrm>
              <a:off x="1161769" y="4528350"/>
              <a:ext cx="139171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zoo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49817ED-4FE1-4ED5-AD42-A8FA50017D75}"/>
              </a:ext>
            </a:extLst>
          </p:cNvPr>
          <p:cNvGrpSpPr/>
          <p:nvPr/>
        </p:nvGrpSpPr>
        <p:grpSpPr>
          <a:xfrm rot="892853">
            <a:off x="5428419" y="4445589"/>
            <a:ext cx="1493293" cy="1783352"/>
            <a:chOff x="3882141" y="4525055"/>
            <a:chExt cx="1374102" cy="1559501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8C7E5D2D-DBA7-4847-B6EF-B499EB0CA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2141" y="4525055"/>
              <a:ext cx="1187790" cy="1559501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F73D5E6-32D6-4009-8F22-4660CB1970AE}"/>
                </a:ext>
              </a:extLst>
            </p:cNvPr>
            <p:cNvSpPr txBox="1"/>
            <p:nvPr/>
          </p:nvSpPr>
          <p:spPr>
            <a:xfrm rot="20707147">
              <a:off x="3917983" y="4957318"/>
              <a:ext cx="13382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booth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13ED305-B482-41CB-ACBA-983351318273}"/>
              </a:ext>
            </a:extLst>
          </p:cNvPr>
          <p:cNvGrpSpPr/>
          <p:nvPr/>
        </p:nvGrpSpPr>
        <p:grpSpPr>
          <a:xfrm>
            <a:off x="4328810" y="2572171"/>
            <a:ext cx="1345115" cy="1415430"/>
            <a:chOff x="4449153" y="2526830"/>
            <a:chExt cx="1345115" cy="1415430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D5D0407A-AC92-4E7E-87B4-7312DE2ADE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9153" y="2526830"/>
              <a:ext cx="1078060" cy="1415430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9746CCB-25E6-4CD5-9553-E4BCF4D48E47}"/>
                </a:ext>
              </a:extLst>
            </p:cNvPr>
            <p:cNvSpPr txBox="1"/>
            <p:nvPr/>
          </p:nvSpPr>
          <p:spPr>
            <a:xfrm>
              <a:off x="4490376" y="2875620"/>
              <a:ext cx="130389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pool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7D9B1AE4-C901-4467-9CDC-AEB649CB083B}"/>
              </a:ext>
            </a:extLst>
          </p:cNvPr>
          <p:cNvGrpSpPr/>
          <p:nvPr/>
        </p:nvGrpSpPr>
        <p:grpSpPr>
          <a:xfrm rot="1976322">
            <a:off x="7223547" y="4164007"/>
            <a:ext cx="1272952" cy="1429346"/>
            <a:chOff x="5585780" y="4132772"/>
            <a:chExt cx="1272952" cy="1429346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FD4BDC6B-6A74-4810-AC9A-F6231F42889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644907">
              <a:off x="5585780" y="4132772"/>
              <a:ext cx="1088658" cy="1429346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0247E91-8B86-46A0-9D86-F1735965BEC3}"/>
                </a:ext>
              </a:extLst>
            </p:cNvPr>
            <p:cNvSpPr txBox="1"/>
            <p:nvPr/>
          </p:nvSpPr>
          <p:spPr>
            <a:xfrm rot="19623678">
              <a:off x="5601314" y="4389454"/>
              <a:ext cx="12574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loop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3B42101-0C09-4273-B3AB-125BC1A43D3A}"/>
              </a:ext>
            </a:extLst>
          </p:cNvPr>
          <p:cNvGrpSpPr/>
          <p:nvPr/>
        </p:nvGrpSpPr>
        <p:grpSpPr>
          <a:xfrm>
            <a:off x="5998415" y="905207"/>
            <a:ext cx="1217104" cy="1559501"/>
            <a:chOff x="6763043" y="2722981"/>
            <a:chExt cx="1217104" cy="1559501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1D34DA44-9EBF-4F35-AB29-44282F945CD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089698">
              <a:off x="6763043" y="2722981"/>
              <a:ext cx="1187790" cy="1559501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B8D3F9A-6A0C-4AAE-8E9E-86A768C81FB7}"/>
                </a:ext>
              </a:extLst>
            </p:cNvPr>
            <p:cNvSpPr txBox="1"/>
            <p:nvPr/>
          </p:nvSpPr>
          <p:spPr>
            <a:xfrm>
              <a:off x="6788135" y="3113773"/>
              <a:ext cx="11920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roof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A675CC6-14EF-44DA-B55D-F0B9E9C590E5}"/>
              </a:ext>
            </a:extLst>
          </p:cNvPr>
          <p:cNvGrpSpPr/>
          <p:nvPr/>
        </p:nvGrpSpPr>
        <p:grpSpPr>
          <a:xfrm>
            <a:off x="4344183" y="625212"/>
            <a:ext cx="1352083" cy="1687988"/>
            <a:chOff x="5395965" y="821973"/>
            <a:chExt cx="1352083" cy="1687988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B5527850-63C2-4880-A9A6-69BF9AB030D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58176">
              <a:off x="5395965" y="821973"/>
              <a:ext cx="1285652" cy="1687988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F5B95F2-9BD5-4EDF-BCF9-2745A61BD01D}"/>
                </a:ext>
              </a:extLst>
            </p:cNvPr>
            <p:cNvSpPr txBox="1"/>
            <p:nvPr/>
          </p:nvSpPr>
          <p:spPr>
            <a:xfrm>
              <a:off x="5490508" y="1232200"/>
              <a:ext cx="12575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doom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7936A4E-6B5B-4528-903F-4ACA425DE018}"/>
              </a:ext>
            </a:extLst>
          </p:cNvPr>
          <p:cNvGrpSpPr/>
          <p:nvPr/>
        </p:nvGrpSpPr>
        <p:grpSpPr>
          <a:xfrm>
            <a:off x="7232167" y="2448123"/>
            <a:ext cx="1456662" cy="1559501"/>
            <a:chOff x="7228380" y="4709186"/>
            <a:chExt cx="1456662" cy="1559501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D5AC0A4A-F3C4-4D5C-BC2B-8E414C928ED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33980">
              <a:off x="7228380" y="4709186"/>
              <a:ext cx="1187791" cy="1559501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25E40D7-E93B-4595-BDD8-533F21F5A2C4}"/>
                </a:ext>
              </a:extLst>
            </p:cNvPr>
            <p:cNvSpPr txBox="1"/>
            <p:nvPr/>
          </p:nvSpPr>
          <p:spPr>
            <a:xfrm>
              <a:off x="7269439" y="5096173"/>
              <a:ext cx="141560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zoom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90DF74E-5B28-4B54-8F5E-AF1407972CEE}"/>
              </a:ext>
            </a:extLst>
          </p:cNvPr>
          <p:cNvGrpSpPr/>
          <p:nvPr/>
        </p:nvGrpSpPr>
        <p:grpSpPr>
          <a:xfrm>
            <a:off x="7388553" y="587576"/>
            <a:ext cx="1265205" cy="1559501"/>
            <a:chOff x="7146845" y="657692"/>
            <a:chExt cx="1265205" cy="1559501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CAB2D121-32D7-443D-9034-FFB3535AF20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84100">
              <a:off x="7146845" y="657692"/>
              <a:ext cx="1187790" cy="1559501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998A9A5C-DDD6-42AE-A2D7-7BF47863D8BC}"/>
                </a:ext>
              </a:extLst>
            </p:cNvPr>
            <p:cNvSpPr txBox="1"/>
            <p:nvPr/>
          </p:nvSpPr>
          <p:spPr>
            <a:xfrm>
              <a:off x="7223633" y="1072222"/>
              <a:ext cx="118841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hoof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6A52730-DB61-4A99-BA25-8F084DD138D8}"/>
              </a:ext>
            </a:extLst>
          </p:cNvPr>
          <p:cNvGrpSpPr/>
          <p:nvPr/>
        </p:nvGrpSpPr>
        <p:grpSpPr>
          <a:xfrm>
            <a:off x="981097" y="844027"/>
            <a:ext cx="4414738" cy="1945896"/>
            <a:chOff x="981097" y="844027"/>
            <a:chExt cx="4414738" cy="194589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63E9848-DC04-43BA-B2BE-0EFE06CB1F1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1097" y="844027"/>
              <a:ext cx="3289313" cy="1945896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0210635-D73C-4E5F-83F5-827057FBFDA3}"/>
                </a:ext>
              </a:extLst>
            </p:cNvPr>
            <p:cNvSpPr txBox="1"/>
            <p:nvPr/>
          </p:nvSpPr>
          <p:spPr>
            <a:xfrm>
              <a:off x="1509643" y="1658823"/>
              <a:ext cx="388619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400" b="1" dirty="0">
                  <a:solidFill>
                    <a:srgbClr val="1C1C1C"/>
                  </a:solidFill>
                  <a:ea typeface="+mj-ea"/>
                  <a:cs typeface="+mj-cs"/>
                </a:rPr>
                <a:t>long </a:t>
              </a:r>
              <a:r>
                <a:rPr lang="en-GB" sz="4400" b="1" dirty="0" err="1">
                  <a:solidFill>
                    <a:srgbClr val="1C1C1C"/>
                  </a:solidFill>
                  <a:ea typeface="+mj-ea"/>
                  <a:cs typeface="+mj-cs"/>
                </a:rPr>
                <a:t>oo</a:t>
              </a:r>
              <a:endParaRPr lang="en-GB" sz="1050" dirty="0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2728155-B98A-4402-88A4-4F7D57A078BC}"/>
              </a:ext>
            </a:extLst>
          </p:cNvPr>
          <p:cNvGrpSpPr/>
          <p:nvPr/>
        </p:nvGrpSpPr>
        <p:grpSpPr>
          <a:xfrm>
            <a:off x="5723800" y="2524503"/>
            <a:ext cx="1339243" cy="1732130"/>
            <a:chOff x="2568730" y="2837187"/>
            <a:chExt cx="1339243" cy="1732130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023B0C93-A69B-4B82-AD36-0A25E8247EE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59828">
              <a:off x="2568730" y="2837187"/>
              <a:ext cx="1319272" cy="1732130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2DF5157E-80BF-41E4-AA92-8B0420E68FF9}"/>
                </a:ext>
              </a:extLst>
            </p:cNvPr>
            <p:cNvSpPr txBox="1"/>
            <p:nvPr/>
          </p:nvSpPr>
          <p:spPr>
            <a:xfrm>
              <a:off x="2648364" y="3345594"/>
              <a:ext cx="12596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moon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3857C740-A999-4BD8-BAC3-C5EA001DD8BD}"/>
              </a:ext>
            </a:extLst>
          </p:cNvPr>
          <p:cNvGrpSpPr/>
          <p:nvPr/>
        </p:nvGrpSpPr>
        <p:grpSpPr>
          <a:xfrm rot="979029">
            <a:off x="4049851" y="4271394"/>
            <a:ext cx="1543602" cy="1516666"/>
            <a:chOff x="4463863" y="2512329"/>
            <a:chExt cx="1382185" cy="1358067"/>
          </a:xfrm>
        </p:grpSpPr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76CD5D3E-15C1-4155-9410-AC77411D236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85812">
              <a:off x="4463863" y="2512329"/>
              <a:ext cx="1034371" cy="1358067"/>
            </a:xfrm>
            <a:prstGeom prst="rect">
              <a:avLst/>
            </a:prstGeom>
          </p:spPr>
        </p:pic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CB72A0C2-CC85-4F74-A7EC-85374D3F5A2D}"/>
                </a:ext>
              </a:extLst>
            </p:cNvPr>
            <p:cNvSpPr txBox="1"/>
            <p:nvPr/>
          </p:nvSpPr>
          <p:spPr>
            <a:xfrm rot="20620971">
              <a:off x="4585012" y="2808045"/>
              <a:ext cx="1261036" cy="523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tool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987E8588-5BB6-4824-ADC6-68CE6C114DE6}"/>
              </a:ext>
            </a:extLst>
          </p:cNvPr>
          <p:cNvGrpSpPr/>
          <p:nvPr/>
        </p:nvGrpSpPr>
        <p:grpSpPr>
          <a:xfrm>
            <a:off x="867978" y="2985395"/>
            <a:ext cx="1321106" cy="1369556"/>
            <a:chOff x="6660389" y="2767165"/>
            <a:chExt cx="1321106" cy="1369556"/>
          </a:xfrm>
        </p:grpSpPr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E44A26B0-54E4-4793-965D-48A4D09B065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13498">
              <a:off x="6660389" y="2767165"/>
              <a:ext cx="1043118" cy="1369556"/>
            </a:xfrm>
            <a:prstGeom prst="rect">
              <a:avLst/>
            </a:prstGeom>
          </p:spPr>
        </p:pic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7BAC46C4-171B-47E5-8C98-C0936786C8EB}"/>
                </a:ext>
              </a:extLst>
            </p:cNvPr>
            <p:cNvSpPr txBox="1"/>
            <p:nvPr/>
          </p:nvSpPr>
          <p:spPr>
            <a:xfrm>
              <a:off x="6789483" y="3048838"/>
              <a:ext cx="11920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goo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50" name="Rectangle: Rounded Corners 4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9CF768F-D213-4C4B-8243-62607FD9404D}"/>
              </a:ext>
            </a:extLst>
          </p:cNvPr>
          <p:cNvSpPr/>
          <p:nvPr/>
        </p:nvSpPr>
        <p:spPr>
          <a:xfrm>
            <a:off x="6876323" y="5634424"/>
            <a:ext cx="1519745" cy="466790"/>
          </a:xfrm>
          <a:prstGeom prst="roundRect">
            <a:avLst/>
          </a:prstGeom>
          <a:solidFill>
            <a:srgbClr val="3459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Next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19CAFA56-6255-47E0-BAA9-6ED8C8B70397}"/>
              </a:ext>
            </a:extLst>
          </p:cNvPr>
          <p:cNvGrpSpPr/>
          <p:nvPr/>
        </p:nvGrpSpPr>
        <p:grpSpPr>
          <a:xfrm>
            <a:off x="1226585" y="4476217"/>
            <a:ext cx="1265205" cy="1559501"/>
            <a:chOff x="7146845" y="657692"/>
            <a:chExt cx="1265205" cy="1559501"/>
          </a:xfrm>
        </p:grpSpPr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A0788F9B-C77E-41A5-A9D9-909B52F0BD5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84100">
              <a:off x="7146845" y="657692"/>
              <a:ext cx="1187790" cy="1559501"/>
            </a:xfrm>
            <a:prstGeom prst="rect">
              <a:avLst/>
            </a:prstGeom>
          </p:spPr>
        </p:pic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FA1B0878-0A63-4D74-A43F-60C4D57C9616}"/>
                </a:ext>
              </a:extLst>
            </p:cNvPr>
            <p:cNvSpPr txBox="1"/>
            <p:nvPr/>
          </p:nvSpPr>
          <p:spPr>
            <a:xfrm>
              <a:off x="7223633" y="1072222"/>
              <a:ext cx="118841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boot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490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4418F33-E60E-40B6-8186-C988E8E1ED7F}"/>
              </a:ext>
            </a:extLst>
          </p:cNvPr>
          <p:cNvGrpSpPr/>
          <p:nvPr/>
        </p:nvGrpSpPr>
        <p:grpSpPr>
          <a:xfrm rot="1472014">
            <a:off x="2775719" y="2896981"/>
            <a:ext cx="1609023" cy="1712192"/>
            <a:chOff x="2629186" y="3258935"/>
            <a:chExt cx="1451010" cy="1544048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8394DD21-45DC-4BEB-B640-39FE8B784E9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537424">
              <a:off x="2629186" y="3258935"/>
              <a:ext cx="1176021" cy="1544048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4B17B44-0450-4389-B749-D834A2AFB552}"/>
                </a:ext>
              </a:extLst>
            </p:cNvPr>
            <p:cNvSpPr txBox="1"/>
            <p:nvPr/>
          </p:nvSpPr>
          <p:spPr>
            <a:xfrm rot="20127986">
              <a:off x="2708472" y="3612621"/>
              <a:ext cx="1371724" cy="5273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hood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9F1586F1-2BD5-474A-AE96-2A9EA82A2526}"/>
              </a:ext>
            </a:extLst>
          </p:cNvPr>
          <p:cNvGrpSpPr/>
          <p:nvPr/>
        </p:nvGrpSpPr>
        <p:grpSpPr>
          <a:xfrm>
            <a:off x="4032480" y="3907695"/>
            <a:ext cx="1413097" cy="1668028"/>
            <a:chOff x="1006788" y="3832002"/>
            <a:chExt cx="1413097" cy="1668028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D4B4B803-6692-4E70-933B-B36244A5C1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22182">
              <a:off x="1006788" y="3832002"/>
              <a:ext cx="1270451" cy="1668028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6E9E4EE-A46D-4894-86D7-0B8C8C053512}"/>
                </a:ext>
              </a:extLst>
            </p:cNvPr>
            <p:cNvSpPr txBox="1"/>
            <p:nvPr/>
          </p:nvSpPr>
          <p:spPr>
            <a:xfrm>
              <a:off x="1028168" y="4287098"/>
              <a:ext cx="139171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shook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49817ED-4FE1-4ED5-AD42-A8FA50017D75}"/>
              </a:ext>
            </a:extLst>
          </p:cNvPr>
          <p:cNvGrpSpPr/>
          <p:nvPr/>
        </p:nvGrpSpPr>
        <p:grpSpPr>
          <a:xfrm rot="892853">
            <a:off x="5597371" y="4512578"/>
            <a:ext cx="1482515" cy="1783352"/>
            <a:chOff x="3882141" y="4525055"/>
            <a:chExt cx="1364184" cy="1559501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8C7E5D2D-DBA7-4847-B6EF-B499EB0CA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2141" y="4525055"/>
              <a:ext cx="1187790" cy="1559501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F73D5E6-32D6-4009-8F22-4660CB1970AE}"/>
                </a:ext>
              </a:extLst>
            </p:cNvPr>
            <p:cNvSpPr txBox="1"/>
            <p:nvPr/>
          </p:nvSpPr>
          <p:spPr>
            <a:xfrm rot="20707147">
              <a:off x="3908065" y="4958549"/>
              <a:ext cx="1338260" cy="5113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woof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13ED305-B482-41CB-ACBA-983351318273}"/>
              </a:ext>
            </a:extLst>
          </p:cNvPr>
          <p:cNvGrpSpPr/>
          <p:nvPr/>
        </p:nvGrpSpPr>
        <p:grpSpPr>
          <a:xfrm>
            <a:off x="5323919" y="2539513"/>
            <a:ext cx="1345115" cy="1512791"/>
            <a:chOff x="4449153" y="2507169"/>
            <a:chExt cx="1345115" cy="1512791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D5D0407A-AC92-4E7E-87B4-7312DE2ADE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9153" y="2507169"/>
              <a:ext cx="1152215" cy="1512791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9746CCB-25E6-4CD5-9553-E4BCF4D48E47}"/>
                </a:ext>
              </a:extLst>
            </p:cNvPr>
            <p:cNvSpPr txBox="1"/>
            <p:nvPr/>
          </p:nvSpPr>
          <p:spPr>
            <a:xfrm>
              <a:off x="4490376" y="2875620"/>
              <a:ext cx="130389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book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3B42101-0C09-4273-B3AB-125BC1A43D3A}"/>
              </a:ext>
            </a:extLst>
          </p:cNvPr>
          <p:cNvGrpSpPr/>
          <p:nvPr/>
        </p:nvGrpSpPr>
        <p:grpSpPr>
          <a:xfrm>
            <a:off x="5863845" y="848003"/>
            <a:ext cx="1351674" cy="1559501"/>
            <a:chOff x="6628473" y="2665777"/>
            <a:chExt cx="1351674" cy="1559501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1D34DA44-9EBF-4F35-AB29-44282F945CD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06375">
              <a:off x="6628473" y="2665777"/>
              <a:ext cx="1187790" cy="1559501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B8D3F9A-6A0C-4AAE-8E9E-86A768C81FB7}"/>
                </a:ext>
              </a:extLst>
            </p:cNvPr>
            <p:cNvSpPr txBox="1"/>
            <p:nvPr/>
          </p:nvSpPr>
          <p:spPr>
            <a:xfrm>
              <a:off x="6788135" y="3113773"/>
              <a:ext cx="11920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look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A675CC6-14EF-44DA-B55D-F0B9E9C590E5}"/>
              </a:ext>
            </a:extLst>
          </p:cNvPr>
          <p:cNvGrpSpPr/>
          <p:nvPr/>
        </p:nvGrpSpPr>
        <p:grpSpPr>
          <a:xfrm>
            <a:off x="4322113" y="589591"/>
            <a:ext cx="1374153" cy="1596479"/>
            <a:chOff x="5373895" y="786352"/>
            <a:chExt cx="1374153" cy="1596479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B5527850-63C2-4880-A9A6-69BF9AB030D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58176">
              <a:off x="5373895" y="786352"/>
              <a:ext cx="1215954" cy="1596479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F5B95F2-9BD5-4EDF-BCF9-2745A61BD01D}"/>
                </a:ext>
              </a:extLst>
            </p:cNvPr>
            <p:cNvSpPr txBox="1"/>
            <p:nvPr/>
          </p:nvSpPr>
          <p:spPr>
            <a:xfrm>
              <a:off x="5490508" y="1232200"/>
              <a:ext cx="12575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hook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7936A4E-6B5B-4528-903F-4ACA425DE018}"/>
              </a:ext>
            </a:extLst>
          </p:cNvPr>
          <p:cNvGrpSpPr/>
          <p:nvPr/>
        </p:nvGrpSpPr>
        <p:grpSpPr>
          <a:xfrm>
            <a:off x="7189718" y="3650102"/>
            <a:ext cx="1456662" cy="1559501"/>
            <a:chOff x="7228380" y="4709186"/>
            <a:chExt cx="1456662" cy="1559501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D5AC0A4A-F3C4-4D5C-BC2B-8E414C928ED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33980">
              <a:off x="7228380" y="4709186"/>
              <a:ext cx="1187791" cy="1559501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25E40D7-E93B-4595-BDD8-533F21F5A2C4}"/>
                </a:ext>
              </a:extLst>
            </p:cNvPr>
            <p:cNvSpPr txBox="1"/>
            <p:nvPr/>
          </p:nvSpPr>
          <p:spPr>
            <a:xfrm>
              <a:off x="7269439" y="5096173"/>
              <a:ext cx="141560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wood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90DF74E-5B28-4B54-8F5E-AF1407972CEE}"/>
              </a:ext>
            </a:extLst>
          </p:cNvPr>
          <p:cNvGrpSpPr/>
          <p:nvPr/>
        </p:nvGrpSpPr>
        <p:grpSpPr>
          <a:xfrm>
            <a:off x="7388553" y="587576"/>
            <a:ext cx="1265205" cy="1559501"/>
            <a:chOff x="7146845" y="657692"/>
            <a:chExt cx="1265205" cy="1559501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CAB2D121-32D7-443D-9034-FFB3535AF20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84100">
              <a:off x="7146845" y="657692"/>
              <a:ext cx="1187790" cy="1559501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998A9A5C-DDD6-42AE-A2D7-7BF47863D8BC}"/>
                </a:ext>
              </a:extLst>
            </p:cNvPr>
            <p:cNvSpPr txBox="1"/>
            <p:nvPr/>
          </p:nvSpPr>
          <p:spPr>
            <a:xfrm>
              <a:off x="7223633" y="1072222"/>
              <a:ext cx="118841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took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6A52730-DB61-4A99-BA25-8F084DD138D8}"/>
              </a:ext>
            </a:extLst>
          </p:cNvPr>
          <p:cNvGrpSpPr/>
          <p:nvPr/>
        </p:nvGrpSpPr>
        <p:grpSpPr>
          <a:xfrm>
            <a:off x="978502" y="846405"/>
            <a:ext cx="3289313" cy="1945896"/>
            <a:chOff x="981097" y="844027"/>
            <a:chExt cx="3289313" cy="194589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63E9848-DC04-43BA-B2BE-0EFE06CB1F1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1097" y="844027"/>
              <a:ext cx="3289313" cy="1945896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0210635-D73C-4E5F-83F5-827057FBFDA3}"/>
                </a:ext>
              </a:extLst>
            </p:cNvPr>
            <p:cNvSpPr txBox="1"/>
            <p:nvPr/>
          </p:nvSpPr>
          <p:spPr>
            <a:xfrm>
              <a:off x="1509643" y="1658823"/>
              <a:ext cx="271349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400" b="1" dirty="0">
                  <a:solidFill>
                    <a:srgbClr val="1C1C1C"/>
                  </a:solidFill>
                  <a:ea typeface="+mj-ea"/>
                  <a:cs typeface="+mj-cs"/>
                </a:rPr>
                <a:t>short </a:t>
              </a:r>
              <a:r>
                <a:rPr lang="en-GB" sz="4400" b="1" dirty="0" err="1">
                  <a:solidFill>
                    <a:srgbClr val="1C1C1C"/>
                  </a:solidFill>
                  <a:ea typeface="+mj-ea"/>
                  <a:cs typeface="+mj-cs"/>
                </a:rPr>
                <a:t>oo</a:t>
              </a:r>
              <a:endParaRPr lang="en-GB" sz="1050" dirty="0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2728155-B98A-4402-88A4-4F7D57A078BC}"/>
              </a:ext>
            </a:extLst>
          </p:cNvPr>
          <p:cNvGrpSpPr/>
          <p:nvPr/>
        </p:nvGrpSpPr>
        <p:grpSpPr>
          <a:xfrm>
            <a:off x="6767367" y="2193441"/>
            <a:ext cx="1388187" cy="1614555"/>
            <a:chOff x="2519786" y="2925291"/>
            <a:chExt cx="1388187" cy="1614555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023B0C93-A69B-4B82-AD36-0A25E8247EE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59828">
              <a:off x="2519786" y="2925291"/>
              <a:ext cx="1229721" cy="1614555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2DF5157E-80BF-41E4-AA92-8B0420E68FF9}"/>
                </a:ext>
              </a:extLst>
            </p:cNvPr>
            <p:cNvSpPr txBox="1"/>
            <p:nvPr/>
          </p:nvSpPr>
          <p:spPr>
            <a:xfrm>
              <a:off x="2648364" y="3345594"/>
              <a:ext cx="12596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cook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3857C740-A999-4BD8-BAC3-C5EA001DD8BD}"/>
              </a:ext>
            </a:extLst>
          </p:cNvPr>
          <p:cNvGrpSpPr/>
          <p:nvPr/>
        </p:nvGrpSpPr>
        <p:grpSpPr>
          <a:xfrm rot="979029">
            <a:off x="2462754" y="4681343"/>
            <a:ext cx="1516755" cy="1516666"/>
            <a:chOff x="4463863" y="2512329"/>
            <a:chExt cx="1358145" cy="1358067"/>
          </a:xfrm>
        </p:grpSpPr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76CD5D3E-15C1-4155-9410-AC77411D236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85812">
              <a:off x="4463863" y="2512329"/>
              <a:ext cx="1034371" cy="1358067"/>
            </a:xfrm>
            <a:prstGeom prst="rect">
              <a:avLst/>
            </a:prstGeom>
          </p:spPr>
        </p:pic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CB72A0C2-CC85-4F74-A7EC-85374D3F5A2D}"/>
                </a:ext>
              </a:extLst>
            </p:cNvPr>
            <p:cNvSpPr txBox="1"/>
            <p:nvPr/>
          </p:nvSpPr>
          <p:spPr>
            <a:xfrm rot="20620971">
              <a:off x="4560972" y="2788007"/>
              <a:ext cx="1261036" cy="523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soot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987E8588-5BB6-4824-ADC6-68CE6C114DE6}"/>
              </a:ext>
            </a:extLst>
          </p:cNvPr>
          <p:cNvGrpSpPr/>
          <p:nvPr/>
        </p:nvGrpSpPr>
        <p:grpSpPr>
          <a:xfrm>
            <a:off x="1135663" y="4606062"/>
            <a:ext cx="1200957" cy="1369556"/>
            <a:chOff x="6660389" y="2767165"/>
            <a:chExt cx="1200957" cy="1369556"/>
          </a:xfrm>
        </p:grpSpPr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E44A26B0-54E4-4793-965D-48A4D09B065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13498">
              <a:off x="6660389" y="2767165"/>
              <a:ext cx="1043118" cy="1369556"/>
            </a:xfrm>
            <a:prstGeom prst="rect">
              <a:avLst/>
            </a:prstGeom>
          </p:spPr>
        </p:pic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7BAC46C4-171B-47E5-8C98-C0936786C8EB}"/>
                </a:ext>
              </a:extLst>
            </p:cNvPr>
            <p:cNvSpPr txBox="1"/>
            <p:nvPr/>
          </p:nvSpPr>
          <p:spPr>
            <a:xfrm>
              <a:off x="6669334" y="3061656"/>
              <a:ext cx="11920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wool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50" name="Rectangle: Rounded Corners 4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9CF768F-D213-4C4B-8243-62607FD9404D}"/>
              </a:ext>
            </a:extLst>
          </p:cNvPr>
          <p:cNvSpPr/>
          <p:nvPr/>
        </p:nvSpPr>
        <p:spPr>
          <a:xfrm>
            <a:off x="6876323" y="5634424"/>
            <a:ext cx="1519745" cy="466790"/>
          </a:xfrm>
          <a:prstGeom prst="roundRect">
            <a:avLst/>
          </a:prstGeom>
          <a:solidFill>
            <a:srgbClr val="3459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Next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19CAFA56-6255-47E0-BAA9-6ED8C8B70397}"/>
              </a:ext>
            </a:extLst>
          </p:cNvPr>
          <p:cNvGrpSpPr/>
          <p:nvPr/>
        </p:nvGrpSpPr>
        <p:grpSpPr>
          <a:xfrm>
            <a:off x="911087" y="2921068"/>
            <a:ext cx="1357647" cy="1559501"/>
            <a:chOff x="7146845" y="657692"/>
            <a:chExt cx="1357647" cy="1559501"/>
          </a:xfrm>
        </p:grpSpPr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A0788F9B-C77E-41A5-A9D9-909B52F0BD5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84100">
              <a:off x="7146845" y="657692"/>
              <a:ext cx="1187790" cy="1559501"/>
            </a:xfrm>
            <a:prstGeom prst="rect">
              <a:avLst/>
            </a:prstGeom>
          </p:spPr>
        </p:pic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FA1B0878-0A63-4D74-A43F-60C4D57C9616}"/>
                </a:ext>
              </a:extLst>
            </p:cNvPr>
            <p:cNvSpPr txBox="1"/>
            <p:nvPr/>
          </p:nvSpPr>
          <p:spPr>
            <a:xfrm>
              <a:off x="7316075" y="1060392"/>
              <a:ext cx="118841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foot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55724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4418F33-E60E-40B6-8186-C988E8E1ED7F}"/>
              </a:ext>
            </a:extLst>
          </p:cNvPr>
          <p:cNvGrpSpPr/>
          <p:nvPr/>
        </p:nvGrpSpPr>
        <p:grpSpPr>
          <a:xfrm>
            <a:off x="2532141" y="3113586"/>
            <a:ext cx="1306352" cy="1559501"/>
            <a:chOff x="2652278" y="3111136"/>
            <a:chExt cx="1306352" cy="1559501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8394DD21-45DC-4BEB-B640-39FE8B784E9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59828">
              <a:off x="2652278" y="3111136"/>
              <a:ext cx="1187790" cy="1559501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4B17B44-0450-4389-B749-D834A2AFB552}"/>
                </a:ext>
              </a:extLst>
            </p:cNvPr>
            <p:cNvSpPr txBox="1"/>
            <p:nvPr/>
          </p:nvSpPr>
          <p:spPr>
            <a:xfrm>
              <a:off x="2942994" y="3519509"/>
              <a:ext cx="10156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jar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9F1586F1-2BD5-474A-AE96-2A9EA82A2526}"/>
              </a:ext>
            </a:extLst>
          </p:cNvPr>
          <p:cNvGrpSpPr/>
          <p:nvPr/>
        </p:nvGrpSpPr>
        <p:grpSpPr>
          <a:xfrm>
            <a:off x="849181" y="4027737"/>
            <a:ext cx="1313646" cy="1724741"/>
            <a:chOff x="921520" y="4023667"/>
            <a:chExt cx="1313646" cy="1724741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D4B4B803-6692-4E70-933B-B36244A5C1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22182">
              <a:off x="921520" y="4023667"/>
              <a:ext cx="1313646" cy="1724741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6E9E4EE-A46D-4894-86D7-0B8C8C053512}"/>
                </a:ext>
              </a:extLst>
            </p:cNvPr>
            <p:cNvSpPr txBox="1"/>
            <p:nvPr/>
          </p:nvSpPr>
          <p:spPr>
            <a:xfrm>
              <a:off x="1179689" y="4477816"/>
              <a:ext cx="10156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jam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49817ED-4FE1-4ED5-AD42-A8FA50017D75}"/>
              </a:ext>
            </a:extLst>
          </p:cNvPr>
          <p:cNvGrpSpPr/>
          <p:nvPr/>
        </p:nvGrpSpPr>
        <p:grpSpPr>
          <a:xfrm rot="892853">
            <a:off x="3173277" y="4601078"/>
            <a:ext cx="1187790" cy="1559501"/>
            <a:chOff x="3882141" y="4525055"/>
            <a:chExt cx="1187790" cy="1559501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8C7E5D2D-DBA7-4847-B6EF-B499EB0CA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2141" y="4525055"/>
              <a:ext cx="1187790" cy="1559501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F73D5E6-32D6-4009-8F22-4660CB1970AE}"/>
                </a:ext>
              </a:extLst>
            </p:cNvPr>
            <p:cNvSpPr txBox="1"/>
            <p:nvPr/>
          </p:nvSpPr>
          <p:spPr>
            <a:xfrm rot="20707147">
              <a:off x="4049447" y="4937718"/>
              <a:ext cx="10156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jazz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13ED305-B482-41CB-ACBA-983351318273}"/>
              </a:ext>
            </a:extLst>
          </p:cNvPr>
          <p:cNvGrpSpPr/>
          <p:nvPr/>
        </p:nvGrpSpPr>
        <p:grpSpPr>
          <a:xfrm>
            <a:off x="4455284" y="2374709"/>
            <a:ext cx="1301152" cy="1559501"/>
            <a:chOff x="4455284" y="2374709"/>
            <a:chExt cx="1301152" cy="1559501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D5D0407A-AC92-4E7E-87B4-7312DE2ADE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5284" y="2374709"/>
              <a:ext cx="1187791" cy="1559501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9746CCB-25E6-4CD5-9553-E4BCF4D48E47}"/>
                </a:ext>
              </a:extLst>
            </p:cNvPr>
            <p:cNvSpPr txBox="1"/>
            <p:nvPr/>
          </p:nvSpPr>
          <p:spPr>
            <a:xfrm>
              <a:off x="4740800" y="2773055"/>
              <a:ext cx="10156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jet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7D9B1AE4-C901-4467-9CDC-AEB649CB083B}"/>
              </a:ext>
            </a:extLst>
          </p:cNvPr>
          <p:cNvGrpSpPr/>
          <p:nvPr/>
        </p:nvGrpSpPr>
        <p:grpSpPr>
          <a:xfrm rot="232988">
            <a:off x="5205355" y="4020969"/>
            <a:ext cx="1275855" cy="1559501"/>
            <a:chOff x="5536215" y="4067696"/>
            <a:chExt cx="1275855" cy="1559501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FD4BDC6B-6A74-4810-AC9A-F6231F42889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42748">
              <a:off x="5536215" y="4067696"/>
              <a:ext cx="1187790" cy="1559501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0247E91-8B86-46A0-9D86-F1735965BEC3}"/>
                </a:ext>
              </a:extLst>
            </p:cNvPr>
            <p:cNvSpPr txBox="1"/>
            <p:nvPr/>
          </p:nvSpPr>
          <p:spPr>
            <a:xfrm rot="21367012">
              <a:off x="5796434" y="4449518"/>
              <a:ext cx="10156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jog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3B42101-0C09-4273-B3AB-125BC1A43D3A}"/>
              </a:ext>
            </a:extLst>
          </p:cNvPr>
          <p:cNvGrpSpPr/>
          <p:nvPr/>
        </p:nvGrpSpPr>
        <p:grpSpPr>
          <a:xfrm>
            <a:off x="6255225" y="2050512"/>
            <a:ext cx="1210770" cy="1559501"/>
            <a:chOff x="6763043" y="2722981"/>
            <a:chExt cx="1210770" cy="1559501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1D34DA44-9EBF-4F35-AB29-44282F945CD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089698">
              <a:off x="6763043" y="2722981"/>
              <a:ext cx="1187790" cy="1559501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B8D3F9A-6A0C-4AAE-8E9E-86A768C81FB7}"/>
                </a:ext>
              </a:extLst>
            </p:cNvPr>
            <p:cNvSpPr txBox="1"/>
            <p:nvPr/>
          </p:nvSpPr>
          <p:spPr>
            <a:xfrm>
              <a:off x="6958177" y="3094667"/>
              <a:ext cx="10156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jug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A675CC6-14EF-44DA-B55D-F0B9E9C590E5}"/>
              </a:ext>
            </a:extLst>
          </p:cNvPr>
          <p:cNvGrpSpPr/>
          <p:nvPr/>
        </p:nvGrpSpPr>
        <p:grpSpPr>
          <a:xfrm>
            <a:off x="4937501" y="735939"/>
            <a:ext cx="1304173" cy="1559501"/>
            <a:chOff x="5424460" y="808089"/>
            <a:chExt cx="1304173" cy="1559501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B5527850-63C2-4880-A9A6-69BF9AB030D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58176">
              <a:off x="5424460" y="808089"/>
              <a:ext cx="1187790" cy="1559501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F5B95F2-9BD5-4EDF-BCF9-2745A61BD01D}"/>
                </a:ext>
              </a:extLst>
            </p:cNvPr>
            <p:cNvSpPr txBox="1"/>
            <p:nvPr/>
          </p:nvSpPr>
          <p:spPr>
            <a:xfrm>
              <a:off x="5712997" y="1232200"/>
              <a:ext cx="10156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jab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7936A4E-6B5B-4528-903F-4ACA425DE018}"/>
              </a:ext>
            </a:extLst>
          </p:cNvPr>
          <p:cNvGrpSpPr/>
          <p:nvPr/>
        </p:nvGrpSpPr>
        <p:grpSpPr>
          <a:xfrm>
            <a:off x="7084505" y="3752302"/>
            <a:ext cx="1303756" cy="1559501"/>
            <a:chOff x="7228380" y="4709186"/>
            <a:chExt cx="1303756" cy="1559501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D5AC0A4A-F3C4-4D5C-BC2B-8E414C928ED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33980">
              <a:off x="7228380" y="4709186"/>
              <a:ext cx="1187791" cy="1559501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25E40D7-E93B-4595-BDD8-533F21F5A2C4}"/>
                </a:ext>
              </a:extLst>
            </p:cNvPr>
            <p:cNvSpPr txBox="1"/>
            <p:nvPr/>
          </p:nvSpPr>
          <p:spPr>
            <a:xfrm>
              <a:off x="7516500" y="5082381"/>
              <a:ext cx="10156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job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90DF74E-5B28-4B54-8F5E-AF1407972CEE}"/>
              </a:ext>
            </a:extLst>
          </p:cNvPr>
          <p:cNvGrpSpPr/>
          <p:nvPr/>
        </p:nvGrpSpPr>
        <p:grpSpPr>
          <a:xfrm>
            <a:off x="7146845" y="657692"/>
            <a:ext cx="1334786" cy="1559501"/>
            <a:chOff x="7146845" y="657692"/>
            <a:chExt cx="1334786" cy="1559501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CAB2D121-32D7-443D-9034-FFB3535AF20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84100">
              <a:off x="7146845" y="657692"/>
              <a:ext cx="1187790" cy="1559501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998A9A5C-DDD6-42AE-A2D7-7BF47863D8BC}"/>
                </a:ext>
              </a:extLst>
            </p:cNvPr>
            <p:cNvSpPr txBox="1"/>
            <p:nvPr/>
          </p:nvSpPr>
          <p:spPr>
            <a:xfrm>
              <a:off x="7465995" y="1038940"/>
              <a:ext cx="10156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jig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6A52730-DB61-4A99-BA25-8F084DD138D8}"/>
              </a:ext>
            </a:extLst>
          </p:cNvPr>
          <p:cNvGrpSpPr/>
          <p:nvPr/>
        </p:nvGrpSpPr>
        <p:grpSpPr>
          <a:xfrm>
            <a:off x="981097" y="844027"/>
            <a:ext cx="3289313" cy="1945896"/>
            <a:chOff x="981097" y="844027"/>
            <a:chExt cx="3289313" cy="194589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63E9848-DC04-43BA-B2BE-0EFE06CB1F1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1097" y="844027"/>
              <a:ext cx="3289313" cy="1945896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0210635-D73C-4E5F-83F5-827057FBFDA3}"/>
                </a:ext>
              </a:extLst>
            </p:cNvPr>
            <p:cNvSpPr txBox="1"/>
            <p:nvPr/>
          </p:nvSpPr>
          <p:spPr>
            <a:xfrm>
              <a:off x="2386548" y="1189290"/>
              <a:ext cx="58161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200" b="1" dirty="0">
                  <a:solidFill>
                    <a:srgbClr val="1C1C1C"/>
                  </a:solidFill>
                  <a:ea typeface="+mj-ea"/>
                  <a:cs typeface="+mj-cs"/>
                </a:rPr>
                <a:t>j</a:t>
              </a:r>
              <a:endParaRPr lang="en-GB" dirty="0"/>
            </a:p>
          </p:txBody>
        </p:sp>
      </p:grpSp>
      <p:sp>
        <p:nvSpPr>
          <p:cNvPr id="40" name="Rectangle: Rounded Corners 3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9DB8F5C-6201-48CB-A650-E97B7622FF31}"/>
              </a:ext>
            </a:extLst>
          </p:cNvPr>
          <p:cNvSpPr/>
          <p:nvPr/>
        </p:nvSpPr>
        <p:spPr>
          <a:xfrm>
            <a:off x="6876323" y="5634424"/>
            <a:ext cx="1519745" cy="466790"/>
          </a:xfrm>
          <a:prstGeom prst="roundRect">
            <a:avLst/>
          </a:prstGeom>
          <a:solidFill>
            <a:srgbClr val="3459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3281844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4418F33-E60E-40B6-8186-C988E8E1ED7F}"/>
              </a:ext>
            </a:extLst>
          </p:cNvPr>
          <p:cNvGrpSpPr/>
          <p:nvPr/>
        </p:nvGrpSpPr>
        <p:grpSpPr>
          <a:xfrm rot="1472014">
            <a:off x="2514478" y="2973579"/>
            <a:ext cx="1585574" cy="1712192"/>
            <a:chOff x="2629186" y="3258935"/>
            <a:chExt cx="1429863" cy="1544048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8394DD21-45DC-4BEB-B640-39FE8B784E9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59828">
              <a:off x="2629186" y="3258935"/>
              <a:ext cx="1176021" cy="1544048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4B17B44-0450-4389-B749-D834A2AFB552}"/>
                </a:ext>
              </a:extLst>
            </p:cNvPr>
            <p:cNvSpPr txBox="1"/>
            <p:nvPr/>
          </p:nvSpPr>
          <p:spPr>
            <a:xfrm rot="20127986">
              <a:off x="2687325" y="3600260"/>
              <a:ext cx="1371724" cy="5273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shark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9F1586F1-2BD5-474A-AE96-2A9EA82A2526}"/>
              </a:ext>
            </a:extLst>
          </p:cNvPr>
          <p:cNvGrpSpPr/>
          <p:nvPr/>
        </p:nvGrpSpPr>
        <p:grpSpPr>
          <a:xfrm>
            <a:off x="981097" y="4488197"/>
            <a:ext cx="1542967" cy="1724741"/>
            <a:chOff x="921520" y="4023667"/>
            <a:chExt cx="1542967" cy="1724741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D4B4B803-6692-4E70-933B-B36244A5C1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24041">
              <a:off x="921520" y="4023667"/>
              <a:ext cx="1313646" cy="1724741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6E9E4EE-A46D-4894-86D7-0B8C8C053512}"/>
                </a:ext>
              </a:extLst>
            </p:cNvPr>
            <p:cNvSpPr txBox="1"/>
            <p:nvPr/>
          </p:nvSpPr>
          <p:spPr>
            <a:xfrm>
              <a:off x="1072770" y="4502719"/>
              <a:ext cx="139171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bark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49817ED-4FE1-4ED5-AD42-A8FA50017D75}"/>
              </a:ext>
            </a:extLst>
          </p:cNvPr>
          <p:cNvGrpSpPr/>
          <p:nvPr/>
        </p:nvGrpSpPr>
        <p:grpSpPr>
          <a:xfrm rot="892853">
            <a:off x="4347964" y="4641059"/>
            <a:ext cx="1279365" cy="1559501"/>
            <a:chOff x="3837039" y="4615361"/>
            <a:chExt cx="1279365" cy="1559501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8C7E5D2D-DBA7-4847-B6EF-B499EB0CA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7039" y="4615361"/>
              <a:ext cx="1187790" cy="1559501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F73D5E6-32D6-4009-8F22-4660CB1970AE}"/>
                </a:ext>
              </a:extLst>
            </p:cNvPr>
            <p:cNvSpPr txBox="1"/>
            <p:nvPr/>
          </p:nvSpPr>
          <p:spPr>
            <a:xfrm rot="20707147">
              <a:off x="3901446" y="4954858"/>
              <a:ext cx="121495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park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13ED305-B482-41CB-ACBA-983351318273}"/>
              </a:ext>
            </a:extLst>
          </p:cNvPr>
          <p:cNvGrpSpPr/>
          <p:nvPr/>
        </p:nvGrpSpPr>
        <p:grpSpPr>
          <a:xfrm>
            <a:off x="4159716" y="2553176"/>
            <a:ext cx="1476999" cy="1849022"/>
            <a:chOff x="4328405" y="2374709"/>
            <a:chExt cx="1476999" cy="1849022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D5D0407A-AC92-4E7E-87B4-7312DE2ADE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3290" y="2374709"/>
              <a:ext cx="1408304" cy="1849022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9746CCB-25E6-4CD5-9553-E4BCF4D48E47}"/>
                </a:ext>
              </a:extLst>
            </p:cNvPr>
            <p:cNvSpPr txBox="1"/>
            <p:nvPr/>
          </p:nvSpPr>
          <p:spPr>
            <a:xfrm>
              <a:off x="4328405" y="2890638"/>
              <a:ext cx="147699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march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7D9B1AE4-C901-4467-9CDC-AEB649CB083B}"/>
              </a:ext>
            </a:extLst>
          </p:cNvPr>
          <p:cNvGrpSpPr/>
          <p:nvPr/>
        </p:nvGrpSpPr>
        <p:grpSpPr>
          <a:xfrm rot="1976322">
            <a:off x="5776740" y="3832219"/>
            <a:ext cx="1276132" cy="1559501"/>
            <a:chOff x="5536215" y="4067695"/>
            <a:chExt cx="1276132" cy="1559501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FD4BDC6B-6A74-4810-AC9A-F6231F42889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42748">
              <a:off x="5536215" y="4067695"/>
              <a:ext cx="1187790" cy="1559501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0247E91-8B86-46A0-9D86-F1735965BEC3}"/>
                </a:ext>
              </a:extLst>
            </p:cNvPr>
            <p:cNvSpPr txBox="1"/>
            <p:nvPr/>
          </p:nvSpPr>
          <p:spPr>
            <a:xfrm rot="19623678">
              <a:off x="5554929" y="4457705"/>
              <a:ext cx="12574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sharp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3B42101-0C09-4273-B3AB-125BC1A43D3A}"/>
              </a:ext>
            </a:extLst>
          </p:cNvPr>
          <p:cNvGrpSpPr/>
          <p:nvPr/>
        </p:nvGrpSpPr>
        <p:grpSpPr>
          <a:xfrm>
            <a:off x="5992126" y="698873"/>
            <a:ext cx="1248846" cy="1309858"/>
            <a:chOff x="6731301" y="2819059"/>
            <a:chExt cx="1248846" cy="1309858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1D34DA44-9EBF-4F35-AB29-44282F945CD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089698">
              <a:off x="6731301" y="2819059"/>
              <a:ext cx="997650" cy="1309858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B8D3F9A-6A0C-4AAE-8E9E-86A768C81FB7}"/>
                </a:ext>
              </a:extLst>
            </p:cNvPr>
            <p:cNvSpPr txBox="1"/>
            <p:nvPr/>
          </p:nvSpPr>
          <p:spPr>
            <a:xfrm>
              <a:off x="6788135" y="3113773"/>
              <a:ext cx="11920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art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A675CC6-14EF-44DA-B55D-F0B9E9C590E5}"/>
              </a:ext>
            </a:extLst>
          </p:cNvPr>
          <p:cNvGrpSpPr/>
          <p:nvPr/>
        </p:nvGrpSpPr>
        <p:grpSpPr>
          <a:xfrm>
            <a:off x="4309320" y="752425"/>
            <a:ext cx="1352083" cy="1687988"/>
            <a:chOff x="5395965" y="821973"/>
            <a:chExt cx="1352083" cy="1687988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B5527850-63C2-4880-A9A6-69BF9AB030D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58176">
              <a:off x="5395965" y="821973"/>
              <a:ext cx="1285652" cy="1687988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F5B95F2-9BD5-4EDF-BCF9-2745A61BD01D}"/>
                </a:ext>
              </a:extLst>
            </p:cNvPr>
            <p:cNvSpPr txBox="1"/>
            <p:nvPr/>
          </p:nvSpPr>
          <p:spPr>
            <a:xfrm>
              <a:off x="5490508" y="1232200"/>
              <a:ext cx="12575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farm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7936A4E-6B5B-4528-903F-4ACA425DE018}"/>
              </a:ext>
            </a:extLst>
          </p:cNvPr>
          <p:cNvGrpSpPr/>
          <p:nvPr/>
        </p:nvGrpSpPr>
        <p:grpSpPr>
          <a:xfrm>
            <a:off x="7232167" y="2489622"/>
            <a:ext cx="1156183" cy="1518002"/>
            <a:chOff x="7228380" y="4709186"/>
            <a:chExt cx="1187791" cy="1559501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D5AC0A4A-F3C4-4D5C-BC2B-8E414C928ED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33980">
              <a:off x="7228380" y="4709186"/>
              <a:ext cx="1187791" cy="1559501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25E40D7-E93B-4595-BDD8-533F21F5A2C4}"/>
                </a:ext>
              </a:extLst>
            </p:cNvPr>
            <p:cNvSpPr txBox="1"/>
            <p:nvPr/>
          </p:nvSpPr>
          <p:spPr>
            <a:xfrm>
              <a:off x="7352665" y="5127066"/>
              <a:ext cx="10156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tart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90DF74E-5B28-4B54-8F5E-AF1407972CEE}"/>
              </a:ext>
            </a:extLst>
          </p:cNvPr>
          <p:cNvGrpSpPr/>
          <p:nvPr/>
        </p:nvGrpSpPr>
        <p:grpSpPr>
          <a:xfrm>
            <a:off x="7388553" y="587576"/>
            <a:ext cx="1265205" cy="1559501"/>
            <a:chOff x="7146845" y="657692"/>
            <a:chExt cx="1265205" cy="1559501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CAB2D121-32D7-443D-9034-FFB3535AF20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84100">
              <a:off x="7146845" y="657692"/>
              <a:ext cx="1187790" cy="1559501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998A9A5C-DDD6-42AE-A2D7-7BF47863D8BC}"/>
                </a:ext>
              </a:extLst>
            </p:cNvPr>
            <p:cNvSpPr txBox="1"/>
            <p:nvPr/>
          </p:nvSpPr>
          <p:spPr>
            <a:xfrm>
              <a:off x="7223633" y="1072222"/>
              <a:ext cx="118841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dark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6A52730-DB61-4A99-BA25-8F084DD138D8}"/>
              </a:ext>
            </a:extLst>
          </p:cNvPr>
          <p:cNvGrpSpPr/>
          <p:nvPr/>
        </p:nvGrpSpPr>
        <p:grpSpPr>
          <a:xfrm>
            <a:off x="981097" y="844027"/>
            <a:ext cx="3289313" cy="1945896"/>
            <a:chOff x="981097" y="844027"/>
            <a:chExt cx="3289313" cy="194589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63E9848-DC04-43BA-B2BE-0EFE06CB1F1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1097" y="844027"/>
              <a:ext cx="3289313" cy="1945896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0210635-D73C-4E5F-83F5-827057FBFDA3}"/>
                </a:ext>
              </a:extLst>
            </p:cNvPr>
            <p:cNvSpPr txBox="1"/>
            <p:nvPr/>
          </p:nvSpPr>
          <p:spPr>
            <a:xfrm>
              <a:off x="1981318" y="1381826"/>
              <a:ext cx="122390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200" b="1" dirty="0" err="1">
                  <a:solidFill>
                    <a:srgbClr val="1C1C1C"/>
                  </a:solidFill>
                  <a:ea typeface="+mj-ea"/>
                  <a:cs typeface="+mj-cs"/>
                </a:rPr>
                <a:t>ar</a:t>
              </a:r>
              <a:endParaRPr lang="en-GB" dirty="0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2728155-B98A-4402-88A4-4F7D57A078BC}"/>
              </a:ext>
            </a:extLst>
          </p:cNvPr>
          <p:cNvGrpSpPr/>
          <p:nvPr/>
        </p:nvGrpSpPr>
        <p:grpSpPr>
          <a:xfrm>
            <a:off x="5870290" y="2248848"/>
            <a:ext cx="1356041" cy="1309155"/>
            <a:chOff x="2633245" y="3344369"/>
            <a:chExt cx="1356041" cy="1309155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023B0C93-A69B-4B82-AD36-0A25E8247EE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59828">
              <a:off x="2633245" y="3344369"/>
              <a:ext cx="997115" cy="1309155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2DF5157E-80BF-41E4-AA92-8B0420E68FF9}"/>
                </a:ext>
              </a:extLst>
            </p:cNvPr>
            <p:cNvSpPr txBox="1"/>
            <p:nvPr/>
          </p:nvSpPr>
          <p:spPr>
            <a:xfrm>
              <a:off x="2729677" y="3596748"/>
              <a:ext cx="12596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car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3857C740-A999-4BD8-BAC3-C5EA001DD8BD}"/>
              </a:ext>
            </a:extLst>
          </p:cNvPr>
          <p:cNvGrpSpPr/>
          <p:nvPr/>
        </p:nvGrpSpPr>
        <p:grpSpPr>
          <a:xfrm rot="979029">
            <a:off x="797029" y="2871341"/>
            <a:ext cx="1482305" cy="1593200"/>
            <a:chOff x="4518749" y="2485601"/>
            <a:chExt cx="1327299" cy="1426598"/>
          </a:xfrm>
        </p:grpSpPr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76CD5D3E-15C1-4155-9410-AC77411D236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46824">
              <a:off x="4518749" y="2485601"/>
              <a:ext cx="1086566" cy="1426598"/>
            </a:xfrm>
            <a:prstGeom prst="rect">
              <a:avLst/>
            </a:prstGeom>
          </p:spPr>
        </p:pic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CB72A0C2-CC85-4F74-A7EC-85374D3F5A2D}"/>
                </a:ext>
              </a:extLst>
            </p:cNvPr>
            <p:cNvSpPr txBox="1"/>
            <p:nvPr/>
          </p:nvSpPr>
          <p:spPr>
            <a:xfrm rot="20620971">
              <a:off x="4585012" y="2808045"/>
              <a:ext cx="1261036" cy="523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card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987E8588-5BB6-4824-ADC6-68CE6C114DE6}"/>
              </a:ext>
            </a:extLst>
          </p:cNvPr>
          <p:cNvGrpSpPr/>
          <p:nvPr/>
        </p:nvGrpSpPr>
        <p:grpSpPr>
          <a:xfrm>
            <a:off x="7291590" y="4253274"/>
            <a:ext cx="1349173" cy="1247374"/>
            <a:chOff x="6632322" y="2821292"/>
            <a:chExt cx="1349173" cy="1247374"/>
          </a:xfrm>
        </p:grpSpPr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E44A26B0-54E4-4793-965D-48A4D09B065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13498">
              <a:off x="6632322" y="2821292"/>
              <a:ext cx="950059" cy="1247374"/>
            </a:xfrm>
            <a:prstGeom prst="rect">
              <a:avLst/>
            </a:prstGeom>
          </p:spPr>
        </p:pic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7BAC46C4-171B-47E5-8C98-C0936786C8EB}"/>
                </a:ext>
              </a:extLst>
            </p:cNvPr>
            <p:cNvSpPr txBox="1"/>
            <p:nvPr/>
          </p:nvSpPr>
          <p:spPr>
            <a:xfrm>
              <a:off x="6789483" y="3048838"/>
              <a:ext cx="11920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jar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50" name="Rectangle: Rounded Corners 4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9CF768F-D213-4C4B-8243-62607FD9404D}"/>
              </a:ext>
            </a:extLst>
          </p:cNvPr>
          <p:cNvSpPr/>
          <p:nvPr/>
        </p:nvSpPr>
        <p:spPr>
          <a:xfrm>
            <a:off x="6876323" y="5634424"/>
            <a:ext cx="1519745" cy="466790"/>
          </a:xfrm>
          <a:prstGeom prst="roundRect">
            <a:avLst/>
          </a:prstGeom>
          <a:solidFill>
            <a:srgbClr val="3459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Next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E41D5E71-933B-4AB2-A4FE-FCA764F97F59}"/>
              </a:ext>
            </a:extLst>
          </p:cNvPr>
          <p:cNvGrpSpPr/>
          <p:nvPr/>
        </p:nvGrpSpPr>
        <p:grpSpPr>
          <a:xfrm>
            <a:off x="2848016" y="4560671"/>
            <a:ext cx="1306352" cy="1559501"/>
            <a:chOff x="2652278" y="3111136"/>
            <a:chExt cx="1306352" cy="1559501"/>
          </a:xfrm>
        </p:grpSpPr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EB0851B4-9681-4100-AB2D-EF5F504B2B1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59828">
              <a:off x="2652278" y="3111136"/>
              <a:ext cx="1187790" cy="1559501"/>
            </a:xfrm>
            <a:prstGeom prst="rect">
              <a:avLst/>
            </a:prstGeom>
          </p:spPr>
        </p:pic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153318B1-1A12-4F8B-9B48-57C8E8D6FB6B}"/>
                </a:ext>
              </a:extLst>
            </p:cNvPr>
            <p:cNvSpPr txBox="1"/>
            <p:nvPr/>
          </p:nvSpPr>
          <p:spPr>
            <a:xfrm>
              <a:off x="2699021" y="3519509"/>
              <a:ext cx="12596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hard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88856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4418F33-E60E-40B6-8186-C988E8E1ED7F}"/>
              </a:ext>
            </a:extLst>
          </p:cNvPr>
          <p:cNvGrpSpPr/>
          <p:nvPr/>
        </p:nvGrpSpPr>
        <p:grpSpPr>
          <a:xfrm rot="1472014">
            <a:off x="2730830" y="2916239"/>
            <a:ext cx="1642478" cy="1712192"/>
            <a:chOff x="2629186" y="3258935"/>
            <a:chExt cx="1481180" cy="1544048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8394DD21-45DC-4BEB-B640-39FE8B784E9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59828">
              <a:off x="2629186" y="3258935"/>
              <a:ext cx="1176021" cy="1544048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4B17B44-0450-4389-B749-D834A2AFB552}"/>
                </a:ext>
              </a:extLst>
            </p:cNvPr>
            <p:cNvSpPr txBox="1"/>
            <p:nvPr/>
          </p:nvSpPr>
          <p:spPr>
            <a:xfrm rot="20127986">
              <a:off x="2738642" y="3585153"/>
              <a:ext cx="1371724" cy="5273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corn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9F1586F1-2BD5-474A-AE96-2A9EA82A2526}"/>
              </a:ext>
            </a:extLst>
          </p:cNvPr>
          <p:cNvGrpSpPr/>
          <p:nvPr/>
        </p:nvGrpSpPr>
        <p:grpSpPr>
          <a:xfrm>
            <a:off x="707695" y="4600337"/>
            <a:ext cx="1428200" cy="1625815"/>
            <a:chOff x="914469" y="4116323"/>
            <a:chExt cx="1428200" cy="1625815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D4B4B803-6692-4E70-933B-B36244A5C1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61976">
              <a:off x="914469" y="4116323"/>
              <a:ext cx="1238299" cy="1625815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6E9E4EE-A46D-4894-86D7-0B8C8C053512}"/>
                </a:ext>
              </a:extLst>
            </p:cNvPr>
            <p:cNvSpPr txBox="1"/>
            <p:nvPr/>
          </p:nvSpPr>
          <p:spPr>
            <a:xfrm>
              <a:off x="950952" y="4552451"/>
              <a:ext cx="139171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torch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49817ED-4FE1-4ED5-AD42-A8FA50017D75}"/>
              </a:ext>
            </a:extLst>
          </p:cNvPr>
          <p:cNvGrpSpPr/>
          <p:nvPr/>
        </p:nvGrpSpPr>
        <p:grpSpPr>
          <a:xfrm rot="892853">
            <a:off x="5115708" y="4597861"/>
            <a:ext cx="1473746" cy="1703383"/>
            <a:chOff x="3882141" y="4381172"/>
            <a:chExt cx="1473746" cy="1703383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8C7E5D2D-DBA7-4847-B6EF-B499EB0CA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2141" y="4381172"/>
              <a:ext cx="1297377" cy="1703383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F73D5E6-32D6-4009-8F22-4660CB1970AE}"/>
                </a:ext>
              </a:extLst>
            </p:cNvPr>
            <p:cNvSpPr txBox="1"/>
            <p:nvPr/>
          </p:nvSpPr>
          <p:spPr>
            <a:xfrm rot="20707147">
              <a:off x="3930971" y="4816564"/>
              <a:ext cx="14249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porch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13ED305-B482-41CB-ACBA-983351318273}"/>
              </a:ext>
            </a:extLst>
          </p:cNvPr>
          <p:cNvGrpSpPr/>
          <p:nvPr/>
        </p:nvGrpSpPr>
        <p:grpSpPr>
          <a:xfrm>
            <a:off x="4315692" y="2340685"/>
            <a:ext cx="1343488" cy="1719672"/>
            <a:chOff x="4333290" y="2374709"/>
            <a:chExt cx="1343488" cy="1719672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D5D0407A-AC92-4E7E-87B4-7312DE2ADE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3290" y="2374709"/>
              <a:ext cx="1309785" cy="1719672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9746CCB-25E6-4CD5-9553-E4BCF4D48E47}"/>
                </a:ext>
              </a:extLst>
            </p:cNvPr>
            <p:cNvSpPr txBox="1"/>
            <p:nvPr/>
          </p:nvSpPr>
          <p:spPr>
            <a:xfrm>
              <a:off x="4372886" y="2814079"/>
              <a:ext cx="130389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worn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7D9B1AE4-C901-4467-9CDC-AEB649CB083B}"/>
              </a:ext>
            </a:extLst>
          </p:cNvPr>
          <p:cNvGrpSpPr/>
          <p:nvPr/>
        </p:nvGrpSpPr>
        <p:grpSpPr>
          <a:xfrm rot="1976322">
            <a:off x="6730139" y="4100004"/>
            <a:ext cx="1276132" cy="1559501"/>
            <a:chOff x="5536215" y="4067695"/>
            <a:chExt cx="1276132" cy="1559501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FD4BDC6B-6A74-4810-AC9A-F6231F42889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42748">
              <a:off x="5536215" y="4067695"/>
              <a:ext cx="1187790" cy="1559501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0247E91-8B86-46A0-9D86-F1735965BEC3}"/>
                </a:ext>
              </a:extLst>
            </p:cNvPr>
            <p:cNvSpPr txBox="1"/>
            <p:nvPr/>
          </p:nvSpPr>
          <p:spPr>
            <a:xfrm rot="19623678">
              <a:off x="5554929" y="4457705"/>
              <a:ext cx="12574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cord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3B42101-0C09-4273-B3AB-125BC1A43D3A}"/>
              </a:ext>
            </a:extLst>
          </p:cNvPr>
          <p:cNvGrpSpPr/>
          <p:nvPr/>
        </p:nvGrpSpPr>
        <p:grpSpPr>
          <a:xfrm>
            <a:off x="5919368" y="1202239"/>
            <a:ext cx="1217104" cy="1559501"/>
            <a:chOff x="6763043" y="2722981"/>
            <a:chExt cx="1217104" cy="1559501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1D34DA44-9EBF-4F35-AB29-44282F945CD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089698">
              <a:off x="6763043" y="2722981"/>
              <a:ext cx="1187790" cy="1559501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B8D3F9A-6A0C-4AAE-8E9E-86A768C81FB7}"/>
                </a:ext>
              </a:extLst>
            </p:cNvPr>
            <p:cNvSpPr txBox="1"/>
            <p:nvPr/>
          </p:nvSpPr>
          <p:spPr>
            <a:xfrm>
              <a:off x="6788135" y="3113773"/>
              <a:ext cx="11920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horn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A675CC6-14EF-44DA-B55D-F0B9E9C590E5}"/>
              </a:ext>
            </a:extLst>
          </p:cNvPr>
          <p:cNvGrpSpPr/>
          <p:nvPr/>
        </p:nvGrpSpPr>
        <p:grpSpPr>
          <a:xfrm>
            <a:off x="7322495" y="557329"/>
            <a:ext cx="1368933" cy="1584796"/>
            <a:chOff x="5463452" y="852410"/>
            <a:chExt cx="1368933" cy="1584796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B5527850-63C2-4880-A9A6-69BF9AB030D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58176">
              <a:off x="5463452" y="852410"/>
              <a:ext cx="1207056" cy="1584796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F5B95F2-9BD5-4EDF-BCF9-2745A61BD01D}"/>
                </a:ext>
              </a:extLst>
            </p:cNvPr>
            <p:cNvSpPr txBox="1"/>
            <p:nvPr/>
          </p:nvSpPr>
          <p:spPr>
            <a:xfrm>
              <a:off x="5574845" y="1233200"/>
              <a:ext cx="12575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born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7936A4E-6B5B-4528-903F-4ACA425DE018}"/>
              </a:ext>
            </a:extLst>
          </p:cNvPr>
          <p:cNvGrpSpPr/>
          <p:nvPr/>
        </p:nvGrpSpPr>
        <p:grpSpPr>
          <a:xfrm>
            <a:off x="7154940" y="2268249"/>
            <a:ext cx="1364958" cy="1792108"/>
            <a:chOff x="7139797" y="4592883"/>
            <a:chExt cx="1364958" cy="1792108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D5AC0A4A-F3C4-4D5C-BC2B-8E414C928ED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33980">
              <a:off x="7139797" y="4592883"/>
              <a:ext cx="1364958" cy="1792108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25E40D7-E93B-4595-BDD8-533F21F5A2C4}"/>
                </a:ext>
              </a:extLst>
            </p:cNvPr>
            <p:cNvSpPr txBox="1"/>
            <p:nvPr/>
          </p:nvSpPr>
          <p:spPr>
            <a:xfrm>
              <a:off x="7260153" y="5129354"/>
              <a:ext cx="12402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thorn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90DF74E-5B28-4B54-8F5E-AF1407972CEE}"/>
              </a:ext>
            </a:extLst>
          </p:cNvPr>
          <p:cNvGrpSpPr/>
          <p:nvPr/>
        </p:nvGrpSpPr>
        <p:grpSpPr>
          <a:xfrm>
            <a:off x="4486953" y="576681"/>
            <a:ext cx="1188417" cy="1559501"/>
            <a:chOff x="7146531" y="657692"/>
            <a:chExt cx="1188417" cy="1559501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CAB2D121-32D7-443D-9034-FFB3535AF20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84100">
              <a:off x="7146845" y="657692"/>
              <a:ext cx="1187790" cy="1559501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998A9A5C-DDD6-42AE-A2D7-7BF47863D8BC}"/>
                </a:ext>
              </a:extLst>
            </p:cNvPr>
            <p:cNvSpPr txBox="1"/>
            <p:nvPr/>
          </p:nvSpPr>
          <p:spPr>
            <a:xfrm>
              <a:off x="7146531" y="1025541"/>
              <a:ext cx="118841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short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6A52730-DB61-4A99-BA25-8F084DD138D8}"/>
              </a:ext>
            </a:extLst>
          </p:cNvPr>
          <p:cNvGrpSpPr/>
          <p:nvPr/>
        </p:nvGrpSpPr>
        <p:grpSpPr>
          <a:xfrm>
            <a:off x="981097" y="844027"/>
            <a:ext cx="3289313" cy="1945896"/>
            <a:chOff x="981097" y="844027"/>
            <a:chExt cx="3289313" cy="194589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63E9848-DC04-43BA-B2BE-0EFE06CB1F1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1097" y="844027"/>
              <a:ext cx="3289313" cy="1945896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0210635-D73C-4E5F-83F5-827057FBFDA3}"/>
                </a:ext>
              </a:extLst>
            </p:cNvPr>
            <p:cNvSpPr txBox="1"/>
            <p:nvPr/>
          </p:nvSpPr>
          <p:spPr>
            <a:xfrm>
              <a:off x="1981318" y="1381826"/>
              <a:ext cx="122390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200" b="1" dirty="0">
                  <a:solidFill>
                    <a:srgbClr val="1C1C1C"/>
                  </a:solidFill>
                  <a:ea typeface="+mj-ea"/>
                  <a:cs typeface="+mj-cs"/>
                </a:rPr>
                <a:t>or</a:t>
              </a:r>
              <a:endParaRPr lang="en-GB" dirty="0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2728155-B98A-4402-88A4-4F7D57A078BC}"/>
              </a:ext>
            </a:extLst>
          </p:cNvPr>
          <p:cNvGrpSpPr/>
          <p:nvPr/>
        </p:nvGrpSpPr>
        <p:grpSpPr>
          <a:xfrm>
            <a:off x="5742672" y="2963049"/>
            <a:ext cx="1357330" cy="1559501"/>
            <a:chOff x="2601300" y="3111135"/>
            <a:chExt cx="1357330" cy="1559501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023B0C93-A69B-4B82-AD36-0A25E8247EE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59828">
              <a:off x="2601300" y="3111135"/>
              <a:ext cx="1187790" cy="1559501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2DF5157E-80BF-41E4-AA92-8B0420E68FF9}"/>
                </a:ext>
              </a:extLst>
            </p:cNvPr>
            <p:cNvSpPr txBox="1"/>
            <p:nvPr/>
          </p:nvSpPr>
          <p:spPr>
            <a:xfrm>
              <a:off x="2699021" y="3519509"/>
              <a:ext cx="12596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torn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3857C740-A999-4BD8-BAC3-C5EA001DD8BD}"/>
              </a:ext>
            </a:extLst>
          </p:cNvPr>
          <p:cNvGrpSpPr/>
          <p:nvPr/>
        </p:nvGrpSpPr>
        <p:grpSpPr>
          <a:xfrm rot="979029">
            <a:off x="3603842" y="4112056"/>
            <a:ext cx="1564860" cy="1741623"/>
            <a:chOff x="4444827" y="2394731"/>
            <a:chExt cx="1401221" cy="1559500"/>
          </a:xfrm>
        </p:grpSpPr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76CD5D3E-15C1-4155-9410-AC77411D236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92901">
              <a:off x="4444827" y="2394731"/>
              <a:ext cx="1187791" cy="1559500"/>
            </a:xfrm>
            <a:prstGeom prst="rect">
              <a:avLst/>
            </a:prstGeom>
          </p:spPr>
        </p:pic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CB72A0C2-CC85-4F74-A7EC-85374D3F5A2D}"/>
                </a:ext>
              </a:extLst>
            </p:cNvPr>
            <p:cNvSpPr txBox="1"/>
            <p:nvPr/>
          </p:nvSpPr>
          <p:spPr>
            <a:xfrm rot="20620971">
              <a:off x="4585012" y="2808045"/>
              <a:ext cx="1261036" cy="523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north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987E8588-5BB6-4824-ADC6-68CE6C114DE6}"/>
              </a:ext>
            </a:extLst>
          </p:cNvPr>
          <p:cNvGrpSpPr/>
          <p:nvPr/>
        </p:nvGrpSpPr>
        <p:grpSpPr>
          <a:xfrm>
            <a:off x="2230295" y="4654113"/>
            <a:ext cx="1345969" cy="1559501"/>
            <a:chOff x="6694889" y="2639994"/>
            <a:chExt cx="1345969" cy="1559501"/>
          </a:xfrm>
        </p:grpSpPr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E44A26B0-54E4-4793-965D-48A4D09B065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13498">
              <a:off x="6694889" y="2639994"/>
              <a:ext cx="1187790" cy="1559501"/>
            </a:xfrm>
            <a:prstGeom prst="rect">
              <a:avLst/>
            </a:prstGeom>
          </p:spPr>
        </p:pic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7BAC46C4-171B-47E5-8C98-C0936786C8EB}"/>
                </a:ext>
              </a:extLst>
            </p:cNvPr>
            <p:cNvSpPr txBox="1"/>
            <p:nvPr/>
          </p:nvSpPr>
          <p:spPr>
            <a:xfrm>
              <a:off x="6848846" y="3023179"/>
              <a:ext cx="11920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fork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50" name="Rectangle: Rounded Corners 4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9CF768F-D213-4C4B-8243-62607FD9404D}"/>
              </a:ext>
            </a:extLst>
          </p:cNvPr>
          <p:cNvSpPr/>
          <p:nvPr/>
        </p:nvSpPr>
        <p:spPr>
          <a:xfrm>
            <a:off x="6876323" y="5634424"/>
            <a:ext cx="1519745" cy="466790"/>
          </a:xfrm>
          <a:prstGeom prst="roundRect">
            <a:avLst/>
          </a:prstGeom>
          <a:solidFill>
            <a:srgbClr val="3459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Next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112AACA1-1E8A-4F76-B6EB-2974CA86EC08}"/>
              </a:ext>
            </a:extLst>
          </p:cNvPr>
          <p:cNvGrpSpPr/>
          <p:nvPr/>
        </p:nvGrpSpPr>
        <p:grpSpPr>
          <a:xfrm>
            <a:off x="1134145" y="2804833"/>
            <a:ext cx="1573280" cy="1794495"/>
            <a:chOff x="6794974" y="2621855"/>
            <a:chExt cx="1411599" cy="1610079"/>
          </a:xfrm>
        </p:grpSpPr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69AF6D30-6715-4F0D-A0BC-6F80F32AC9B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19098">
              <a:off x="6794974" y="2621855"/>
              <a:ext cx="1226312" cy="1610079"/>
            </a:xfrm>
            <a:prstGeom prst="rect">
              <a:avLst/>
            </a:prstGeom>
          </p:spPr>
        </p:pic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BCBAF526-FCB6-4D4A-956F-B1870B53C06C}"/>
                </a:ext>
              </a:extLst>
            </p:cNvPr>
            <p:cNvSpPr txBox="1"/>
            <p:nvPr/>
          </p:nvSpPr>
          <p:spPr>
            <a:xfrm>
              <a:off x="6832433" y="3147263"/>
              <a:ext cx="13741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b="1" dirty="0">
                  <a:solidFill>
                    <a:schemeClr val="bg1"/>
                  </a:solidFill>
                </a:rPr>
                <a:t>morning</a:t>
              </a:r>
              <a:endParaRPr lang="en-GB" sz="28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25251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A49817ED-4FE1-4ED5-AD42-A8FA50017D75}"/>
              </a:ext>
            </a:extLst>
          </p:cNvPr>
          <p:cNvGrpSpPr/>
          <p:nvPr/>
        </p:nvGrpSpPr>
        <p:grpSpPr>
          <a:xfrm rot="892853">
            <a:off x="4084091" y="4124184"/>
            <a:ext cx="1926886" cy="2034862"/>
            <a:chOff x="3882141" y="4332069"/>
            <a:chExt cx="1659495" cy="1752487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8C7E5D2D-DBA7-4847-B6EF-B499EB0CA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2141" y="4332069"/>
              <a:ext cx="1334777" cy="1752487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F73D5E6-32D6-4009-8F22-4660CB1970AE}"/>
                </a:ext>
              </a:extLst>
            </p:cNvPr>
            <p:cNvSpPr txBox="1"/>
            <p:nvPr/>
          </p:nvSpPr>
          <p:spPr>
            <a:xfrm rot="20707147">
              <a:off x="3958743" y="4833462"/>
              <a:ext cx="158289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burger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13ED305-B482-41CB-ACBA-983351318273}"/>
              </a:ext>
            </a:extLst>
          </p:cNvPr>
          <p:cNvGrpSpPr/>
          <p:nvPr/>
        </p:nvGrpSpPr>
        <p:grpSpPr>
          <a:xfrm>
            <a:off x="1031814" y="3015910"/>
            <a:ext cx="1561458" cy="1839826"/>
            <a:chOff x="4115320" y="2330620"/>
            <a:chExt cx="1561458" cy="1839826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D5D0407A-AC92-4E7E-87B4-7312DE2ADE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5320" y="2330620"/>
              <a:ext cx="1401300" cy="1839826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9746CCB-25E6-4CD5-9553-E4BCF4D48E47}"/>
                </a:ext>
              </a:extLst>
            </p:cNvPr>
            <p:cNvSpPr txBox="1"/>
            <p:nvPr/>
          </p:nvSpPr>
          <p:spPr>
            <a:xfrm>
              <a:off x="4128328" y="2814079"/>
              <a:ext cx="15484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turnip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7D9B1AE4-C901-4467-9CDC-AEB649CB083B}"/>
              </a:ext>
            </a:extLst>
          </p:cNvPr>
          <p:cNvGrpSpPr/>
          <p:nvPr/>
        </p:nvGrpSpPr>
        <p:grpSpPr>
          <a:xfrm rot="1976322">
            <a:off x="3653593" y="2696482"/>
            <a:ext cx="1361340" cy="1559501"/>
            <a:chOff x="5536215" y="4067695"/>
            <a:chExt cx="1361340" cy="1559501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FD4BDC6B-6A74-4810-AC9A-F6231F42889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42748">
              <a:off x="5536215" y="4067695"/>
              <a:ext cx="1187790" cy="1559501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0247E91-8B86-46A0-9D86-F1735965BEC3}"/>
                </a:ext>
              </a:extLst>
            </p:cNvPr>
            <p:cNvSpPr txBox="1"/>
            <p:nvPr/>
          </p:nvSpPr>
          <p:spPr>
            <a:xfrm rot="19623678">
              <a:off x="5640137" y="4374346"/>
              <a:ext cx="12574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surf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3B42101-0C09-4273-B3AB-125BC1A43D3A}"/>
              </a:ext>
            </a:extLst>
          </p:cNvPr>
          <p:cNvGrpSpPr/>
          <p:nvPr/>
        </p:nvGrpSpPr>
        <p:grpSpPr>
          <a:xfrm>
            <a:off x="5580600" y="1869499"/>
            <a:ext cx="1217104" cy="1559501"/>
            <a:chOff x="6763043" y="2722981"/>
            <a:chExt cx="1217104" cy="1559501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1D34DA44-9EBF-4F35-AB29-44282F945CD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089698">
              <a:off x="6763043" y="2722981"/>
              <a:ext cx="1187790" cy="1559501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B8D3F9A-6A0C-4AAE-8E9E-86A768C81FB7}"/>
                </a:ext>
              </a:extLst>
            </p:cNvPr>
            <p:cNvSpPr txBox="1"/>
            <p:nvPr/>
          </p:nvSpPr>
          <p:spPr>
            <a:xfrm>
              <a:off x="6788135" y="3113773"/>
              <a:ext cx="11920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turn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A675CC6-14EF-44DA-B55D-F0B9E9C590E5}"/>
              </a:ext>
            </a:extLst>
          </p:cNvPr>
          <p:cNvGrpSpPr/>
          <p:nvPr/>
        </p:nvGrpSpPr>
        <p:grpSpPr>
          <a:xfrm>
            <a:off x="6682296" y="675568"/>
            <a:ext cx="1606997" cy="1687988"/>
            <a:chOff x="5395965" y="821973"/>
            <a:chExt cx="1606997" cy="1687988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B5527850-63C2-4880-A9A6-69BF9AB030D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58176">
              <a:off x="5395965" y="821973"/>
              <a:ext cx="1285652" cy="1687988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F5B95F2-9BD5-4EDF-BCF9-2745A61BD01D}"/>
                </a:ext>
              </a:extLst>
            </p:cNvPr>
            <p:cNvSpPr txBox="1"/>
            <p:nvPr/>
          </p:nvSpPr>
          <p:spPr>
            <a:xfrm>
              <a:off x="5745422" y="1223631"/>
              <a:ext cx="12575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fur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7936A4E-6B5B-4528-903F-4ACA425DE018}"/>
              </a:ext>
            </a:extLst>
          </p:cNvPr>
          <p:cNvGrpSpPr/>
          <p:nvPr/>
        </p:nvGrpSpPr>
        <p:grpSpPr>
          <a:xfrm>
            <a:off x="4417901" y="844027"/>
            <a:ext cx="1187791" cy="1559501"/>
            <a:chOff x="7228380" y="4709186"/>
            <a:chExt cx="1187791" cy="1559501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D5AC0A4A-F3C4-4D5C-BC2B-8E414C928E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33980">
              <a:off x="7228380" y="4709186"/>
              <a:ext cx="1187791" cy="1559501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25E40D7-E93B-4595-BDD8-533F21F5A2C4}"/>
                </a:ext>
              </a:extLst>
            </p:cNvPr>
            <p:cNvSpPr txBox="1"/>
            <p:nvPr/>
          </p:nvSpPr>
          <p:spPr>
            <a:xfrm>
              <a:off x="7363274" y="5129354"/>
              <a:ext cx="10156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hurt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90DF74E-5B28-4B54-8F5E-AF1407972CEE}"/>
              </a:ext>
            </a:extLst>
          </p:cNvPr>
          <p:cNvGrpSpPr/>
          <p:nvPr/>
        </p:nvGrpSpPr>
        <p:grpSpPr>
          <a:xfrm>
            <a:off x="7323551" y="2207247"/>
            <a:ext cx="1349126" cy="1559501"/>
            <a:chOff x="7146845" y="657692"/>
            <a:chExt cx="1349126" cy="1559501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CAB2D121-32D7-443D-9034-FFB3535AF20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84100">
              <a:off x="7146845" y="657692"/>
              <a:ext cx="1187790" cy="1559501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998A9A5C-DDD6-42AE-A2D7-7BF47863D8BC}"/>
                </a:ext>
              </a:extLst>
            </p:cNvPr>
            <p:cNvSpPr txBox="1"/>
            <p:nvPr/>
          </p:nvSpPr>
          <p:spPr>
            <a:xfrm>
              <a:off x="7307554" y="1072222"/>
              <a:ext cx="118841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curl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6A52730-DB61-4A99-BA25-8F084DD138D8}"/>
              </a:ext>
            </a:extLst>
          </p:cNvPr>
          <p:cNvGrpSpPr/>
          <p:nvPr/>
        </p:nvGrpSpPr>
        <p:grpSpPr>
          <a:xfrm>
            <a:off x="981097" y="844027"/>
            <a:ext cx="3289313" cy="1945896"/>
            <a:chOff x="981097" y="844027"/>
            <a:chExt cx="3289313" cy="194589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63E9848-DC04-43BA-B2BE-0EFE06CB1F1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1097" y="844027"/>
              <a:ext cx="3289313" cy="1945896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0210635-D73C-4E5F-83F5-827057FBFDA3}"/>
                </a:ext>
              </a:extLst>
            </p:cNvPr>
            <p:cNvSpPr txBox="1"/>
            <p:nvPr/>
          </p:nvSpPr>
          <p:spPr>
            <a:xfrm>
              <a:off x="1981318" y="1381826"/>
              <a:ext cx="122390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200" b="1" dirty="0" err="1">
                  <a:solidFill>
                    <a:srgbClr val="1C1C1C"/>
                  </a:solidFill>
                  <a:ea typeface="+mj-ea"/>
                  <a:cs typeface="+mj-cs"/>
                </a:rPr>
                <a:t>ur</a:t>
              </a:r>
              <a:endParaRPr lang="en-GB" dirty="0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2728155-B98A-4402-88A4-4F7D57A078BC}"/>
              </a:ext>
            </a:extLst>
          </p:cNvPr>
          <p:cNvGrpSpPr/>
          <p:nvPr/>
        </p:nvGrpSpPr>
        <p:grpSpPr>
          <a:xfrm>
            <a:off x="5954944" y="3553137"/>
            <a:ext cx="1681251" cy="1909945"/>
            <a:chOff x="2662128" y="2990432"/>
            <a:chExt cx="1486816" cy="1689062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023B0C93-A69B-4B82-AD36-0A25E8247EE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59828">
              <a:off x="2662128" y="2990432"/>
              <a:ext cx="1286469" cy="1689062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2DF5157E-80BF-41E4-AA92-8B0420E68FF9}"/>
                </a:ext>
              </a:extLst>
            </p:cNvPr>
            <p:cNvSpPr txBox="1"/>
            <p:nvPr/>
          </p:nvSpPr>
          <p:spPr>
            <a:xfrm>
              <a:off x="2665904" y="3502172"/>
              <a:ext cx="1483040" cy="5171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church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3857C740-A999-4BD8-BAC3-C5EA001DD8BD}"/>
              </a:ext>
            </a:extLst>
          </p:cNvPr>
          <p:cNvGrpSpPr/>
          <p:nvPr/>
        </p:nvGrpSpPr>
        <p:grpSpPr>
          <a:xfrm rot="21223617">
            <a:off x="2407244" y="4290328"/>
            <a:ext cx="1564860" cy="1741623"/>
            <a:chOff x="4444827" y="2394731"/>
            <a:chExt cx="1401221" cy="1559500"/>
          </a:xfrm>
        </p:grpSpPr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76CD5D3E-15C1-4155-9410-AC77411D236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92901">
              <a:off x="4444827" y="2394731"/>
              <a:ext cx="1187791" cy="1559500"/>
            </a:xfrm>
            <a:prstGeom prst="rect">
              <a:avLst/>
            </a:prstGeom>
          </p:spPr>
        </p:pic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CB72A0C2-CC85-4F74-A7EC-85374D3F5A2D}"/>
                </a:ext>
              </a:extLst>
            </p:cNvPr>
            <p:cNvSpPr txBox="1"/>
            <p:nvPr/>
          </p:nvSpPr>
          <p:spPr>
            <a:xfrm rot="376383">
              <a:off x="4585012" y="2808045"/>
              <a:ext cx="1261036" cy="523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burn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50" name="Rectangle: Rounded Corners 4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9CF768F-D213-4C4B-8243-62607FD9404D}"/>
              </a:ext>
            </a:extLst>
          </p:cNvPr>
          <p:cNvSpPr/>
          <p:nvPr/>
        </p:nvSpPr>
        <p:spPr>
          <a:xfrm>
            <a:off x="6876323" y="5634424"/>
            <a:ext cx="1519745" cy="466790"/>
          </a:xfrm>
          <a:prstGeom prst="roundRect">
            <a:avLst/>
          </a:prstGeom>
          <a:solidFill>
            <a:srgbClr val="3459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3523009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A49817ED-4FE1-4ED5-AD42-A8FA50017D75}"/>
              </a:ext>
            </a:extLst>
          </p:cNvPr>
          <p:cNvGrpSpPr/>
          <p:nvPr/>
        </p:nvGrpSpPr>
        <p:grpSpPr>
          <a:xfrm rot="892853">
            <a:off x="2470320" y="4409379"/>
            <a:ext cx="1234263" cy="1559501"/>
            <a:chOff x="3882141" y="4525055"/>
            <a:chExt cx="1234263" cy="1559501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8C7E5D2D-DBA7-4847-B6EF-B499EB0CA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2141" y="4525055"/>
              <a:ext cx="1187790" cy="1559501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F73D5E6-32D6-4009-8F22-4660CB1970AE}"/>
                </a:ext>
              </a:extLst>
            </p:cNvPr>
            <p:cNvSpPr txBox="1"/>
            <p:nvPr/>
          </p:nvSpPr>
          <p:spPr>
            <a:xfrm rot="20707147">
              <a:off x="3901446" y="4954858"/>
              <a:ext cx="121495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down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13ED305-B482-41CB-ACBA-983351318273}"/>
              </a:ext>
            </a:extLst>
          </p:cNvPr>
          <p:cNvGrpSpPr/>
          <p:nvPr/>
        </p:nvGrpSpPr>
        <p:grpSpPr>
          <a:xfrm>
            <a:off x="1086297" y="2997873"/>
            <a:ext cx="1476689" cy="1719672"/>
            <a:chOff x="4333290" y="2374709"/>
            <a:chExt cx="1476689" cy="1719672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D5D0407A-AC92-4E7E-87B4-7312DE2ADE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3290" y="2374709"/>
              <a:ext cx="1309785" cy="1719672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9746CCB-25E6-4CD5-9553-E4BCF4D48E47}"/>
                </a:ext>
              </a:extLst>
            </p:cNvPr>
            <p:cNvSpPr txBox="1"/>
            <p:nvPr/>
          </p:nvSpPr>
          <p:spPr>
            <a:xfrm>
              <a:off x="4506087" y="2883675"/>
              <a:ext cx="130389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cow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7D9B1AE4-C901-4467-9CDC-AEB649CB083B}"/>
              </a:ext>
            </a:extLst>
          </p:cNvPr>
          <p:cNvGrpSpPr/>
          <p:nvPr/>
        </p:nvGrpSpPr>
        <p:grpSpPr>
          <a:xfrm rot="952279">
            <a:off x="6848933" y="612020"/>
            <a:ext cx="1543792" cy="1935532"/>
            <a:chOff x="5522592" y="4077330"/>
            <a:chExt cx="1543792" cy="1935532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FD4BDC6B-6A74-4810-AC9A-F6231F42889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42748">
              <a:off x="5522592" y="4077330"/>
              <a:ext cx="1474193" cy="1935532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0247E91-8B86-46A0-9D86-F1735965BEC3}"/>
                </a:ext>
              </a:extLst>
            </p:cNvPr>
            <p:cNvSpPr txBox="1"/>
            <p:nvPr/>
          </p:nvSpPr>
          <p:spPr>
            <a:xfrm rot="20647721">
              <a:off x="5605315" y="4610843"/>
              <a:ext cx="146106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flower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3B42101-0C09-4273-B3AB-125BC1A43D3A}"/>
              </a:ext>
            </a:extLst>
          </p:cNvPr>
          <p:cNvGrpSpPr/>
          <p:nvPr/>
        </p:nvGrpSpPr>
        <p:grpSpPr>
          <a:xfrm>
            <a:off x="5167607" y="1268024"/>
            <a:ext cx="1248376" cy="1559501"/>
            <a:chOff x="6763043" y="2722981"/>
            <a:chExt cx="1248376" cy="1559501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1D34DA44-9EBF-4F35-AB29-44282F945CD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089698">
              <a:off x="6763043" y="2722981"/>
              <a:ext cx="1187790" cy="1559501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B8D3F9A-6A0C-4AAE-8E9E-86A768C81FB7}"/>
                </a:ext>
              </a:extLst>
            </p:cNvPr>
            <p:cNvSpPr txBox="1"/>
            <p:nvPr/>
          </p:nvSpPr>
          <p:spPr>
            <a:xfrm>
              <a:off x="6819407" y="3140743"/>
              <a:ext cx="11920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how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A675CC6-14EF-44DA-B55D-F0B9E9C590E5}"/>
              </a:ext>
            </a:extLst>
          </p:cNvPr>
          <p:cNvGrpSpPr/>
          <p:nvPr/>
        </p:nvGrpSpPr>
        <p:grpSpPr>
          <a:xfrm>
            <a:off x="3557254" y="2621153"/>
            <a:ext cx="1747529" cy="1962492"/>
            <a:chOff x="5291427" y="684721"/>
            <a:chExt cx="1747529" cy="1962492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B5527850-63C2-4880-A9A6-69BF9AB030D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58176">
              <a:off x="5291427" y="684721"/>
              <a:ext cx="1494728" cy="1962492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F5B95F2-9BD5-4EDF-BCF9-2745A61BD01D}"/>
                </a:ext>
              </a:extLst>
            </p:cNvPr>
            <p:cNvSpPr txBox="1"/>
            <p:nvPr/>
          </p:nvSpPr>
          <p:spPr>
            <a:xfrm>
              <a:off x="5349159" y="1232200"/>
              <a:ext cx="168979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powder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7936A4E-6B5B-4528-903F-4ACA425DE018}"/>
              </a:ext>
            </a:extLst>
          </p:cNvPr>
          <p:cNvGrpSpPr/>
          <p:nvPr/>
        </p:nvGrpSpPr>
        <p:grpSpPr>
          <a:xfrm>
            <a:off x="4981275" y="4316919"/>
            <a:ext cx="1194394" cy="1559501"/>
            <a:chOff x="7228380" y="4709186"/>
            <a:chExt cx="1194394" cy="1559501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D5AC0A4A-F3C4-4D5C-BC2B-8E414C928E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33980">
              <a:off x="7228380" y="4709186"/>
              <a:ext cx="1187791" cy="1559501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25E40D7-E93B-4595-BDD8-533F21F5A2C4}"/>
                </a:ext>
              </a:extLst>
            </p:cNvPr>
            <p:cNvSpPr txBox="1"/>
            <p:nvPr/>
          </p:nvSpPr>
          <p:spPr>
            <a:xfrm>
              <a:off x="7407138" y="5079610"/>
              <a:ext cx="10156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owl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90DF74E-5B28-4B54-8F5E-AF1407972CEE}"/>
              </a:ext>
            </a:extLst>
          </p:cNvPr>
          <p:cNvGrpSpPr/>
          <p:nvPr/>
        </p:nvGrpSpPr>
        <p:grpSpPr>
          <a:xfrm>
            <a:off x="7126228" y="3915096"/>
            <a:ext cx="1265205" cy="1559501"/>
            <a:chOff x="7146845" y="657692"/>
            <a:chExt cx="1265205" cy="1559501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CAB2D121-32D7-443D-9034-FFB3535AF20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84100">
              <a:off x="7146845" y="657692"/>
              <a:ext cx="1187790" cy="1559501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998A9A5C-DDD6-42AE-A2D7-7BF47863D8BC}"/>
                </a:ext>
              </a:extLst>
            </p:cNvPr>
            <p:cNvSpPr txBox="1"/>
            <p:nvPr/>
          </p:nvSpPr>
          <p:spPr>
            <a:xfrm>
              <a:off x="7223633" y="1072222"/>
              <a:ext cx="118841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town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6A52730-DB61-4A99-BA25-8F084DD138D8}"/>
              </a:ext>
            </a:extLst>
          </p:cNvPr>
          <p:cNvGrpSpPr/>
          <p:nvPr/>
        </p:nvGrpSpPr>
        <p:grpSpPr>
          <a:xfrm>
            <a:off x="981097" y="844027"/>
            <a:ext cx="3289313" cy="1945896"/>
            <a:chOff x="981097" y="844027"/>
            <a:chExt cx="3289313" cy="194589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63E9848-DC04-43BA-B2BE-0EFE06CB1F1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1097" y="844027"/>
              <a:ext cx="3289313" cy="1945896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0210635-D73C-4E5F-83F5-827057FBFDA3}"/>
                </a:ext>
              </a:extLst>
            </p:cNvPr>
            <p:cNvSpPr txBox="1"/>
            <p:nvPr/>
          </p:nvSpPr>
          <p:spPr>
            <a:xfrm>
              <a:off x="1706370" y="1383353"/>
              <a:ext cx="143004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200" b="1" dirty="0">
                  <a:solidFill>
                    <a:srgbClr val="1C1C1C"/>
                  </a:solidFill>
                  <a:ea typeface="+mj-ea"/>
                  <a:cs typeface="+mj-cs"/>
                </a:rPr>
                <a:t>ow</a:t>
              </a:r>
              <a:endParaRPr lang="en-GB" dirty="0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2728155-B98A-4402-88A4-4F7D57A078BC}"/>
              </a:ext>
            </a:extLst>
          </p:cNvPr>
          <p:cNvGrpSpPr/>
          <p:nvPr/>
        </p:nvGrpSpPr>
        <p:grpSpPr>
          <a:xfrm>
            <a:off x="6201765" y="2594091"/>
            <a:ext cx="1284422" cy="1559501"/>
            <a:chOff x="2652278" y="3111136"/>
            <a:chExt cx="1284422" cy="1559501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023B0C93-A69B-4B82-AD36-0A25E8247EE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59828">
              <a:off x="2652278" y="3111136"/>
              <a:ext cx="1187790" cy="1559501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2DF5157E-80BF-41E4-AA92-8B0420E68FF9}"/>
                </a:ext>
              </a:extLst>
            </p:cNvPr>
            <p:cNvSpPr txBox="1"/>
            <p:nvPr/>
          </p:nvSpPr>
          <p:spPr>
            <a:xfrm>
              <a:off x="2677091" y="3489653"/>
              <a:ext cx="12596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gown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50" name="Rectangle: Rounded Corners 4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9CF768F-D213-4C4B-8243-62607FD9404D}"/>
              </a:ext>
            </a:extLst>
          </p:cNvPr>
          <p:cNvSpPr/>
          <p:nvPr/>
        </p:nvSpPr>
        <p:spPr>
          <a:xfrm>
            <a:off x="6876323" y="5634424"/>
            <a:ext cx="1519745" cy="466790"/>
          </a:xfrm>
          <a:prstGeom prst="roundRect">
            <a:avLst/>
          </a:prstGeom>
          <a:solidFill>
            <a:srgbClr val="3459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2082663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4418F33-E60E-40B6-8186-C988E8E1ED7F}"/>
              </a:ext>
            </a:extLst>
          </p:cNvPr>
          <p:cNvGrpSpPr/>
          <p:nvPr/>
        </p:nvGrpSpPr>
        <p:grpSpPr>
          <a:xfrm rot="761093">
            <a:off x="2862244" y="2937626"/>
            <a:ext cx="1304088" cy="1712192"/>
            <a:chOff x="2629186" y="3258935"/>
            <a:chExt cx="1176021" cy="1544048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8394DD21-45DC-4BEB-B640-39FE8B784E9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59828">
              <a:off x="2629186" y="3258935"/>
              <a:ext cx="1176021" cy="1544048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4B17B44-0450-4389-B749-D834A2AFB552}"/>
                </a:ext>
              </a:extLst>
            </p:cNvPr>
            <p:cNvSpPr txBox="1"/>
            <p:nvPr/>
          </p:nvSpPr>
          <p:spPr>
            <a:xfrm rot="20838907">
              <a:off x="2835959" y="3684456"/>
              <a:ext cx="855712" cy="5273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coil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9F1586F1-2BD5-474A-AE96-2A9EA82A2526}"/>
              </a:ext>
            </a:extLst>
          </p:cNvPr>
          <p:cNvGrpSpPr/>
          <p:nvPr/>
        </p:nvGrpSpPr>
        <p:grpSpPr>
          <a:xfrm>
            <a:off x="785624" y="2904797"/>
            <a:ext cx="1502728" cy="1724741"/>
            <a:chOff x="921520" y="4023667"/>
            <a:chExt cx="1502728" cy="1724741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D4B4B803-6692-4E70-933B-B36244A5C1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22182">
              <a:off x="921520" y="4023667"/>
              <a:ext cx="1313646" cy="1724741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6E9E4EE-A46D-4894-86D7-0B8C8C053512}"/>
                </a:ext>
              </a:extLst>
            </p:cNvPr>
            <p:cNvSpPr txBox="1"/>
            <p:nvPr/>
          </p:nvSpPr>
          <p:spPr>
            <a:xfrm>
              <a:off x="1032531" y="4519462"/>
              <a:ext cx="139171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toilet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49817ED-4FE1-4ED5-AD42-A8FA50017D75}"/>
              </a:ext>
            </a:extLst>
          </p:cNvPr>
          <p:cNvGrpSpPr/>
          <p:nvPr/>
        </p:nvGrpSpPr>
        <p:grpSpPr>
          <a:xfrm rot="892853">
            <a:off x="4003792" y="4448078"/>
            <a:ext cx="1362890" cy="1559501"/>
            <a:chOff x="3882141" y="4525055"/>
            <a:chExt cx="1362890" cy="1559501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8C7E5D2D-DBA7-4847-B6EF-B499EB0CA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2141" y="4525055"/>
              <a:ext cx="1187790" cy="1559501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F73D5E6-32D6-4009-8F22-4660CB1970AE}"/>
                </a:ext>
              </a:extLst>
            </p:cNvPr>
            <p:cNvSpPr txBox="1"/>
            <p:nvPr/>
          </p:nvSpPr>
          <p:spPr>
            <a:xfrm rot="20707147">
              <a:off x="4030073" y="4868842"/>
              <a:ext cx="121495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join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7D9B1AE4-C901-4467-9CDC-AEB649CB083B}"/>
              </a:ext>
            </a:extLst>
          </p:cNvPr>
          <p:cNvGrpSpPr/>
          <p:nvPr/>
        </p:nvGrpSpPr>
        <p:grpSpPr>
          <a:xfrm rot="940571">
            <a:off x="6792526" y="3957395"/>
            <a:ext cx="1481470" cy="1559501"/>
            <a:chOff x="5536215" y="4067695"/>
            <a:chExt cx="1481470" cy="1559501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FD4BDC6B-6A74-4810-AC9A-F6231F42889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42748">
              <a:off x="5536215" y="4067695"/>
              <a:ext cx="1187790" cy="1559501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0247E91-8B86-46A0-9D86-F1735965BEC3}"/>
                </a:ext>
              </a:extLst>
            </p:cNvPr>
            <p:cNvSpPr txBox="1"/>
            <p:nvPr/>
          </p:nvSpPr>
          <p:spPr>
            <a:xfrm rot="20659429">
              <a:off x="5760267" y="4406233"/>
              <a:ext cx="12574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foil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3B42101-0C09-4273-B3AB-125BC1A43D3A}"/>
              </a:ext>
            </a:extLst>
          </p:cNvPr>
          <p:cNvGrpSpPr/>
          <p:nvPr/>
        </p:nvGrpSpPr>
        <p:grpSpPr>
          <a:xfrm>
            <a:off x="6302571" y="748121"/>
            <a:ext cx="1289733" cy="1559501"/>
            <a:chOff x="6763043" y="2722981"/>
            <a:chExt cx="1289733" cy="1559501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1D34DA44-9EBF-4F35-AB29-44282F945CD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089698">
              <a:off x="6763043" y="2722981"/>
              <a:ext cx="1187790" cy="1559501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B8D3F9A-6A0C-4AAE-8E9E-86A768C81FB7}"/>
                </a:ext>
              </a:extLst>
            </p:cNvPr>
            <p:cNvSpPr txBox="1"/>
            <p:nvPr/>
          </p:nvSpPr>
          <p:spPr>
            <a:xfrm>
              <a:off x="6860764" y="3150746"/>
              <a:ext cx="11920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soil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A675CC6-14EF-44DA-B55D-F0B9E9C590E5}"/>
              </a:ext>
            </a:extLst>
          </p:cNvPr>
          <p:cNvGrpSpPr/>
          <p:nvPr/>
        </p:nvGrpSpPr>
        <p:grpSpPr>
          <a:xfrm>
            <a:off x="5185295" y="2982414"/>
            <a:ext cx="1458923" cy="1687988"/>
            <a:chOff x="5395965" y="821973"/>
            <a:chExt cx="1458923" cy="1687988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B5527850-63C2-4880-A9A6-69BF9AB030D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63965">
              <a:off x="5395965" y="821973"/>
              <a:ext cx="1285652" cy="1687988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F5B95F2-9BD5-4EDF-BCF9-2745A61BD01D}"/>
                </a:ext>
              </a:extLst>
            </p:cNvPr>
            <p:cNvSpPr txBox="1"/>
            <p:nvPr/>
          </p:nvSpPr>
          <p:spPr>
            <a:xfrm>
              <a:off x="5597348" y="1266401"/>
              <a:ext cx="12575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coin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7936A4E-6B5B-4528-903F-4ACA425DE018}"/>
              </a:ext>
            </a:extLst>
          </p:cNvPr>
          <p:cNvGrpSpPr/>
          <p:nvPr/>
        </p:nvGrpSpPr>
        <p:grpSpPr>
          <a:xfrm>
            <a:off x="7249644" y="2150263"/>
            <a:ext cx="1187791" cy="1559501"/>
            <a:chOff x="7228380" y="4709186"/>
            <a:chExt cx="1187791" cy="1559501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D5AC0A4A-F3C4-4D5C-BC2B-8E414C928ED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33980">
              <a:off x="7228380" y="4709186"/>
              <a:ext cx="1187791" cy="1559501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25E40D7-E93B-4595-BDD8-533F21F5A2C4}"/>
                </a:ext>
              </a:extLst>
            </p:cNvPr>
            <p:cNvSpPr txBox="1"/>
            <p:nvPr/>
          </p:nvSpPr>
          <p:spPr>
            <a:xfrm>
              <a:off x="7395841" y="5119587"/>
              <a:ext cx="10156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boil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90DF74E-5B28-4B54-8F5E-AF1407972CEE}"/>
              </a:ext>
            </a:extLst>
          </p:cNvPr>
          <p:cNvGrpSpPr/>
          <p:nvPr/>
        </p:nvGrpSpPr>
        <p:grpSpPr>
          <a:xfrm>
            <a:off x="4717636" y="1278697"/>
            <a:ext cx="1370325" cy="1559501"/>
            <a:chOff x="7146845" y="657692"/>
            <a:chExt cx="1370325" cy="1559501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CAB2D121-32D7-443D-9034-FFB3535AF20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84100">
              <a:off x="7146845" y="657692"/>
              <a:ext cx="1187790" cy="1559501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998A9A5C-DDD6-42AE-A2D7-7BF47863D8BC}"/>
                </a:ext>
              </a:extLst>
            </p:cNvPr>
            <p:cNvSpPr txBox="1"/>
            <p:nvPr/>
          </p:nvSpPr>
          <p:spPr>
            <a:xfrm>
              <a:off x="7328753" y="1047912"/>
              <a:ext cx="118841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toil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6A52730-DB61-4A99-BA25-8F084DD138D8}"/>
              </a:ext>
            </a:extLst>
          </p:cNvPr>
          <p:cNvGrpSpPr/>
          <p:nvPr/>
        </p:nvGrpSpPr>
        <p:grpSpPr>
          <a:xfrm>
            <a:off x="981097" y="844027"/>
            <a:ext cx="3289313" cy="1945896"/>
            <a:chOff x="981097" y="844027"/>
            <a:chExt cx="3289313" cy="194589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63E9848-DC04-43BA-B2BE-0EFE06CB1F1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1097" y="844027"/>
              <a:ext cx="3289313" cy="1945896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0210635-D73C-4E5F-83F5-827057FBFDA3}"/>
                </a:ext>
              </a:extLst>
            </p:cNvPr>
            <p:cNvSpPr txBox="1"/>
            <p:nvPr/>
          </p:nvSpPr>
          <p:spPr>
            <a:xfrm>
              <a:off x="1981318" y="1381826"/>
              <a:ext cx="122390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200" b="1" dirty="0">
                  <a:solidFill>
                    <a:srgbClr val="1C1C1C"/>
                  </a:solidFill>
                  <a:ea typeface="+mj-ea"/>
                  <a:cs typeface="+mj-cs"/>
                </a:rPr>
                <a:t>oi</a:t>
              </a:r>
              <a:endParaRPr lang="en-GB" dirty="0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3857C740-A999-4BD8-BAC3-C5EA001DD8BD}"/>
              </a:ext>
            </a:extLst>
          </p:cNvPr>
          <p:cNvGrpSpPr/>
          <p:nvPr/>
        </p:nvGrpSpPr>
        <p:grpSpPr>
          <a:xfrm rot="979029">
            <a:off x="1690383" y="4690421"/>
            <a:ext cx="1050573" cy="1379342"/>
            <a:chOff x="4455429" y="2632758"/>
            <a:chExt cx="940714" cy="1235103"/>
          </a:xfrm>
        </p:grpSpPr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76CD5D3E-15C1-4155-9410-AC77411D236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55956">
              <a:off x="4455429" y="2632758"/>
              <a:ext cx="940714" cy="1235103"/>
            </a:xfrm>
            <a:prstGeom prst="rect">
              <a:avLst/>
            </a:prstGeom>
          </p:spPr>
        </p:pic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CB72A0C2-CC85-4F74-A7EC-85374D3F5A2D}"/>
                </a:ext>
              </a:extLst>
            </p:cNvPr>
            <p:cNvSpPr txBox="1"/>
            <p:nvPr/>
          </p:nvSpPr>
          <p:spPr>
            <a:xfrm rot="20620971">
              <a:off x="4597651" y="2896203"/>
              <a:ext cx="633475" cy="523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oil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50" name="Rectangle: Rounded Corners 4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9CF768F-D213-4C4B-8243-62607FD9404D}"/>
              </a:ext>
            </a:extLst>
          </p:cNvPr>
          <p:cNvSpPr/>
          <p:nvPr/>
        </p:nvSpPr>
        <p:spPr>
          <a:xfrm>
            <a:off x="6876323" y="5634424"/>
            <a:ext cx="1519745" cy="466790"/>
          </a:xfrm>
          <a:prstGeom prst="roundRect">
            <a:avLst/>
          </a:prstGeom>
          <a:solidFill>
            <a:srgbClr val="3459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3134714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A49817ED-4FE1-4ED5-AD42-A8FA50017D75}"/>
              </a:ext>
            </a:extLst>
          </p:cNvPr>
          <p:cNvGrpSpPr/>
          <p:nvPr/>
        </p:nvGrpSpPr>
        <p:grpSpPr>
          <a:xfrm rot="892853">
            <a:off x="2483144" y="3165758"/>
            <a:ext cx="1325655" cy="1559501"/>
            <a:chOff x="3882141" y="4525055"/>
            <a:chExt cx="1325655" cy="1559501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8C7E5D2D-DBA7-4847-B6EF-B499EB0CA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2141" y="4525055"/>
              <a:ext cx="1187790" cy="1559501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F73D5E6-32D6-4009-8F22-4660CB1970AE}"/>
                </a:ext>
              </a:extLst>
            </p:cNvPr>
            <p:cNvSpPr txBox="1"/>
            <p:nvPr/>
          </p:nvSpPr>
          <p:spPr>
            <a:xfrm rot="20707147">
              <a:off x="3992838" y="4878736"/>
              <a:ext cx="121495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fear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13ED305-B482-41CB-ACBA-983351318273}"/>
              </a:ext>
            </a:extLst>
          </p:cNvPr>
          <p:cNvGrpSpPr/>
          <p:nvPr/>
        </p:nvGrpSpPr>
        <p:grpSpPr>
          <a:xfrm>
            <a:off x="862055" y="4294301"/>
            <a:ext cx="1436112" cy="1719672"/>
            <a:chOff x="4333290" y="2374709"/>
            <a:chExt cx="1436112" cy="1719672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D5D0407A-AC92-4E7E-87B4-7312DE2ADE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3290" y="2374709"/>
              <a:ext cx="1309785" cy="1719672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9746CCB-25E6-4CD5-9553-E4BCF4D48E47}"/>
                </a:ext>
              </a:extLst>
            </p:cNvPr>
            <p:cNvSpPr txBox="1"/>
            <p:nvPr/>
          </p:nvSpPr>
          <p:spPr>
            <a:xfrm>
              <a:off x="4465510" y="2807635"/>
              <a:ext cx="130389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near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7D9B1AE4-C901-4467-9CDC-AEB649CB083B}"/>
              </a:ext>
            </a:extLst>
          </p:cNvPr>
          <p:cNvGrpSpPr/>
          <p:nvPr/>
        </p:nvGrpSpPr>
        <p:grpSpPr>
          <a:xfrm rot="1976322">
            <a:off x="3117856" y="4601601"/>
            <a:ext cx="1340851" cy="1559501"/>
            <a:chOff x="5536215" y="4067695"/>
            <a:chExt cx="1340851" cy="1559501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FD4BDC6B-6A74-4810-AC9A-F6231F42889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42748">
              <a:off x="5536215" y="4067695"/>
              <a:ext cx="1187790" cy="1559501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0247E91-8B86-46A0-9D86-F1735965BEC3}"/>
                </a:ext>
              </a:extLst>
            </p:cNvPr>
            <p:cNvSpPr txBox="1"/>
            <p:nvPr/>
          </p:nvSpPr>
          <p:spPr>
            <a:xfrm rot="19623678">
              <a:off x="5619648" y="4388357"/>
              <a:ext cx="12574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gear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3B42101-0C09-4273-B3AB-125BC1A43D3A}"/>
              </a:ext>
            </a:extLst>
          </p:cNvPr>
          <p:cNvGrpSpPr/>
          <p:nvPr/>
        </p:nvGrpSpPr>
        <p:grpSpPr>
          <a:xfrm>
            <a:off x="6188512" y="1882666"/>
            <a:ext cx="1217104" cy="1559501"/>
            <a:chOff x="6763043" y="2722981"/>
            <a:chExt cx="1217104" cy="1559501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1D34DA44-9EBF-4F35-AB29-44282F945CD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089698">
              <a:off x="6763043" y="2722981"/>
              <a:ext cx="1187790" cy="1559501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B8D3F9A-6A0C-4AAE-8E9E-86A768C81FB7}"/>
                </a:ext>
              </a:extLst>
            </p:cNvPr>
            <p:cNvSpPr txBox="1"/>
            <p:nvPr/>
          </p:nvSpPr>
          <p:spPr>
            <a:xfrm>
              <a:off x="6788135" y="3113773"/>
              <a:ext cx="11920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year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A675CC6-14EF-44DA-B55D-F0B9E9C590E5}"/>
              </a:ext>
            </a:extLst>
          </p:cNvPr>
          <p:cNvGrpSpPr/>
          <p:nvPr/>
        </p:nvGrpSpPr>
        <p:grpSpPr>
          <a:xfrm>
            <a:off x="4505508" y="886193"/>
            <a:ext cx="1352723" cy="1767070"/>
            <a:chOff x="5378426" y="830518"/>
            <a:chExt cx="1352723" cy="1767070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B5527850-63C2-4880-A9A6-69BF9AB030D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58176">
              <a:off x="5378426" y="830518"/>
              <a:ext cx="1345885" cy="1767070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F5B95F2-9BD5-4EDF-BCF9-2745A61BD01D}"/>
                </a:ext>
              </a:extLst>
            </p:cNvPr>
            <p:cNvSpPr txBox="1"/>
            <p:nvPr/>
          </p:nvSpPr>
          <p:spPr>
            <a:xfrm>
              <a:off x="5473609" y="1358508"/>
              <a:ext cx="12575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beard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7936A4E-6B5B-4528-903F-4ACA425DE018}"/>
              </a:ext>
            </a:extLst>
          </p:cNvPr>
          <p:cNvGrpSpPr/>
          <p:nvPr/>
        </p:nvGrpSpPr>
        <p:grpSpPr>
          <a:xfrm>
            <a:off x="6242032" y="3655909"/>
            <a:ext cx="1268582" cy="1559501"/>
            <a:chOff x="7110328" y="4712012"/>
            <a:chExt cx="1268582" cy="1559501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D5AC0A4A-F3C4-4D5C-BC2B-8E414C928E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33980">
              <a:off x="7110328" y="4712012"/>
              <a:ext cx="1187791" cy="1559501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25E40D7-E93B-4595-BDD8-533F21F5A2C4}"/>
                </a:ext>
              </a:extLst>
            </p:cNvPr>
            <p:cNvSpPr txBox="1"/>
            <p:nvPr/>
          </p:nvSpPr>
          <p:spPr>
            <a:xfrm>
              <a:off x="7197319" y="5129354"/>
              <a:ext cx="118159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hear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90DF74E-5B28-4B54-8F5E-AF1407972CEE}"/>
              </a:ext>
            </a:extLst>
          </p:cNvPr>
          <p:cNvGrpSpPr/>
          <p:nvPr/>
        </p:nvGrpSpPr>
        <p:grpSpPr>
          <a:xfrm>
            <a:off x="7388553" y="587576"/>
            <a:ext cx="1323247" cy="1559501"/>
            <a:chOff x="7146845" y="657692"/>
            <a:chExt cx="1323247" cy="1559501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CAB2D121-32D7-443D-9034-FFB3535AF20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84100">
              <a:off x="7146845" y="657692"/>
              <a:ext cx="1187790" cy="1559501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998A9A5C-DDD6-42AE-A2D7-7BF47863D8BC}"/>
                </a:ext>
              </a:extLst>
            </p:cNvPr>
            <p:cNvSpPr txBox="1"/>
            <p:nvPr/>
          </p:nvSpPr>
          <p:spPr>
            <a:xfrm>
              <a:off x="7281675" y="1065769"/>
              <a:ext cx="118841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tear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6A52730-DB61-4A99-BA25-8F084DD138D8}"/>
              </a:ext>
            </a:extLst>
          </p:cNvPr>
          <p:cNvGrpSpPr/>
          <p:nvPr/>
        </p:nvGrpSpPr>
        <p:grpSpPr>
          <a:xfrm>
            <a:off x="981097" y="844027"/>
            <a:ext cx="3289313" cy="1945896"/>
            <a:chOff x="981097" y="844027"/>
            <a:chExt cx="3289313" cy="194589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63E9848-DC04-43BA-B2BE-0EFE06CB1F1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1097" y="844027"/>
              <a:ext cx="3289313" cy="1945896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0210635-D73C-4E5F-83F5-827057FBFDA3}"/>
                </a:ext>
              </a:extLst>
            </p:cNvPr>
            <p:cNvSpPr txBox="1"/>
            <p:nvPr/>
          </p:nvSpPr>
          <p:spPr>
            <a:xfrm>
              <a:off x="1595353" y="1414183"/>
              <a:ext cx="166690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200" b="1" dirty="0">
                  <a:solidFill>
                    <a:srgbClr val="1C1C1C"/>
                  </a:solidFill>
                  <a:ea typeface="+mj-ea"/>
                  <a:cs typeface="+mj-cs"/>
                </a:rPr>
                <a:t>ear</a:t>
              </a:r>
              <a:endParaRPr lang="en-GB" dirty="0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2728155-B98A-4402-88A4-4F7D57A078BC}"/>
              </a:ext>
            </a:extLst>
          </p:cNvPr>
          <p:cNvGrpSpPr/>
          <p:nvPr/>
        </p:nvGrpSpPr>
        <p:grpSpPr>
          <a:xfrm>
            <a:off x="4369038" y="2926152"/>
            <a:ext cx="1459856" cy="1559501"/>
            <a:chOff x="2652278" y="3111136"/>
            <a:chExt cx="1459856" cy="1559501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023B0C93-A69B-4B82-AD36-0A25E8247EE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59828">
              <a:off x="2652278" y="3111136"/>
              <a:ext cx="1187790" cy="1559501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2DF5157E-80BF-41E4-AA92-8B0420E68FF9}"/>
                </a:ext>
              </a:extLst>
            </p:cNvPr>
            <p:cNvSpPr txBox="1"/>
            <p:nvPr/>
          </p:nvSpPr>
          <p:spPr>
            <a:xfrm>
              <a:off x="2852525" y="3516982"/>
              <a:ext cx="12596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ear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50" name="Rectangle: Rounded Corners 4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9CF768F-D213-4C4B-8243-62607FD9404D}"/>
              </a:ext>
            </a:extLst>
          </p:cNvPr>
          <p:cNvSpPr/>
          <p:nvPr/>
        </p:nvSpPr>
        <p:spPr>
          <a:xfrm>
            <a:off x="6876323" y="5634424"/>
            <a:ext cx="1519745" cy="466790"/>
          </a:xfrm>
          <a:prstGeom prst="roundRect">
            <a:avLst/>
          </a:prstGeom>
          <a:solidFill>
            <a:srgbClr val="3459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649363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813ED305-B482-41CB-ACBA-983351318273}"/>
              </a:ext>
            </a:extLst>
          </p:cNvPr>
          <p:cNvGrpSpPr/>
          <p:nvPr/>
        </p:nvGrpSpPr>
        <p:grpSpPr>
          <a:xfrm>
            <a:off x="3146189" y="3072482"/>
            <a:ext cx="1475091" cy="1719672"/>
            <a:chOff x="4333290" y="2374709"/>
            <a:chExt cx="1475091" cy="1719672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D5D0407A-AC92-4E7E-87B4-7312DE2ADE4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3290" y="2374709"/>
              <a:ext cx="1309785" cy="1719672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9746CCB-25E6-4CD5-9553-E4BCF4D48E47}"/>
                </a:ext>
              </a:extLst>
            </p:cNvPr>
            <p:cNvSpPr txBox="1"/>
            <p:nvPr/>
          </p:nvSpPr>
          <p:spPr>
            <a:xfrm>
              <a:off x="4504489" y="2823213"/>
              <a:ext cx="130389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pair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3B42101-0C09-4273-B3AB-125BC1A43D3A}"/>
              </a:ext>
            </a:extLst>
          </p:cNvPr>
          <p:cNvGrpSpPr/>
          <p:nvPr/>
        </p:nvGrpSpPr>
        <p:grpSpPr>
          <a:xfrm>
            <a:off x="6746728" y="3249622"/>
            <a:ext cx="1366060" cy="1559501"/>
            <a:chOff x="6718252" y="2767040"/>
            <a:chExt cx="1366060" cy="1559501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1D34DA44-9EBF-4F35-AB29-44282F945CD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23226">
              <a:off x="6718252" y="2767040"/>
              <a:ext cx="1187790" cy="1559501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B8D3F9A-6A0C-4AAE-8E9E-86A768C81FB7}"/>
                </a:ext>
              </a:extLst>
            </p:cNvPr>
            <p:cNvSpPr txBox="1"/>
            <p:nvPr/>
          </p:nvSpPr>
          <p:spPr>
            <a:xfrm>
              <a:off x="6892300" y="3157349"/>
              <a:ext cx="11920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fair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A675CC6-14EF-44DA-B55D-F0B9E9C590E5}"/>
              </a:ext>
            </a:extLst>
          </p:cNvPr>
          <p:cNvGrpSpPr/>
          <p:nvPr/>
        </p:nvGrpSpPr>
        <p:grpSpPr>
          <a:xfrm>
            <a:off x="1120006" y="4179831"/>
            <a:ext cx="1568508" cy="1687988"/>
            <a:chOff x="5395965" y="821973"/>
            <a:chExt cx="1568508" cy="1687988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B5527850-63C2-4880-A9A6-69BF9AB030D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58176">
              <a:off x="5395965" y="821973"/>
              <a:ext cx="1285652" cy="1687988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F5B95F2-9BD5-4EDF-BCF9-2745A61BD01D}"/>
                </a:ext>
              </a:extLst>
            </p:cNvPr>
            <p:cNvSpPr txBox="1"/>
            <p:nvPr/>
          </p:nvSpPr>
          <p:spPr>
            <a:xfrm>
              <a:off x="5706933" y="1291256"/>
              <a:ext cx="12575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air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90DF74E-5B28-4B54-8F5E-AF1407972CEE}"/>
              </a:ext>
            </a:extLst>
          </p:cNvPr>
          <p:cNvGrpSpPr/>
          <p:nvPr/>
        </p:nvGrpSpPr>
        <p:grpSpPr>
          <a:xfrm>
            <a:off x="5241088" y="1297873"/>
            <a:ext cx="1394284" cy="1830616"/>
            <a:chOff x="7070366" y="528748"/>
            <a:chExt cx="1394284" cy="1830616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CAB2D121-32D7-443D-9034-FFB3535AF20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84100">
              <a:off x="7070366" y="528748"/>
              <a:ext cx="1394284" cy="1830616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998A9A5C-DDD6-42AE-A2D7-7BF47863D8BC}"/>
                </a:ext>
              </a:extLst>
            </p:cNvPr>
            <p:cNvSpPr txBox="1"/>
            <p:nvPr/>
          </p:nvSpPr>
          <p:spPr>
            <a:xfrm>
              <a:off x="7223633" y="1072222"/>
              <a:ext cx="118841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chair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6A52730-DB61-4A99-BA25-8F084DD138D8}"/>
              </a:ext>
            </a:extLst>
          </p:cNvPr>
          <p:cNvGrpSpPr/>
          <p:nvPr/>
        </p:nvGrpSpPr>
        <p:grpSpPr>
          <a:xfrm>
            <a:off x="981097" y="844027"/>
            <a:ext cx="3289313" cy="1945896"/>
            <a:chOff x="981097" y="844027"/>
            <a:chExt cx="3289313" cy="194589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63E9848-DC04-43BA-B2BE-0EFE06CB1F1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1097" y="844027"/>
              <a:ext cx="3289313" cy="1945896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0210635-D73C-4E5F-83F5-827057FBFDA3}"/>
                </a:ext>
              </a:extLst>
            </p:cNvPr>
            <p:cNvSpPr txBox="1"/>
            <p:nvPr/>
          </p:nvSpPr>
          <p:spPr>
            <a:xfrm>
              <a:off x="1695438" y="1406993"/>
              <a:ext cx="152656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200" b="1" dirty="0">
                  <a:solidFill>
                    <a:srgbClr val="1C1C1C"/>
                  </a:solidFill>
                  <a:ea typeface="+mj-ea"/>
                  <a:cs typeface="+mj-cs"/>
                </a:rPr>
                <a:t>air</a:t>
              </a:r>
              <a:endParaRPr lang="en-GB" dirty="0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2728155-B98A-4402-88A4-4F7D57A078BC}"/>
              </a:ext>
            </a:extLst>
          </p:cNvPr>
          <p:cNvGrpSpPr/>
          <p:nvPr/>
        </p:nvGrpSpPr>
        <p:grpSpPr>
          <a:xfrm>
            <a:off x="4882545" y="4224706"/>
            <a:ext cx="1404570" cy="1559501"/>
            <a:chOff x="2652278" y="3111136"/>
            <a:chExt cx="1404570" cy="1559501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023B0C93-A69B-4B82-AD36-0A25E8247E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59828">
              <a:off x="2652278" y="3111136"/>
              <a:ext cx="1187790" cy="1559501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2DF5157E-80BF-41E4-AA92-8B0420E68FF9}"/>
                </a:ext>
              </a:extLst>
            </p:cNvPr>
            <p:cNvSpPr txBox="1"/>
            <p:nvPr/>
          </p:nvSpPr>
          <p:spPr>
            <a:xfrm>
              <a:off x="2797239" y="3531249"/>
              <a:ext cx="12596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hair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50" name="Rectangle: Rounded Corners 4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9CF768F-D213-4C4B-8243-62607FD9404D}"/>
              </a:ext>
            </a:extLst>
          </p:cNvPr>
          <p:cNvSpPr/>
          <p:nvPr/>
        </p:nvSpPr>
        <p:spPr>
          <a:xfrm>
            <a:off x="6876323" y="5634424"/>
            <a:ext cx="1519745" cy="466790"/>
          </a:xfrm>
          <a:prstGeom prst="roundRect">
            <a:avLst/>
          </a:prstGeom>
          <a:solidFill>
            <a:srgbClr val="3459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683858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F1586F1-2BD5-474A-AE96-2A9EA82A2526}"/>
              </a:ext>
            </a:extLst>
          </p:cNvPr>
          <p:cNvGrpSpPr/>
          <p:nvPr/>
        </p:nvGrpSpPr>
        <p:grpSpPr>
          <a:xfrm>
            <a:off x="924327" y="3242718"/>
            <a:ext cx="1844120" cy="2214042"/>
            <a:chOff x="956393" y="3565379"/>
            <a:chExt cx="1844120" cy="2214042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D4B4B803-6692-4E70-933B-B36244A5C1D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22182">
              <a:off x="956393" y="3565379"/>
              <a:ext cx="1686321" cy="2214042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6E9E4EE-A46D-4894-86D7-0B8C8C053512}"/>
                </a:ext>
              </a:extLst>
            </p:cNvPr>
            <p:cNvSpPr txBox="1"/>
            <p:nvPr/>
          </p:nvSpPr>
          <p:spPr>
            <a:xfrm>
              <a:off x="1045621" y="4268291"/>
              <a:ext cx="175489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mixture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13ED305-B482-41CB-ACBA-983351318273}"/>
              </a:ext>
            </a:extLst>
          </p:cNvPr>
          <p:cNvGrpSpPr/>
          <p:nvPr/>
        </p:nvGrpSpPr>
        <p:grpSpPr>
          <a:xfrm>
            <a:off x="4452109" y="1561278"/>
            <a:ext cx="1738302" cy="2065195"/>
            <a:chOff x="4067271" y="2225376"/>
            <a:chExt cx="1738302" cy="2065195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D5D0407A-AC92-4E7E-87B4-7312DE2ADE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7271" y="2225376"/>
              <a:ext cx="1572952" cy="2065195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9746CCB-25E6-4CD5-9553-E4BCF4D48E47}"/>
                </a:ext>
              </a:extLst>
            </p:cNvPr>
            <p:cNvSpPr txBox="1"/>
            <p:nvPr/>
          </p:nvSpPr>
          <p:spPr>
            <a:xfrm>
              <a:off x="4067271" y="2814079"/>
              <a:ext cx="173830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picture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3B42101-0C09-4273-B3AB-125BC1A43D3A}"/>
              </a:ext>
            </a:extLst>
          </p:cNvPr>
          <p:cNvGrpSpPr/>
          <p:nvPr/>
        </p:nvGrpSpPr>
        <p:grpSpPr>
          <a:xfrm>
            <a:off x="2791560" y="4490856"/>
            <a:ext cx="1217104" cy="1559501"/>
            <a:chOff x="6763043" y="2722981"/>
            <a:chExt cx="1217104" cy="1559501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1D34DA44-9EBF-4F35-AB29-44282F945CD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089698">
              <a:off x="6763043" y="2722981"/>
              <a:ext cx="1187790" cy="1559501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B8D3F9A-6A0C-4AAE-8E9E-86A768C81FB7}"/>
                </a:ext>
              </a:extLst>
            </p:cNvPr>
            <p:cNvSpPr txBox="1"/>
            <p:nvPr/>
          </p:nvSpPr>
          <p:spPr>
            <a:xfrm>
              <a:off x="6788135" y="3113773"/>
              <a:ext cx="11920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cure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A675CC6-14EF-44DA-B55D-F0B9E9C590E5}"/>
              </a:ext>
            </a:extLst>
          </p:cNvPr>
          <p:cNvGrpSpPr/>
          <p:nvPr/>
        </p:nvGrpSpPr>
        <p:grpSpPr>
          <a:xfrm>
            <a:off x="6630565" y="3101636"/>
            <a:ext cx="1438522" cy="1687988"/>
            <a:chOff x="5395965" y="821973"/>
            <a:chExt cx="1438522" cy="1687988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B5527850-63C2-4880-A9A6-69BF9AB030D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58176">
              <a:off x="5395965" y="821973"/>
              <a:ext cx="1285652" cy="1687988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F5B95F2-9BD5-4EDF-BCF9-2745A61BD01D}"/>
                </a:ext>
              </a:extLst>
            </p:cNvPr>
            <p:cNvSpPr txBox="1"/>
            <p:nvPr/>
          </p:nvSpPr>
          <p:spPr>
            <a:xfrm>
              <a:off x="5576947" y="1248284"/>
              <a:ext cx="12575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pure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7936A4E-6B5B-4528-903F-4ACA425DE018}"/>
              </a:ext>
            </a:extLst>
          </p:cNvPr>
          <p:cNvGrpSpPr/>
          <p:nvPr/>
        </p:nvGrpSpPr>
        <p:grpSpPr>
          <a:xfrm>
            <a:off x="6709572" y="663457"/>
            <a:ext cx="1931192" cy="2185952"/>
            <a:chOff x="7228380" y="4709186"/>
            <a:chExt cx="1377750" cy="1559500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D5AC0A4A-F3C4-4D5C-BC2B-8E414C928ED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33980">
              <a:off x="7228380" y="4709186"/>
              <a:ext cx="1187791" cy="1559500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25E40D7-E93B-4595-BDD8-533F21F5A2C4}"/>
                </a:ext>
              </a:extLst>
            </p:cNvPr>
            <p:cNvSpPr txBox="1"/>
            <p:nvPr/>
          </p:nvSpPr>
          <p:spPr>
            <a:xfrm>
              <a:off x="7311232" y="5149818"/>
              <a:ext cx="1294898" cy="4442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manure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90DF74E-5B28-4B54-8F5E-AF1407972CEE}"/>
              </a:ext>
            </a:extLst>
          </p:cNvPr>
          <p:cNvGrpSpPr/>
          <p:nvPr/>
        </p:nvGrpSpPr>
        <p:grpSpPr>
          <a:xfrm>
            <a:off x="4518224" y="3899302"/>
            <a:ext cx="1758376" cy="2193523"/>
            <a:chOff x="7164506" y="230517"/>
            <a:chExt cx="1604301" cy="2001319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CAB2D121-32D7-443D-9034-FFB3535AF20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84100">
              <a:off x="7164506" y="230517"/>
              <a:ext cx="1524300" cy="2001319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998A9A5C-DDD6-42AE-A2D7-7BF47863D8BC}"/>
                </a:ext>
              </a:extLst>
            </p:cNvPr>
            <p:cNvSpPr txBox="1"/>
            <p:nvPr/>
          </p:nvSpPr>
          <p:spPr>
            <a:xfrm>
              <a:off x="7249062" y="834399"/>
              <a:ext cx="151974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vulture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6A52730-DB61-4A99-BA25-8F084DD138D8}"/>
              </a:ext>
            </a:extLst>
          </p:cNvPr>
          <p:cNvGrpSpPr/>
          <p:nvPr/>
        </p:nvGrpSpPr>
        <p:grpSpPr>
          <a:xfrm>
            <a:off x="981097" y="844027"/>
            <a:ext cx="3289313" cy="1945896"/>
            <a:chOff x="981097" y="844027"/>
            <a:chExt cx="3289313" cy="194589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63E9848-DC04-43BA-B2BE-0EFE06CB1F1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1097" y="844027"/>
              <a:ext cx="3289313" cy="1945896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0210635-D73C-4E5F-83F5-827057FBFDA3}"/>
                </a:ext>
              </a:extLst>
            </p:cNvPr>
            <p:cNvSpPr txBox="1"/>
            <p:nvPr/>
          </p:nvSpPr>
          <p:spPr>
            <a:xfrm>
              <a:off x="1618371" y="1443208"/>
              <a:ext cx="164701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200" b="1" dirty="0" err="1">
                  <a:solidFill>
                    <a:srgbClr val="1C1C1C"/>
                  </a:solidFill>
                  <a:ea typeface="+mj-ea"/>
                  <a:cs typeface="+mj-cs"/>
                </a:rPr>
                <a:t>ure</a:t>
              </a:r>
              <a:endParaRPr lang="en-GB" dirty="0"/>
            </a:p>
          </p:txBody>
        </p:sp>
      </p:grpSp>
      <p:sp>
        <p:nvSpPr>
          <p:cNvPr id="50" name="Rectangle: Rounded Corners 4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9CF768F-D213-4C4B-8243-62607FD9404D}"/>
              </a:ext>
            </a:extLst>
          </p:cNvPr>
          <p:cNvSpPr/>
          <p:nvPr/>
        </p:nvSpPr>
        <p:spPr>
          <a:xfrm>
            <a:off x="6876323" y="5634424"/>
            <a:ext cx="1519745" cy="466790"/>
          </a:xfrm>
          <a:prstGeom prst="roundRect">
            <a:avLst/>
          </a:prstGeom>
          <a:solidFill>
            <a:srgbClr val="3459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3163478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4418F33-E60E-40B6-8186-C988E8E1ED7F}"/>
              </a:ext>
            </a:extLst>
          </p:cNvPr>
          <p:cNvGrpSpPr/>
          <p:nvPr/>
        </p:nvGrpSpPr>
        <p:grpSpPr>
          <a:xfrm rot="1472014">
            <a:off x="2305085" y="3054115"/>
            <a:ext cx="1549954" cy="1838865"/>
            <a:chOff x="2712624" y="3151964"/>
            <a:chExt cx="1397742" cy="1658281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8394DD21-45DC-4BEB-B640-39FE8B784E9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59828">
              <a:off x="2712624" y="3151964"/>
              <a:ext cx="1263027" cy="1658281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4B17B44-0450-4389-B749-D834A2AFB552}"/>
                </a:ext>
              </a:extLst>
            </p:cNvPr>
            <p:cNvSpPr txBox="1"/>
            <p:nvPr/>
          </p:nvSpPr>
          <p:spPr>
            <a:xfrm rot="20127986">
              <a:off x="2738642" y="3585153"/>
              <a:ext cx="1371724" cy="5273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dinner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9F1586F1-2BD5-474A-AE96-2A9EA82A2526}"/>
              </a:ext>
            </a:extLst>
          </p:cNvPr>
          <p:cNvGrpSpPr/>
          <p:nvPr/>
        </p:nvGrpSpPr>
        <p:grpSpPr>
          <a:xfrm>
            <a:off x="1237096" y="4482243"/>
            <a:ext cx="1631966" cy="1724741"/>
            <a:chOff x="921520" y="4023667"/>
            <a:chExt cx="1631966" cy="1724741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D4B4B803-6692-4E70-933B-B36244A5C1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22182">
              <a:off x="921520" y="4023667"/>
              <a:ext cx="1313646" cy="1724741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6E9E4EE-A46D-4894-86D7-0B8C8C053512}"/>
                </a:ext>
              </a:extLst>
            </p:cNvPr>
            <p:cNvSpPr txBox="1"/>
            <p:nvPr/>
          </p:nvSpPr>
          <p:spPr>
            <a:xfrm>
              <a:off x="1161769" y="4528350"/>
              <a:ext cx="139171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fern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49817ED-4FE1-4ED5-AD42-A8FA50017D75}"/>
              </a:ext>
            </a:extLst>
          </p:cNvPr>
          <p:cNvGrpSpPr/>
          <p:nvPr/>
        </p:nvGrpSpPr>
        <p:grpSpPr>
          <a:xfrm rot="892853">
            <a:off x="4753083" y="4443610"/>
            <a:ext cx="1389469" cy="1707374"/>
            <a:chOff x="3845097" y="4430473"/>
            <a:chExt cx="1389469" cy="1707374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8C7E5D2D-DBA7-4847-B6EF-B499EB0CA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5097" y="4430473"/>
              <a:ext cx="1300417" cy="1707374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F73D5E6-32D6-4009-8F22-4660CB1970AE}"/>
                </a:ext>
              </a:extLst>
            </p:cNvPr>
            <p:cNvSpPr txBox="1"/>
            <p:nvPr/>
          </p:nvSpPr>
          <p:spPr>
            <a:xfrm rot="20707147">
              <a:off x="3899429" y="4939427"/>
              <a:ext cx="133513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mixer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13ED305-B482-41CB-ACBA-983351318273}"/>
              </a:ext>
            </a:extLst>
          </p:cNvPr>
          <p:cNvGrpSpPr/>
          <p:nvPr/>
        </p:nvGrpSpPr>
        <p:grpSpPr>
          <a:xfrm>
            <a:off x="4164601" y="2553176"/>
            <a:ext cx="1455337" cy="1719672"/>
            <a:chOff x="4333290" y="2374709"/>
            <a:chExt cx="1455337" cy="1719672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D5D0407A-AC92-4E7E-87B4-7312DE2ADE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3290" y="2374709"/>
              <a:ext cx="1309785" cy="1719672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9746CCB-25E6-4CD5-9553-E4BCF4D48E47}"/>
                </a:ext>
              </a:extLst>
            </p:cNvPr>
            <p:cNvSpPr txBox="1"/>
            <p:nvPr/>
          </p:nvSpPr>
          <p:spPr>
            <a:xfrm>
              <a:off x="4484735" y="2822044"/>
              <a:ext cx="130389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kerb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7D9B1AE4-C901-4467-9CDC-AEB649CB083B}"/>
              </a:ext>
            </a:extLst>
          </p:cNvPr>
          <p:cNvGrpSpPr/>
          <p:nvPr/>
        </p:nvGrpSpPr>
        <p:grpSpPr>
          <a:xfrm rot="1976322">
            <a:off x="6730139" y="4100004"/>
            <a:ext cx="1276132" cy="1559501"/>
            <a:chOff x="5536215" y="4067695"/>
            <a:chExt cx="1276132" cy="1559501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FD4BDC6B-6A74-4810-AC9A-F6231F42889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42748">
              <a:off x="5536215" y="4067695"/>
              <a:ext cx="1187790" cy="1559501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0247E91-8B86-46A0-9D86-F1735965BEC3}"/>
                </a:ext>
              </a:extLst>
            </p:cNvPr>
            <p:cNvSpPr txBox="1"/>
            <p:nvPr/>
          </p:nvSpPr>
          <p:spPr>
            <a:xfrm rot="19623678">
              <a:off x="5554929" y="4457705"/>
              <a:ext cx="12574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boxer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3B42101-0C09-4273-B3AB-125BC1A43D3A}"/>
              </a:ext>
            </a:extLst>
          </p:cNvPr>
          <p:cNvGrpSpPr/>
          <p:nvPr/>
        </p:nvGrpSpPr>
        <p:grpSpPr>
          <a:xfrm>
            <a:off x="5979658" y="1263623"/>
            <a:ext cx="1210427" cy="1559501"/>
            <a:chOff x="6740406" y="2722981"/>
            <a:chExt cx="1210427" cy="1559501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1D34DA44-9EBF-4F35-AB29-44282F945CD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089698">
              <a:off x="6763043" y="2722981"/>
              <a:ext cx="1187790" cy="1559501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B8D3F9A-6A0C-4AAE-8E9E-86A768C81FB7}"/>
                </a:ext>
              </a:extLst>
            </p:cNvPr>
            <p:cNvSpPr txBox="1"/>
            <p:nvPr/>
          </p:nvSpPr>
          <p:spPr>
            <a:xfrm>
              <a:off x="6740406" y="3146411"/>
              <a:ext cx="11920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b="1" dirty="0">
                  <a:solidFill>
                    <a:schemeClr val="bg1"/>
                  </a:solidFill>
                </a:rPr>
                <a:t>person</a:t>
              </a:r>
              <a:endParaRPr lang="en-GB" sz="2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A675CC6-14EF-44DA-B55D-F0B9E9C590E5}"/>
              </a:ext>
            </a:extLst>
          </p:cNvPr>
          <p:cNvGrpSpPr/>
          <p:nvPr/>
        </p:nvGrpSpPr>
        <p:grpSpPr>
          <a:xfrm>
            <a:off x="4344183" y="625212"/>
            <a:ext cx="1367470" cy="1687988"/>
            <a:chOff x="5395965" y="821973"/>
            <a:chExt cx="1367470" cy="1687988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B5527850-63C2-4880-A9A6-69BF9AB030D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58176">
              <a:off x="5395965" y="821973"/>
              <a:ext cx="1285652" cy="1687988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F5B95F2-9BD5-4EDF-BCF9-2745A61BD01D}"/>
                </a:ext>
              </a:extLst>
            </p:cNvPr>
            <p:cNvSpPr txBox="1"/>
            <p:nvPr/>
          </p:nvSpPr>
          <p:spPr>
            <a:xfrm>
              <a:off x="5505895" y="1321977"/>
              <a:ext cx="12575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b="1" dirty="0">
                  <a:solidFill>
                    <a:schemeClr val="bg1"/>
                  </a:solidFill>
                </a:rPr>
                <a:t>farmer</a:t>
              </a:r>
              <a:endParaRPr lang="en-GB" sz="2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7936A4E-6B5B-4528-903F-4ACA425DE018}"/>
              </a:ext>
            </a:extLst>
          </p:cNvPr>
          <p:cNvGrpSpPr/>
          <p:nvPr/>
        </p:nvGrpSpPr>
        <p:grpSpPr>
          <a:xfrm>
            <a:off x="7127040" y="2279960"/>
            <a:ext cx="1434817" cy="1717944"/>
            <a:chOff x="7123253" y="4541023"/>
            <a:chExt cx="1434817" cy="1717944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D5AC0A4A-F3C4-4D5C-BC2B-8E414C928ED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33980">
              <a:off x="7123253" y="4541023"/>
              <a:ext cx="1308469" cy="1717944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25E40D7-E93B-4595-BDD8-533F21F5A2C4}"/>
                </a:ext>
              </a:extLst>
            </p:cNvPr>
            <p:cNvSpPr txBox="1"/>
            <p:nvPr/>
          </p:nvSpPr>
          <p:spPr>
            <a:xfrm>
              <a:off x="7133155" y="5012976"/>
              <a:ext cx="14249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rocker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90DF74E-5B28-4B54-8F5E-AF1407972CEE}"/>
              </a:ext>
            </a:extLst>
          </p:cNvPr>
          <p:cNvGrpSpPr/>
          <p:nvPr/>
        </p:nvGrpSpPr>
        <p:grpSpPr>
          <a:xfrm>
            <a:off x="7388553" y="587576"/>
            <a:ext cx="1265205" cy="1559501"/>
            <a:chOff x="7146845" y="657692"/>
            <a:chExt cx="1265205" cy="1559501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CAB2D121-32D7-443D-9034-FFB3535AF20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84100">
              <a:off x="7146845" y="657692"/>
              <a:ext cx="1187790" cy="1559501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998A9A5C-DDD6-42AE-A2D7-7BF47863D8BC}"/>
                </a:ext>
              </a:extLst>
            </p:cNvPr>
            <p:cNvSpPr txBox="1"/>
            <p:nvPr/>
          </p:nvSpPr>
          <p:spPr>
            <a:xfrm>
              <a:off x="7223633" y="1072222"/>
              <a:ext cx="118841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river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6A52730-DB61-4A99-BA25-8F084DD138D8}"/>
              </a:ext>
            </a:extLst>
          </p:cNvPr>
          <p:cNvGrpSpPr/>
          <p:nvPr/>
        </p:nvGrpSpPr>
        <p:grpSpPr>
          <a:xfrm>
            <a:off x="981097" y="844027"/>
            <a:ext cx="3289313" cy="1945896"/>
            <a:chOff x="981097" y="844027"/>
            <a:chExt cx="3289313" cy="194589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63E9848-DC04-43BA-B2BE-0EFE06CB1F1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1097" y="844027"/>
              <a:ext cx="3289313" cy="1945896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0210635-D73C-4E5F-83F5-827057FBFDA3}"/>
                </a:ext>
              </a:extLst>
            </p:cNvPr>
            <p:cNvSpPr txBox="1"/>
            <p:nvPr/>
          </p:nvSpPr>
          <p:spPr>
            <a:xfrm>
              <a:off x="1981318" y="1381826"/>
              <a:ext cx="122390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200" b="1" dirty="0" err="1">
                  <a:solidFill>
                    <a:srgbClr val="1C1C1C"/>
                  </a:solidFill>
                  <a:ea typeface="+mj-ea"/>
                  <a:cs typeface="+mj-cs"/>
                </a:rPr>
                <a:t>er</a:t>
              </a:r>
              <a:endParaRPr lang="en-GB" dirty="0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2728155-B98A-4402-88A4-4F7D57A078BC}"/>
              </a:ext>
            </a:extLst>
          </p:cNvPr>
          <p:cNvGrpSpPr/>
          <p:nvPr/>
        </p:nvGrpSpPr>
        <p:grpSpPr>
          <a:xfrm>
            <a:off x="5564228" y="2772909"/>
            <a:ext cx="1622721" cy="1858665"/>
            <a:chOff x="2652278" y="3111136"/>
            <a:chExt cx="1361533" cy="1559501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023B0C93-A69B-4B82-AD36-0A25E8247EE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59828">
              <a:off x="2652278" y="3111136"/>
              <a:ext cx="1187790" cy="1559501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2DF5157E-80BF-41E4-AA92-8B0420E68FF9}"/>
                </a:ext>
              </a:extLst>
            </p:cNvPr>
            <p:cNvSpPr txBox="1"/>
            <p:nvPr/>
          </p:nvSpPr>
          <p:spPr>
            <a:xfrm>
              <a:off x="2754202" y="3520920"/>
              <a:ext cx="125960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finger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3857C740-A999-4BD8-BAC3-C5EA001DD8BD}"/>
              </a:ext>
            </a:extLst>
          </p:cNvPr>
          <p:cNvGrpSpPr/>
          <p:nvPr/>
        </p:nvGrpSpPr>
        <p:grpSpPr>
          <a:xfrm rot="979029">
            <a:off x="3006641" y="4454797"/>
            <a:ext cx="1446795" cy="1741623"/>
            <a:chOff x="4481954" y="2367603"/>
            <a:chExt cx="1295503" cy="1559500"/>
          </a:xfrm>
        </p:grpSpPr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76CD5D3E-15C1-4155-9410-AC77411D236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6349">
              <a:off x="4481954" y="2367603"/>
              <a:ext cx="1187791" cy="1559500"/>
            </a:xfrm>
            <a:prstGeom prst="rect">
              <a:avLst/>
            </a:prstGeom>
          </p:spPr>
        </p:pic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CB72A0C2-CC85-4F74-A7EC-85374D3F5A2D}"/>
                </a:ext>
              </a:extLst>
            </p:cNvPr>
            <p:cNvSpPr txBox="1"/>
            <p:nvPr/>
          </p:nvSpPr>
          <p:spPr>
            <a:xfrm rot="20620971">
              <a:off x="4516421" y="2896393"/>
              <a:ext cx="1261036" cy="413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b="1" dirty="0">
                  <a:solidFill>
                    <a:schemeClr val="bg1"/>
                  </a:solidFill>
                </a:rPr>
                <a:t>summer</a:t>
              </a:r>
              <a:endParaRPr lang="en-GB" sz="2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987E8588-5BB6-4824-ADC6-68CE6C114DE6}"/>
              </a:ext>
            </a:extLst>
          </p:cNvPr>
          <p:cNvGrpSpPr/>
          <p:nvPr/>
        </p:nvGrpSpPr>
        <p:grpSpPr>
          <a:xfrm>
            <a:off x="729584" y="2922490"/>
            <a:ext cx="1270541" cy="1559501"/>
            <a:chOff x="6694889" y="2639994"/>
            <a:chExt cx="1270541" cy="1559501"/>
          </a:xfrm>
        </p:grpSpPr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E44A26B0-54E4-4793-965D-48A4D09B065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13498">
              <a:off x="6694889" y="2639994"/>
              <a:ext cx="1187790" cy="1559501"/>
            </a:xfrm>
            <a:prstGeom prst="rect">
              <a:avLst/>
            </a:prstGeom>
          </p:spPr>
        </p:pic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7BAC46C4-171B-47E5-8C98-C0936786C8EB}"/>
                </a:ext>
              </a:extLst>
            </p:cNvPr>
            <p:cNvSpPr txBox="1"/>
            <p:nvPr/>
          </p:nvSpPr>
          <p:spPr>
            <a:xfrm>
              <a:off x="6773418" y="3162449"/>
              <a:ext cx="11920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b="1" dirty="0">
                  <a:solidFill>
                    <a:schemeClr val="bg1"/>
                  </a:solidFill>
                </a:rPr>
                <a:t>ladder</a:t>
              </a:r>
              <a:endParaRPr lang="en-GB" sz="2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50" name="Rectangle: Rounded Corners 4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9CF768F-D213-4C4B-8243-62607FD9404D}"/>
              </a:ext>
            </a:extLst>
          </p:cNvPr>
          <p:cNvSpPr/>
          <p:nvPr/>
        </p:nvSpPr>
        <p:spPr>
          <a:xfrm>
            <a:off x="6876323" y="5634424"/>
            <a:ext cx="1519745" cy="466790"/>
          </a:xfrm>
          <a:prstGeom prst="roundRect">
            <a:avLst/>
          </a:prstGeom>
          <a:solidFill>
            <a:srgbClr val="3459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626421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813ED305-B482-41CB-ACBA-983351318273}"/>
              </a:ext>
            </a:extLst>
          </p:cNvPr>
          <p:cNvGrpSpPr/>
          <p:nvPr/>
        </p:nvGrpSpPr>
        <p:grpSpPr>
          <a:xfrm>
            <a:off x="1524017" y="3594050"/>
            <a:ext cx="2203471" cy="2247885"/>
            <a:chOff x="4448907" y="2356225"/>
            <a:chExt cx="1528688" cy="1559501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D5D0407A-AC92-4E7E-87B4-7312DE2ADE4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12246">
              <a:off x="4448907" y="2356225"/>
              <a:ext cx="1187791" cy="1559501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9746CCB-25E6-4CD5-9553-E4BCF4D48E47}"/>
                </a:ext>
              </a:extLst>
            </p:cNvPr>
            <p:cNvSpPr txBox="1"/>
            <p:nvPr/>
          </p:nvSpPr>
          <p:spPr>
            <a:xfrm>
              <a:off x="4593837" y="2862072"/>
              <a:ext cx="138375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giving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3B42101-0C09-4273-B3AB-125BC1A43D3A}"/>
              </a:ext>
            </a:extLst>
          </p:cNvPr>
          <p:cNvGrpSpPr/>
          <p:nvPr/>
        </p:nvGrpSpPr>
        <p:grpSpPr>
          <a:xfrm>
            <a:off x="4570543" y="3716594"/>
            <a:ext cx="1310990" cy="1721255"/>
            <a:chOff x="6798725" y="2612578"/>
            <a:chExt cx="1310990" cy="1721255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1D34DA44-9EBF-4F35-AB29-44282F945CD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06574">
              <a:off x="6798725" y="2612578"/>
              <a:ext cx="1310990" cy="1721255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B8D3F9A-6A0C-4AAE-8E9E-86A768C81FB7}"/>
                </a:ext>
              </a:extLst>
            </p:cNvPr>
            <p:cNvSpPr txBox="1"/>
            <p:nvPr/>
          </p:nvSpPr>
          <p:spPr>
            <a:xfrm>
              <a:off x="7057295" y="3136612"/>
              <a:ext cx="10156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vet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A675CC6-14EF-44DA-B55D-F0B9E9C590E5}"/>
              </a:ext>
            </a:extLst>
          </p:cNvPr>
          <p:cNvGrpSpPr/>
          <p:nvPr/>
        </p:nvGrpSpPr>
        <p:grpSpPr>
          <a:xfrm>
            <a:off x="4995217" y="904451"/>
            <a:ext cx="1213945" cy="1559501"/>
            <a:chOff x="5424460" y="808089"/>
            <a:chExt cx="1213945" cy="1559501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B5527850-63C2-4880-A9A6-69BF9AB030D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58176">
              <a:off x="5424460" y="808089"/>
              <a:ext cx="1187790" cy="1559501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F5B95F2-9BD5-4EDF-BCF9-2745A61BD01D}"/>
                </a:ext>
              </a:extLst>
            </p:cNvPr>
            <p:cNvSpPr txBox="1"/>
            <p:nvPr/>
          </p:nvSpPr>
          <p:spPr>
            <a:xfrm>
              <a:off x="5622769" y="1293739"/>
              <a:ext cx="10156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van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90DF74E-5B28-4B54-8F5E-AF1407972CEE}"/>
              </a:ext>
            </a:extLst>
          </p:cNvPr>
          <p:cNvGrpSpPr/>
          <p:nvPr/>
        </p:nvGrpSpPr>
        <p:grpSpPr>
          <a:xfrm>
            <a:off x="6623803" y="2493002"/>
            <a:ext cx="1513936" cy="1922545"/>
            <a:chOff x="7146845" y="657692"/>
            <a:chExt cx="1228052" cy="1559501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CAB2D121-32D7-443D-9034-FFB3535AF20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84100">
              <a:off x="7146845" y="657692"/>
              <a:ext cx="1187790" cy="1559501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998A9A5C-DDD6-42AE-A2D7-7BF47863D8BC}"/>
                </a:ext>
              </a:extLst>
            </p:cNvPr>
            <p:cNvSpPr txBox="1"/>
            <p:nvPr/>
          </p:nvSpPr>
          <p:spPr>
            <a:xfrm>
              <a:off x="7359261" y="1138250"/>
              <a:ext cx="10156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visit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6A52730-DB61-4A99-BA25-8F084DD138D8}"/>
              </a:ext>
            </a:extLst>
          </p:cNvPr>
          <p:cNvGrpSpPr/>
          <p:nvPr/>
        </p:nvGrpSpPr>
        <p:grpSpPr>
          <a:xfrm>
            <a:off x="981097" y="844027"/>
            <a:ext cx="3289313" cy="1945896"/>
            <a:chOff x="981097" y="844027"/>
            <a:chExt cx="3289313" cy="194589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63E9848-DC04-43BA-B2BE-0EFE06CB1F1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1097" y="844027"/>
              <a:ext cx="3289313" cy="1945896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0210635-D73C-4E5F-83F5-827057FBFDA3}"/>
                </a:ext>
              </a:extLst>
            </p:cNvPr>
            <p:cNvSpPr txBox="1"/>
            <p:nvPr/>
          </p:nvSpPr>
          <p:spPr>
            <a:xfrm>
              <a:off x="2237011" y="1263623"/>
              <a:ext cx="58161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200" b="1" dirty="0">
                  <a:solidFill>
                    <a:srgbClr val="1C1C1C"/>
                  </a:solidFill>
                  <a:ea typeface="+mj-ea"/>
                  <a:cs typeface="+mj-cs"/>
                </a:rPr>
                <a:t>v</a:t>
              </a:r>
              <a:endParaRPr lang="en-GB" dirty="0"/>
            </a:p>
          </p:txBody>
        </p:sp>
      </p:grpSp>
      <p:sp>
        <p:nvSpPr>
          <p:cNvPr id="40" name="Rectangle: Rounded Corners 3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FD4DDED-E5BF-492A-9A4A-77BFBB83445D}"/>
              </a:ext>
            </a:extLst>
          </p:cNvPr>
          <p:cNvSpPr/>
          <p:nvPr/>
        </p:nvSpPr>
        <p:spPr>
          <a:xfrm>
            <a:off x="6876323" y="5634424"/>
            <a:ext cx="1519745" cy="466790"/>
          </a:xfrm>
          <a:prstGeom prst="roundRect">
            <a:avLst/>
          </a:prstGeom>
          <a:solidFill>
            <a:srgbClr val="3459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1109141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4418F33-E60E-40B6-8186-C988E8E1ED7F}"/>
              </a:ext>
            </a:extLst>
          </p:cNvPr>
          <p:cNvGrpSpPr/>
          <p:nvPr/>
        </p:nvGrpSpPr>
        <p:grpSpPr>
          <a:xfrm>
            <a:off x="2286030" y="2998835"/>
            <a:ext cx="1488317" cy="1676213"/>
            <a:chOff x="2652278" y="3111136"/>
            <a:chExt cx="1384688" cy="1559501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8394DD21-45DC-4BEB-B640-39FE8B784E9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42186">
              <a:off x="2652278" y="3111136"/>
              <a:ext cx="1187790" cy="1559501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4B17B44-0450-4389-B749-D834A2AFB552}"/>
                </a:ext>
              </a:extLst>
            </p:cNvPr>
            <p:cNvSpPr txBox="1"/>
            <p:nvPr/>
          </p:nvSpPr>
          <p:spPr>
            <a:xfrm>
              <a:off x="2766504" y="3597835"/>
              <a:ext cx="127046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week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9F1586F1-2BD5-474A-AE96-2A9EA82A2526}"/>
              </a:ext>
            </a:extLst>
          </p:cNvPr>
          <p:cNvGrpSpPr/>
          <p:nvPr/>
        </p:nvGrpSpPr>
        <p:grpSpPr>
          <a:xfrm rot="1161984">
            <a:off x="927166" y="4294790"/>
            <a:ext cx="1309413" cy="1719183"/>
            <a:chOff x="921520" y="4023667"/>
            <a:chExt cx="1313646" cy="1724741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D4B4B803-6692-4E70-933B-B36244A5C1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22182">
              <a:off x="921520" y="4023667"/>
              <a:ext cx="1313646" cy="1724741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6E9E4EE-A46D-4894-86D7-0B8C8C053512}"/>
                </a:ext>
              </a:extLst>
            </p:cNvPr>
            <p:cNvSpPr txBox="1"/>
            <p:nvPr/>
          </p:nvSpPr>
          <p:spPr>
            <a:xfrm rot="20438016">
              <a:off x="1135060" y="4560477"/>
              <a:ext cx="10156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web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49817ED-4FE1-4ED5-AD42-A8FA50017D75}"/>
              </a:ext>
            </a:extLst>
          </p:cNvPr>
          <p:cNvGrpSpPr/>
          <p:nvPr/>
        </p:nvGrpSpPr>
        <p:grpSpPr>
          <a:xfrm rot="892853">
            <a:off x="3271907" y="4473650"/>
            <a:ext cx="1187790" cy="1559501"/>
            <a:chOff x="3882141" y="4525055"/>
            <a:chExt cx="1187790" cy="1559501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8C7E5D2D-DBA7-4847-B6EF-B499EB0CA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2141" y="4525055"/>
              <a:ext cx="1187790" cy="1559501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F73D5E6-32D6-4009-8F22-4660CB1970AE}"/>
                </a:ext>
              </a:extLst>
            </p:cNvPr>
            <p:cNvSpPr txBox="1"/>
            <p:nvPr/>
          </p:nvSpPr>
          <p:spPr>
            <a:xfrm rot="20707147">
              <a:off x="3978014" y="4934893"/>
              <a:ext cx="10156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wax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13ED305-B482-41CB-ACBA-983351318273}"/>
              </a:ext>
            </a:extLst>
          </p:cNvPr>
          <p:cNvGrpSpPr/>
          <p:nvPr/>
        </p:nvGrpSpPr>
        <p:grpSpPr>
          <a:xfrm>
            <a:off x="4197454" y="2624046"/>
            <a:ext cx="1435465" cy="1757642"/>
            <a:chOff x="4455285" y="2374709"/>
            <a:chExt cx="1301151" cy="1559501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D5D0407A-AC92-4E7E-87B4-7312DE2ADE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5285" y="2374709"/>
              <a:ext cx="1187791" cy="1559501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9746CCB-25E6-4CD5-9553-E4BCF4D48E47}"/>
                </a:ext>
              </a:extLst>
            </p:cNvPr>
            <p:cNvSpPr txBox="1"/>
            <p:nvPr/>
          </p:nvSpPr>
          <p:spPr>
            <a:xfrm>
              <a:off x="4568645" y="2773055"/>
              <a:ext cx="118779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wing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7D9B1AE4-C901-4467-9CDC-AEB649CB083B}"/>
              </a:ext>
            </a:extLst>
          </p:cNvPr>
          <p:cNvGrpSpPr/>
          <p:nvPr/>
        </p:nvGrpSpPr>
        <p:grpSpPr>
          <a:xfrm rot="996615">
            <a:off x="5280548" y="4332992"/>
            <a:ext cx="1187790" cy="1559501"/>
            <a:chOff x="5536215" y="4067696"/>
            <a:chExt cx="1187790" cy="1559501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FD4BDC6B-6A74-4810-AC9A-F6231F42889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42748">
              <a:off x="5536215" y="4067696"/>
              <a:ext cx="1187790" cy="1559501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0247E91-8B86-46A0-9D86-F1735965BEC3}"/>
                </a:ext>
              </a:extLst>
            </p:cNvPr>
            <p:cNvSpPr txBox="1"/>
            <p:nvPr/>
          </p:nvSpPr>
          <p:spPr>
            <a:xfrm rot="20603385">
              <a:off x="5703722" y="4449255"/>
              <a:ext cx="10156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wig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3B42101-0C09-4273-B3AB-125BC1A43D3A}"/>
              </a:ext>
            </a:extLst>
          </p:cNvPr>
          <p:cNvGrpSpPr/>
          <p:nvPr/>
        </p:nvGrpSpPr>
        <p:grpSpPr>
          <a:xfrm>
            <a:off x="7099860" y="852923"/>
            <a:ext cx="1187790" cy="1559501"/>
            <a:chOff x="6763043" y="2722981"/>
            <a:chExt cx="1187790" cy="1559501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1D34DA44-9EBF-4F35-AB29-44282F945CD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089698">
              <a:off x="6763043" y="2722981"/>
              <a:ext cx="1187790" cy="1559501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B8D3F9A-6A0C-4AAE-8E9E-86A768C81FB7}"/>
                </a:ext>
              </a:extLst>
            </p:cNvPr>
            <p:cNvSpPr txBox="1"/>
            <p:nvPr/>
          </p:nvSpPr>
          <p:spPr>
            <a:xfrm>
              <a:off x="6887470" y="3112471"/>
              <a:ext cx="10156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win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A675CC6-14EF-44DA-B55D-F0B9E9C590E5}"/>
              </a:ext>
            </a:extLst>
          </p:cNvPr>
          <p:cNvGrpSpPr/>
          <p:nvPr/>
        </p:nvGrpSpPr>
        <p:grpSpPr>
          <a:xfrm rot="20604034">
            <a:off x="5424374" y="1368952"/>
            <a:ext cx="1198839" cy="1559501"/>
            <a:chOff x="5424460" y="808089"/>
            <a:chExt cx="1198839" cy="1559501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B5527850-63C2-4880-A9A6-69BF9AB030D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58176">
              <a:off x="5424460" y="808089"/>
              <a:ext cx="1187790" cy="1559501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F5B95F2-9BD5-4EDF-BCF9-2745A61BD01D}"/>
                </a:ext>
              </a:extLst>
            </p:cNvPr>
            <p:cNvSpPr txBox="1"/>
            <p:nvPr/>
          </p:nvSpPr>
          <p:spPr>
            <a:xfrm rot="995966">
              <a:off x="5607663" y="1259406"/>
              <a:ext cx="10156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wet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7936A4E-6B5B-4528-903F-4ACA425DE018}"/>
              </a:ext>
            </a:extLst>
          </p:cNvPr>
          <p:cNvGrpSpPr/>
          <p:nvPr/>
        </p:nvGrpSpPr>
        <p:grpSpPr>
          <a:xfrm>
            <a:off x="6580808" y="2589913"/>
            <a:ext cx="1419781" cy="1864091"/>
            <a:chOff x="7127354" y="4533833"/>
            <a:chExt cx="1419781" cy="1864091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D5AC0A4A-F3C4-4D5C-BC2B-8E414C928ED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33980">
              <a:off x="7127354" y="4533833"/>
              <a:ext cx="1419781" cy="1864091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25E40D7-E93B-4595-BDD8-533F21F5A2C4}"/>
                </a:ext>
              </a:extLst>
            </p:cNvPr>
            <p:cNvSpPr txBox="1"/>
            <p:nvPr/>
          </p:nvSpPr>
          <p:spPr>
            <a:xfrm>
              <a:off x="7299684" y="5065603"/>
              <a:ext cx="122406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weep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6A52730-DB61-4A99-BA25-8F084DD138D8}"/>
              </a:ext>
            </a:extLst>
          </p:cNvPr>
          <p:cNvGrpSpPr/>
          <p:nvPr/>
        </p:nvGrpSpPr>
        <p:grpSpPr>
          <a:xfrm>
            <a:off x="981097" y="844027"/>
            <a:ext cx="3289313" cy="1945896"/>
            <a:chOff x="981097" y="844027"/>
            <a:chExt cx="3289313" cy="194589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63E9848-DC04-43BA-B2BE-0EFE06CB1F1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1097" y="844027"/>
              <a:ext cx="3289313" cy="1945896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0210635-D73C-4E5F-83F5-827057FBFDA3}"/>
                </a:ext>
              </a:extLst>
            </p:cNvPr>
            <p:cNvSpPr txBox="1"/>
            <p:nvPr/>
          </p:nvSpPr>
          <p:spPr>
            <a:xfrm>
              <a:off x="2044140" y="1272924"/>
              <a:ext cx="58161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200" b="1" dirty="0">
                  <a:solidFill>
                    <a:srgbClr val="1C1C1C"/>
                  </a:solidFill>
                  <a:ea typeface="+mj-ea"/>
                  <a:cs typeface="+mj-cs"/>
                </a:rPr>
                <a:t>w</a:t>
              </a:r>
              <a:endParaRPr lang="en-GB" dirty="0"/>
            </a:p>
          </p:txBody>
        </p:sp>
      </p:grpSp>
      <p:sp>
        <p:nvSpPr>
          <p:cNvPr id="40" name="Rectangle: Rounded Corners 3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7931947-B492-456C-977B-74FE56F7C72D}"/>
              </a:ext>
            </a:extLst>
          </p:cNvPr>
          <p:cNvSpPr/>
          <p:nvPr/>
        </p:nvSpPr>
        <p:spPr>
          <a:xfrm>
            <a:off x="6876323" y="5634424"/>
            <a:ext cx="1519745" cy="466790"/>
          </a:xfrm>
          <a:prstGeom prst="roundRect">
            <a:avLst/>
          </a:prstGeom>
          <a:solidFill>
            <a:srgbClr val="3459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628337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4418F33-E60E-40B6-8186-C988E8E1ED7F}"/>
              </a:ext>
            </a:extLst>
          </p:cNvPr>
          <p:cNvGrpSpPr/>
          <p:nvPr/>
        </p:nvGrpSpPr>
        <p:grpSpPr>
          <a:xfrm>
            <a:off x="6749648" y="910858"/>
            <a:ext cx="1380284" cy="1812234"/>
            <a:chOff x="2652278" y="3111136"/>
            <a:chExt cx="1187790" cy="1559501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8394DD21-45DC-4BEB-B640-39FE8B784E9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59828">
              <a:off x="2652278" y="3111136"/>
              <a:ext cx="1187790" cy="1559501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4B17B44-0450-4389-B749-D834A2AFB552}"/>
                </a:ext>
              </a:extLst>
            </p:cNvPr>
            <p:cNvSpPr txBox="1"/>
            <p:nvPr/>
          </p:nvSpPr>
          <p:spPr>
            <a:xfrm>
              <a:off x="2874054" y="3567433"/>
              <a:ext cx="882643" cy="5032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exit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49817ED-4FE1-4ED5-AD42-A8FA50017D75}"/>
              </a:ext>
            </a:extLst>
          </p:cNvPr>
          <p:cNvGrpSpPr/>
          <p:nvPr/>
        </p:nvGrpSpPr>
        <p:grpSpPr>
          <a:xfrm rot="892853">
            <a:off x="3171332" y="4615974"/>
            <a:ext cx="1303793" cy="1559501"/>
            <a:chOff x="3882141" y="4525055"/>
            <a:chExt cx="1303793" cy="1559501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8C7E5D2D-DBA7-4847-B6EF-B499EB0CA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2141" y="4525055"/>
              <a:ext cx="1187790" cy="1559501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F73D5E6-32D6-4009-8F22-4660CB1970AE}"/>
                </a:ext>
              </a:extLst>
            </p:cNvPr>
            <p:cNvSpPr txBox="1"/>
            <p:nvPr/>
          </p:nvSpPr>
          <p:spPr>
            <a:xfrm rot="20707147">
              <a:off x="4170298" y="4910355"/>
              <a:ext cx="10156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fix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13ED305-B482-41CB-ACBA-983351318273}"/>
              </a:ext>
            </a:extLst>
          </p:cNvPr>
          <p:cNvGrpSpPr/>
          <p:nvPr/>
        </p:nvGrpSpPr>
        <p:grpSpPr>
          <a:xfrm rot="692977">
            <a:off x="4316306" y="2544119"/>
            <a:ext cx="1187791" cy="1559501"/>
            <a:chOff x="4455284" y="2374709"/>
            <a:chExt cx="1187791" cy="1559501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D5D0407A-AC92-4E7E-87B4-7312DE2ADE4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5284" y="2374709"/>
              <a:ext cx="1187791" cy="1559501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9746CCB-25E6-4CD5-9553-E4BCF4D48E47}"/>
                </a:ext>
              </a:extLst>
            </p:cNvPr>
            <p:cNvSpPr txBox="1"/>
            <p:nvPr/>
          </p:nvSpPr>
          <p:spPr>
            <a:xfrm rot="20907023">
              <a:off x="4595753" y="2822996"/>
              <a:ext cx="10156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mix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7D9B1AE4-C901-4467-9CDC-AEB649CB083B}"/>
              </a:ext>
            </a:extLst>
          </p:cNvPr>
          <p:cNvGrpSpPr/>
          <p:nvPr/>
        </p:nvGrpSpPr>
        <p:grpSpPr>
          <a:xfrm rot="232988">
            <a:off x="1412643" y="3621987"/>
            <a:ext cx="1187790" cy="1559501"/>
            <a:chOff x="5536215" y="4067696"/>
            <a:chExt cx="1187790" cy="1559501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FD4BDC6B-6A74-4810-AC9A-F6231F42889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42748">
              <a:off x="5536215" y="4067696"/>
              <a:ext cx="1187790" cy="1559501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0247E91-8B86-46A0-9D86-F1735965BEC3}"/>
                </a:ext>
              </a:extLst>
            </p:cNvPr>
            <p:cNvSpPr txBox="1"/>
            <p:nvPr/>
          </p:nvSpPr>
          <p:spPr>
            <a:xfrm rot="21367012">
              <a:off x="5660141" y="4475318"/>
              <a:ext cx="10156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wax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3B42101-0C09-4273-B3AB-125BC1A43D3A}"/>
              </a:ext>
            </a:extLst>
          </p:cNvPr>
          <p:cNvGrpSpPr/>
          <p:nvPr/>
        </p:nvGrpSpPr>
        <p:grpSpPr>
          <a:xfrm>
            <a:off x="6933023" y="2902989"/>
            <a:ext cx="1187790" cy="1559500"/>
            <a:chOff x="6763043" y="2722981"/>
            <a:chExt cx="1187790" cy="1559500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1D34DA44-9EBF-4F35-AB29-44282F945CD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089698">
              <a:off x="6763043" y="2722981"/>
              <a:ext cx="1187790" cy="1559500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B8D3F9A-6A0C-4AAE-8E9E-86A768C81FB7}"/>
                </a:ext>
              </a:extLst>
            </p:cNvPr>
            <p:cNvSpPr txBox="1"/>
            <p:nvPr/>
          </p:nvSpPr>
          <p:spPr>
            <a:xfrm>
              <a:off x="6885751" y="3165486"/>
              <a:ext cx="10156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box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7936A4E-6B5B-4528-903F-4ACA425DE018}"/>
              </a:ext>
            </a:extLst>
          </p:cNvPr>
          <p:cNvGrpSpPr/>
          <p:nvPr/>
        </p:nvGrpSpPr>
        <p:grpSpPr>
          <a:xfrm>
            <a:off x="5440262" y="4261947"/>
            <a:ext cx="1303756" cy="1559501"/>
            <a:chOff x="7228380" y="4709186"/>
            <a:chExt cx="1303756" cy="1559501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D5AC0A4A-F3C4-4D5C-BC2B-8E414C928ED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33980">
              <a:off x="7228380" y="4709186"/>
              <a:ext cx="1187791" cy="1559501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25E40D7-E93B-4595-BDD8-533F21F5A2C4}"/>
                </a:ext>
              </a:extLst>
            </p:cNvPr>
            <p:cNvSpPr txBox="1"/>
            <p:nvPr/>
          </p:nvSpPr>
          <p:spPr>
            <a:xfrm>
              <a:off x="7516500" y="5082381"/>
              <a:ext cx="10156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six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6A52730-DB61-4A99-BA25-8F084DD138D8}"/>
              </a:ext>
            </a:extLst>
          </p:cNvPr>
          <p:cNvGrpSpPr/>
          <p:nvPr/>
        </p:nvGrpSpPr>
        <p:grpSpPr>
          <a:xfrm>
            <a:off x="981097" y="844027"/>
            <a:ext cx="3289313" cy="1945896"/>
            <a:chOff x="981097" y="844027"/>
            <a:chExt cx="3289313" cy="194589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63E9848-DC04-43BA-B2BE-0EFE06CB1F1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1097" y="844027"/>
              <a:ext cx="3289313" cy="1945896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0210635-D73C-4E5F-83F5-827057FBFDA3}"/>
                </a:ext>
              </a:extLst>
            </p:cNvPr>
            <p:cNvSpPr txBox="1"/>
            <p:nvPr/>
          </p:nvSpPr>
          <p:spPr>
            <a:xfrm>
              <a:off x="2177476" y="1247661"/>
              <a:ext cx="58161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200" b="1" dirty="0">
                  <a:solidFill>
                    <a:srgbClr val="1C1C1C"/>
                  </a:solidFill>
                  <a:ea typeface="+mj-ea"/>
                  <a:cs typeface="+mj-cs"/>
                </a:rPr>
                <a:t>x</a:t>
              </a:r>
              <a:endParaRPr lang="en-GB" dirty="0"/>
            </a:p>
          </p:txBody>
        </p:sp>
      </p:grpSp>
      <p:sp>
        <p:nvSpPr>
          <p:cNvPr id="10" name="Rectangle: Rounded Corners 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375281A-3110-4745-8671-B7DD76603635}"/>
              </a:ext>
            </a:extLst>
          </p:cNvPr>
          <p:cNvSpPr/>
          <p:nvPr/>
        </p:nvSpPr>
        <p:spPr>
          <a:xfrm>
            <a:off x="6876323" y="5634424"/>
            <a:ext cx="1519745" cy="466790"/>
          </a:xfrm>
          <a:prstGeom prst="roundRect">
            <a:avLst/>
          </a:prstGeom>
          <a:solidFill>
            <a:srgbClr val="3459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1511983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4418F33-E60E-40B6-8186-C988E8E1ED7F}"/>
              </a:ext>
            </a:extLst>
          </p:cNvPr>
          <p:cNvGrpSpPr/>
          <p:nvPr/>
        </p:nvGrpSpPr>
        <p:grpSpPr>
          <a:xfrm>
            <a:off x="6154967" y="3580888"/>
            <a:ext cx="1503737" cy="1795134"/>
            <a:chOff x="2697109" y="3098628"/>
            <a:chExt cx="1306353" cy="1559501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8394DD21-45DC-4BEB-B640-39FE8B784E9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59828">
              <a:off x="2697109" y="3098628"/>
              <a:ext cx="1187790" cy="1559501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4B17B44-0450-4389-B749-D834A2AFB552}"/>
                </a:ext>
              </a:extLst>
            </p:cNvPr>
            <p:cNvSpPr txBox="1"/>
            <p:nvPr/>
          </p:nvSpPr>
          <p:spPr>
            <a:xfrm>
              <a:off x="2987826" y="3534085"/>
              <a:ext cx="10156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yes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13ED305-B482-41CB-ACBA-983351318273}"/>
              </a:ext>
            </a:extLst>
          </p:cNvPr>
          <p:cNvGrpSpPr/>
          <p:nvPr/>
        </p:nvGrpSpPr>
        <p:grpSpPr>
          <a:xfrm rot="686158">
            <a:off x="3504467" y="4022827"/>
            <a:ext cx="1318750" cy="1731443"/>
            <a:chOff x="4455284" y="2374709"/>
            <a:chExt cx="1318750" cy="1731443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D5D0407A-AC92-4E7E-87B4-7312DE2ADE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5284" y="2374709"/>
              <a:ext cx="1318750" cy="1731443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9746CCB-25E6-4CD5-9553-E4BCF4D48E47}"/>
                </a:ext>
              </a:extLst>
            </p:cNvPr>
            <p:cNvSpPr txBox="1"/>
            <p:nvPr/>
          </p:nvSpPr>
          <p:spPr>
            <a:xfrm rot="20913842">
              <a:off x="4720354" y="2894644"/>
              <a:ext cx="10156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yell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7D9B1AE4-C901-4467-9CDC-AEB649CB083B}"/>
              </a:ext>
            </a:extLst>
          </p:cNvPr>
          <p:cNvGrpSpPr/>
          <p:nvPr/>
        </p:nvGrpSpPr>
        <p:grpSpPr>
          <a:xfrm rot="1107696">
            <a:off x="1306196" y="3219415"/>
            <a:ext cx="1303413" cy="1711307"/>
            <a:chOff x="5415380" y="4063427"/>
            <a:chExt cx="1303413" cy="1711307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FD4BDC6B-6A74-4810-AC9A-F6231F42889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42748">
              <a:off x="5415380" y="4063427"/>
              <a:ext cx="1303413" cy="1711307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0247E91-8B86-46A0-9D86-F1735965BEC3}"/>
                </a:ext>
              </a:extLst>
            </p:cNvPr>
            <p:cNvSpPr txBox="1"/>
            <p:nvPr/>
          </p:nvSpPr>
          <p:spPr>
            <a:xfrm rot="20492304">
              <a:off x="5608059" y="4523411"/>
              <a:ext cx="10156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yam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3B42101-0C09-4273-B3AB-125BC1A43D3A}"/>
              </a:ext>
            </a:extLst>
          </p:cNvPr>
          <p:cNvGrpSpPr/>
          <p:nvPr/>
        </p:nvGrpSpPr>
        <p:grpSpPr>
          <a:xfrm>
            <a:off x="4771191" y="2140664"/>
            <a:ext cx="1187790" cy="1559501"/>
            <a:chOff x="6763043" y="2722981"/>
            <a:chExt cx="1187790" cy="1559501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1D34DA44-9EBF-4F35-AB29-44282F945CD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089698">
              <a:off x="6763043" y="2722981"/>
              <a:ext cx="1187790" cy="1559501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B8D3F9A-6A0C-4AAE-8E9E-86A768C81FB7}"/>
                </a:ext>
              </a:extLst>
            </p:cNvPr>
            <p:cNvSpPr txBox="1"/>
            <p:nvPr/>
          </p:nvSpPr>
          <p:spPr>
            <a:xfrm>
              <a:off x="6820586" y="3116461"/>
              <a:ext cx="10156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yum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90DF74E-5B28-4B54-8F5E-AF1407972CEE}"/>
              </a:ext>
            </a:extLst>
          </p:cNvPr>
          <p:cNvGrpSpPr/>
          <p:nvPr/>
        </p:nvGrpSpPr>
        <p:grpSpPr>
          <a:xfrm>
            <a:off x="6969176" y="1230422"/>
            <a:ext cx="1223484" cy="1559501"/>
            <a:chOff x="7146845" y="657692"/>
            <a:chExt cx="1223484" cy="1559501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CAB2D121-32D7-443D-9034-FFB3535AF20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84100">
              <a:off x="7146845" y="657692"/>
              <a:ext cx="1187790" cy="1559501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998A9A5C-DDD6-42AE-A2D7-7BF47863D8BC}"/>
                </a:ext>
              </a:extLst>
            </p:cNvPr>
            <p:cNvSpPr txBox="1"/>
            <p:nvPr/>
          </p:nvSpPr>
          <p:spPr>
            <a:xfrm>
              <a:off x="7354693" y="1047329"/>
              <a:ext cx="10156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yap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6A52730-DB61-4A99-BA25-8F084DD138D8}"/>
              </a:ext>
            </a:extLst>
          </p:cNvPr>
          <p:cNvGrpSpPr/>
          <p:nvPr/>
        </p:nvGrpSpPr>
        <p:grpSpPr>
          <a:xfrm>
            <a:off x="981097" y="844027"/>
            <a:ext cx="3289313" cy="1945896"/>
            <a:chOff x="981097" y="844027"/>
            <a:chExt cx="3289313" cy="194589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63E9848-DC04-43BA-B2BE-0EFE06CB1F1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1097" y="844027"/>
              <a:ext cx="3289313" cy="1945896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0210635-D73C-4E5F-83F5-827057FBFDA3}"/>
                </a:ext>
              </a:extLst>
            </p:cNvPr>
            <p:cNvSpPr txBox="1"/>
            <p:nvPr/>
          </p:nvSpPr>
          <p:spPr>
            <a:xfrm>
              <a:off x="2194254" y="1191783"/>
              <a:ext cx="58161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200" b="1" dirty="0">
                  <a:solidFill>
                    <a:srgbClr val="1C1C1C"/>
                  </a:solidFill>
                  <a:ea typeface="+mj-ea"/>
                  <a:cs typeface="+mj-cs"/>
                </a:rPr>
                <a:t>y</a:t>
              </a:r>
              <a:endParaRPr lang="en-GB" dirty="0"/>
            </a:p>
          </p:txBody>
        </p:sp>
      </p:grpSp>
      <p:sp>
        <p:nvSpPr>
          <p:cNvPr id="21" name="Rectangle: Rounded Corners 2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9F03A3-FF0D-44E3-B2EB-3A6B110F6A14}"/>
              </a:ext>
            </a:extLst>
          </p:cNvPr>
          <p:cNvSpPr/>
          <p:nvPr/>
        </p:nvSpPr>
        <p:spPr>
          <a:xfrm>
            <a:off x="6876323" y="5634424"/>
            <a:ext cx="1519745" cy="466790"/>
          </a:xfrm>
          <a:prstGeom prst="roundRect">
            <a:avLst/>
          </a:prstGeom>
          <a:solidFill>
            <a:srgbClr val="3459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354783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4418F33-E60E-40B6-8186-C988E8E1ED7F}"/>
              </a:ext>
            </a:extLst>
          </p:cNvPr>
          <p:cNvGrpSpPr/>
          <p:nvPr/>
        </p:nvGrpSpPr>
        <p:grpSpPr>
          <a:xfrm rot="879340">
            <a:off x="4606440" y="2089570"/>
            <a:ext cx="1407915" cy="1848512"/>
            <a:chOff x="2652278" y="3111136"/>
            <a:chExt cx="1187790" cy="1559501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8394DD21-45DC-4BEB-B640-39FE8B784E9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9789">
              <a:off x="2652278" y="3111136"/>
              <a:ext cx="1187790" cy="1559501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4B17B44-0450-4389-B749-D834A2AFB552}"/>
                </a:ext>
              </a:extLst>
            </p:cNvPr>
            <p:cNvSpPr txBox="1"/>
            <p:nvPr/>
          </p:nvSpPr>
          <p:spPr>
            <a:xfrm rot="20720660">
              <a:off x="2775733" y="3540664"/>
              <a:ext cx="1015636" cy="4933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zoom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9F1586F1-2BD5-474A-AE96-2A9EA82A2526}"/>
              </a:ext>
            </a:extLst>
          </p:cNvPr>
          <p:cNvGrpSpPr/>
          <p:nvPr/>
        </p:nvGrpSpPr>
        <p:grpSpPr>
          <a:xfrm rot="416668">
            <a:off x="1095072" y="3523765"/>
            <a:ext cx="1799819" cy="2363059"/>
            <a:chOff x="1093465" y="4189922"/>
            <a:chExt cx="1258570" cy="1652430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D4B4B803-6692-4E70-933B-B36244A5C1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22182">
              <a:off x="1093465" y="4189922"/>
              <a:ext cx="1258570" cy="1652430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6E9E4EE-A46D-4894-86D7-0B8C8C053512}"/>
                </a:ext>
              </a:extLst>
            </p:cNvPr>
            <p:cNvSpPr txBox="1"/>
            <p:nvPr/>
          </p:nvSpPr>
          <p:spPr>
            <a:xfrm rot="21183332">
              <a:off x="1194485" y="4712931"/>
              <a:ext cx="1119015" cy="408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zig-zag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49817ED-4FE1-4ED5-AD42-A8FA50017D75}"/>
              </a:ext>
            </a:extLst>
          </p:cNvPr>
          <p:cNvGrpSpPr/>
          <p:nvPr/>
        </p:nvGrpSpPr>
        <p:grpSpPr>
          <a:xfrm rot="892853">
            <a:off x="3977927" y="4328518"/>
            <a:ext cx="1226711" cy="1559501"/>
            <a:chOff x="3838372" y="4523667"/>
            <a:chExt cx="1226711" cy="1559501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8C7E5D2D-DBA7-4847-B6EF-B499EB0CA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8372" y="4523667"/>
              <a:ext cx="1187790" cy="1559501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F73D5E6-32D6-4009-8F22-4660CB1970AE}"/>
                </a:ext>
              </a:extLst>
            </p:cNvPr>
            <p:cNvSpPr txBox="1"/>
            <p:nvPr/>
          </p:nvSpPr>
          <p:spPr>
            <a:xfrm rot="20707147">
              <a:off x="4049447" y="4937718"/>
              <a:ext cx="10156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zip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13ED305-B482-41CB-ACBA-983351318273}"/>
              </a:ext>
            </a:extLst>
          </p:cNvPr>
          <p:cNvGrpSpPr/>
          <p:nvPr/>
        </p:nvGrpSpPr>
        <p:grpSpPr>
          <a:xfrm>
            <a:off x="6876323" y="968947"/>
            <a:ext cx="1227480" cy="1559501"/>
            <a:chOff x="4455284" y="2374709"/>
            <a:chExt cx="1227480" cy="1559501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D5D0407A-AC92-4E7E-87B4-7312DE2ADE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5284" y="2374709"/>
              <a:ext cx="1187791" cy="1559501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9746CCB-25E6-4CD5-9553-E4BCF4D48E47}"/>
                </a:ext>
              </a:extLst>
            </p:cNvPr>
            <p:cNvSpPr txBox="1"/>
            <p:nvPr/>
          </p:nvSpPr>
          <p:spPr>
            <a:xfrm>
              <a:off x="4667128" y="2773055"/>
              <a:ext cx="10156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zap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7D9B1AE4-C901-4467-9CDC-AEB649CB083B}"/>
              </a:ext>
            </a:extLst>
          </p:cNvPr>
          <p:cNvGrpSpPr/>
          <p:nvPr/>
        </p:nvGrpSpPr>
        <p:grpSpPr>
          <a:xfrm rot="232988">
            <a:off x="6631483" y="3276131"/>
            <a:ext cx="1275855" cy="1559501"/>
            <a:chOff x="5536215" y="4067696"/>
            <a:chExt cx="1275855" cy="1559501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FD4BDC6B-6A74-4810-AC9A-F6231F42889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42748">
              <a:off x="5536215" y="4067696"/>
              <a:ext cx="1187790" cy="1559501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0247E91-8B86-46A0-9D86-F1735965BEC3}"/>
                </a:ext>
              </a:extLst>
            </p:cNvPr>
            <p:cNvSpPr txBox="1"/>
            <p:nvPr/>
          </p:nvSpPr>
          <p:spPr>
            <a:xfrm rot="21367012">
              <a:off x="5796434" y="4449518"/>
              <a:ext cx="10156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zit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6A52730-DB61-4A99-BA25-8F084DD138D8}"/>
              </a:ext>
            </a:extLst>
          </p:cNvPr>
          <p:cNvGrpSpPr/>
          <p:nvPr/>
        </p:nvGrpSpPr>
        <p:grpSpPr>
          <a:xfrm>
            <a:off x="981097" y="844027"/>
            <a:ext cx="3289313" cy="1945896"/>
            <a:chOff x="981097" y="844027"/>
            <a:chExt cx="3289313" cy="194589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63E9848-DC04-43BA-B2BE-0EFE06CB1F1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1097" y="844027"/>
              <a:ext cx="3289313" cy="1945896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0210635-D73C-4E5F-83F5-827057FBFDA3}"/>
                </a:ext>
              </a:extLst>
            </p:cNvPr>
            <p:cNvSpPr txBox="1"/>
            <p:nvPr/>
          </p:nvSpPr>
          <p:spPr>
            <a:xfrm>
              <a:off x="2237011" y="1236427"/>
              <a:ext cx="58161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200" b="1" dirty="0">
                  <a:solidFill>
                    <a:srgbClr val="1C1C1C"/>
                  </a:solidFill>
                  <a:ea typeface="+mj-ea"/>
                  <a:cs typeface="+mj-cs"/>
                </a:rPr>
                <a:t>z</a:t>
              </a:r>
              <a:endParaRPr lang="en-GB" dirty="0"/>
            </a:p>
          </p:txBody>
        </p:sp>
      </p:grpSp>
      <p:sp>
        <p:nvSpPr>
          <p:cNvPr id="21" name="Rectangle: Rounded Corners 2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43A5917-EF5D-4EFB-BF53-02CA4BEB0FF1}"/>
              </a:ext>
            </a:extLst>
          </p:cNvPr>
          <p:cNvSpPr/>
          <p:nvPr/>
        </p:nvSpPr>
        <p:spPr>
          <a:xfrm>
            <a:off x="6876323" y="5634424"/>
            <a:ext cx="1519745" cy="466790"/>
          </a:xfrm>
          <a:prstGeom prst="roundRect">
            <a:avLst/>
          </a:prstGeom>
          <a:solidFill>
            <a:srgbClr val="3459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2306443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813ED305-B482-41CB-ACBA-983351318273}"/>
              </a:ext>
            </a:extLst>
          </p:cNvPr>
          <p:cNvGrpSpPr/>
          <p:nvPr/>
        </p:nvGrpSpPr>
        <p:grpSpPr>
          <a:xfrm>
            <a:off x="1576002" y="3545271"/>
            <a:ext cx="1416945" cy="1783257"/>
            <a:chOff x="4455284" y="2374709"/>
            <a:chExt cx="1239154" cy="1559501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D5D0407A-AC92-4E7E-87B4-7312DE2ADE4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5284" y="2374709"/>
              <a:ext cx="1187791" cy="1559501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9746CCB-25E6-4CD5-9553-E4BCF4D48E47}"/>
                </a:ext>
              </a:extLst>
            </p:cNvPr>
            <p:cNvSpPr txBox="1"/>
            <p:nvPr/>
          </p:nvSpPr>
          <p:spPr>
            <a:xfrm>
              <a:off x="4678802" y="2832725"/>
              <a:ext cx="10156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jazz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3B42101-0C09-4273-B3AB-125BC1A43D3A}"/>
              </a:ext>
            </a:extLst>
          </p:cNvPr>
          <p:cNvGrpSpPr/>
          <p:nvPr/>
        </p:nvGrpSpPr>
        <p:grpSpPr>
          <a:xfrm>
            <a:off x="4987788" y="4309568"/>
            <a:ext cx="1384490" cy="1783257"/>
            <a:chOff x="6763043" y="2722981"/>
            <a:chExt cx="1210770" cy="1559501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1D34DA44-9EBF-4F35-AB29-44282F945CD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089698">
              <a:off x="6763043" y="2722981"/>
              <a:ext cx="1187790" cy="1559501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B8D3F9A-6A0C-4AAE-8E9E-86A768C81FB7}"/>
                </a:ext>
              </a:extLst>
            </p:cNvPr>
            <p:cNvSpPr txBox="1"/>
            <p:nvPr/>
          </p:nvSpPr>
          <p:spPr>
            <a:xfrm>
              <a:off x="6958177" y="3094667"/>
              <a:ext cx="10156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fizz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A675CC6-14EF-44DA-B55D-F0B9E9C590E5}"/>
              </a:ext>
            </a:extLst>
          </p:cNvPr>
          <p:cNvGrpSpPr/>
          <p:nvPr/>
        </p:nvGrpSpPr>
        <p:grpSpPr>
          <a:xfrm>
            <a:off x="4234870" y="2430027"/>
            <a:ext cx="1382061" cy="1783257"/>
            <a:chOff x="5424460" y="808089"/>
            <a:chExt cx="1208645" cy="1559501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B5527850-63C2-4880-A9A6-69BF9AB030D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58176">
              <a:off x="5424460" y="808089"/>
              <a:ext cx="1187790" cy="1559501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F5B95F2-9BD5-4EDF-BCF9-2745A61BD01D}"/>
                </a:ext>
              </a:extLst>
            </p:cNvPr>
            <p:cNvSpPr txBox="1"/>
            <p:nvPr/>
          </p:nvSpPr>
          <p:spPr>
            <a:xfrm>
              <a:off x="5617469" y="1295452"/>
              <a:ext cx="10156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buzz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90DF74E-5B28-4B54-8F5E-AF1407972CEE}"/>
              </a:ext>
            </a:extLst>
          </p:cNvPr>
          <p:cNvGrpSpPr/>
          <p:nvPr/>
        </p:nvGrpSpPr>
        <p:grpSpPr>
          <a:xfrm>
            <a:off x="6506391" y="1645743"/>
            <a:ext cx="1429496" cy="1783257"/>
            <a:chOff x="7146845" y="657692"/>
            <a:chExt cx="1250129" cy="1559501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CAB2D121-32D7-443D-9034-FFB3535AF20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84100">
              <a:off x="7146845" y="657692"/>
              <a:ext cx="1187790" cy="1559501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998A9A5C-DDD6-42AE-A2D7-7BF47863D8BC}"/>
                </a:ext>
              </a:extLst>
            </p:cNvPr>
            <p:cNvSpPr txBox="1"/>
            <p:nvPr/>
          </p:nvSpPr>
          <p:spPr>
            <a:xfrm>
              <a:off x="7381338" y="1086738"/>
              <a:ext cx="10156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fuzz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6A52730-DB61-4A99-BA25-8F084DD138D8}"/>
              </a:ext>
            </a:extLst>
          </p:cNvPr>
          <p:cNvGrpSpPr/>
          <p:nvPr/>
        </p:nvGrpSpPr>
        <p:grpSpPr>
          <a:xfrm>
            <a:off x="981097" y="844027"/>
            <a:ext cx="3289313" cy="1945896"/>
            <a:chOff x="981097" y="844027"/>
            <a:chExt cx="3289313" cy="194589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63E9848-DC04-43BA-B2BE-0EFE06CB1F1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1097" y="844027"/>
              <a:ext cx="3289313" cy="1945896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0210635-D73C-4E5F-83F5-827057FBFDA3}"/>
                </a:ext>
              </a:extLst>
            </p:cNvPr>
            <p:cNvSpPr txBox="1"/>
            <p:nvPr/>
          </p:nvSpPr>
          <p:spPr>
            <a:xfrm>
              <a:off x="1927513" y="1216810"/>
              <a:ext cx="107008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200" b="1" dirty="0" err="1">
                  <a:solidFill>
                    <a:srgbClr val="1C1C1C"/>
                  </a:solidFill>
                  <a:ea typeface="+mj-ea"/>
                  <a:cs typeface="+mj-cs"/>
                </a:rPr>
                <a:t>zz</a:t>
              </a:r>
              <a:endParaRPr lang="en-GB" dirty="0"/>
            </a:p>
          </p:txBody>
        </p:sp>
      </p:grpSp>
      <p:sp>
        <p:nvSpPr>
          <p:cNvPr id="18" name="Rectangle: Rounded Corners 1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91C1AEA-D506-44B8-A286-0D934A29F383}"/>
              </a:ext>
            </a:extLst>
          </p:cNvPr>
          <p:cNvSpPr/>
          <p:nvPr/>
        </p:nvSpPr>
        <p:spPr>
          <a:xfrm>
            <a:off x="6876323" y="5634424"/>
            <a:ext cx="1519745" cy="466790"/>
          </a:xfrm>
          <a:prstGeom prst="roundRect">
            <a:avLst/>
          </a:prstGeom>
          <a:solidFill>
            <a:srgbClr val="3459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4065606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813ED305-B482-41CB-ACBA-983351318273}"/>
              </a:ext>
            </a:extLst>
          </p:cNvPr>
          <p:cNvGrpSpPr/>
          <p:nvPr/>
        </p:nvGrpSpPr>
        <p:grpSpPr>
          <a:xfrm>
            <a:off x="2991174" y="3122097"/>
            <a:ext cx="1187791" cy="1559501"/>
            <a:chOff x="4455284" y="2374709"/>
            <a:chExt cx="1187791" cy="1559501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D5D0407A-AC92-4E7E-87B4-7312DE2ADE4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5284" y="2374709"/>
              <a:ext cx="1187791" cy="1559501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9746CCB-25E6-4CD5-9553-E4BCF4D48E47}"/>
                </a:ext>
              </a:extLst>
            </p:cNvPr>
            <p:cNvSpPr txBox="1"/>
            <p:nvPr/>
          </p:nvSpPr>
          <p:spPr>
            <a:xfrm>
              <a:off x="4607304" y="2789923"/>
              <a:ext cx="10156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quit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7D9B1AE4-C901-4467-9CDC-AEB649CB083B}"/>
              </a:ext>
            </a:extLst>
          </p:cNvPr>
          <p:cNvGrpSpPr/>
          <p:nvPr/>
        </p:nvGrpSpPr>
        <p:grpSpPr>
          <a:xfrm rot="1890072">
            <a:off x="1158953" y="4195742"/>
            <a:ext cx="1518540" cy="1806003"/>
            <a:chOff x="5536215" y="4067696"/>
            <a:chExt cx="1311274" cy="1559501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FD4BDC6B-6A74-4810-AC9A-F6231F42889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42748">
              <a:off x="5536215" y="4067696"/>
              <a:ext cx="1187790" cy="1559501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0247E91-8B86-46A0-9D86-F1735965BEC3}"/>
                </a:ext>
              </a:extLst>
            </p:cNvPr>
            <p:cNvSpPr txBox="1"/>
            <p:nvPr/>
          </p:nvSpPr>
          <p:spPr>
            <a:xfrm rot="19709928">
              <a:off x="5689435" y="4478320"/>
              <a:ext cx="115805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quill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3B42101-0C09-4273-B3AB-125BC1A43D3A}"/>
              </a:ext>
            </a:extLst>
          </p:cNvPr>
          <p:cNvGrpSpPr/>
          <p:nvPr/>
        </p:nvGrpSpPr>
        <p:grpSpPr>
          <a:xfrm>
            <a:off x="4885572" y="1312791"/>
            <a:ext cx="1445915" cy="1898405"/>
            <a:chOff x="6763043" y="2722981"/>
            <a:chExt cx="1187790" cy="1559501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1D34DA44-9EBF-4F35-AB29-44282F945CD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089698">
              <a:off x="6763043" y="2722981"/>
              <a:ext cx="1187790" cy="1559501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B8D3F9A-6A0C-4AAE-8E9E-86A768C81FB7}"/>
                </a:ext>
              </a:extLst>
            </p:cNvPr>
            <p:cNvSpPr txBox="1"/>
            <p:nvPr/>
          </p:nvSpPr>
          <p:spPr>
            <a:xfrm>
              <a:off x="6822877" y="3211880"/>
              <a:ext cx="1067718" cy="4803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quick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A675CC6-14EF-44DA-B55D-F0B9E9C590E5}"/>
              </a:ext>
            </a:extLst>
          </p:cNvPr>
          <p:cNvGrpSpPr/>
          <p:nvPr/>
        </p:nvGrpSpPr>
        <p:grpSpPr>
          <a:xfrm>
            <a:off x="4431774" y="3901847"/>
            <a:ext cx="1494886" cy="1962700"/>
            <a:chOff x="5449454" y="683207"/>
            <a:chExt cx="1304511" cy="1712748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B5527850-63C2-4880-A9A6-69BF9AB030D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58176">
              <a:off x="5449454" y="683207"/>
              <a:ext cx="1304511" cy="1712748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F5B95F2-9BD5-4EDF-BCF9-2745A61BD01D}"/>
                </a:ext>
              </a:extLst>
            </p:cNvPr>
            <p:cNvSpPr txBox="1"/>
            <p:nvPr/>
          </p:nvSpPr>
          <p:spPr>
            <a:xfrm>
              <a:off x="5601907" y="1232200"/>
              <a:ext cx="1126726" cy="5103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liquid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7936A4E-6B5B-4528-903F-4ACA425DE018}"/>
              </a:ext>
            </a:extLst>
          </p:cNvPr>
          <p:cNvGrpSpPr/>
          <p:nvPr/>
        </p:nvGrpSpPr>
        <p:grpSpPr>
          <a:xfrm>
            <a:off x="6786022" y="3785770"/>
            <a:ext cx="1187791" cy="1559501"/>
            <a:chOff x="7228380" y="4709186"/>
            <a:chExt cx="1187791" cy="1559501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D5AC0A4A-F3C4-4D5C-BC2B-8E414C928E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33980">
              <a:off x="7228380" y="4709186"/>
              <a:ext cx="1187791" cy="1559501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25E40D7-E93B-4595-BDD8-533F21F5A2C4}"/>
                </a:ext>
              </a:extLst>
            </p:cNvPr>
            <p:cNvSpPr txBox="1"/>
            <p:nvPr/>
          </p:nvSpPr>
          <p:spPr>
            <a:xfrm>
              <a:off x="7368408" y="5131415"/>
              <a:ext cx="10156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quiz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90DF74E-5B28-4B54-8F5E-AF1407972CEE}"/>
              </a:ext>
            </a:extLst>
          </p:cNvPr>
          <p:cNvGrpSpPr/>
          <p:nvPr/>
        </p:nvGrpSpPr>
        <p:grpSpPr>
          <a:xfrm>
            <a:off x="6926060" y="840523"/>
            <a:ext cx="1601056" cy="1817467"/>
            <a:chOff x="7146845" y="657692"/>
            <a:chExt cx="1373805" cy="1559501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CAB2D121-32D7-443D-9034-FFB3535AF20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84100">
              <a:off x="7146845" y="657692"/>
              <a:ext cx="1187790" cy="1559501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998A9A5C-DDD6-42AE-A2D7-7BF47863D8BC}"/>
                </a:ext>
              </a:extLst>
            </p:cNvPr>
            <p:cNvSpPr txBox="1"/>
            <p:nvPr/>
          </p:nvSpPr>
          <p:spPr>
            <a:xfrm>
              <a:off x="7208180" y="1062928"/>
              <a:ext cx="131247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quack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6A52730-DB61-4A99-BA25-8F084DD138D8}"/>
              </a:ext>
            </a:extLst>
          </p:cNvPr>
          <p:cNvGrpSpPr/>
          <p:nvPr/>
        </p:nvGrpSpPr>
        <p:grpSpPr>
          <a:xfrm>
            <a:off x="981097" y="844027"/>
            <a:ext cx="3289313" cy="1945896"/>
            <a:chOff x="981097" y="844027"/>
            <a:chExt cx="3289313" cy="194589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63E9848-DC04-43BA-B2BE-0EFE06CB1F1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1097" y="844027"/>
              <a:ext cx="3289313" cy="1945896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0210635-D73C-4E5F-83F5-827057FBFDA3}"/>
                </a:ext>
              </a:extLst>
            </p:cNvPr>
            <p:cNvSpPr txBox="1"/>
            <p:nvPr/>
          </p:nvSpPr>
          <p:spPr>
            <a:xfrm>
              <a:off x="1801623" y="1263623"/>
              <a:ext cx="122390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200" b="1" dirty="0" err="1">
                  <a:solidFill>
                    <a:srgbClr val="1C1C1C"/>
                  </a:solidFill>
                  <a:ea typeface="+mj-ea"/>
                  <a:cs typeface="+mj-cs"/>
                </a:rPr>
                <a:t>qu</a:t>
              </a:r>
              <a:endParaRPr lang="en-GB" dirty="0"/>
            </a:p>
          </p:txBody>
        </p:sp>
      </p:grpSp>
      <p:sp>
        <p:nvSpPr>
          <p:cNvPr id="30" name="Rectangle: Rounded Corners 2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8703547-8138-4D9A-BF3C-F2DC11B2F66C}"/>
              </a:ext>
            </a:extLst>
          </p:cNvPr>
          <p:cNvSpPr/>
          <p:nvPr/>
        </p:nvSpPr>
        <p:spPr>
          <a:xfrm>
            <a:off x="6876323" y="5634424"/>
            <a:ext cx="1519745" cy="466790"/>
          </a:xfrm>
          <a:prstGeom prst="roundRect">
            <a:avLst/>
          </a:prstGeom>
          <a:solidFill>
            <a:srgbClr val="3459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3248042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34442D15-F5BB-4F73-9606-C8812E688AB8}" vid="{28CC8FB8-836C-49DA-A823-EC8BE3E5205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116</TotalTime>
  <Words>293</Words>
  <Application>Microsoft Office PowerPoint</Application>
  <PresentationFormat>On-screen Show (4:3)</PresentationFormat>
  <Paragraphs>291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Calibri</vt:lpstr>
      <vt:lpstr>Arial</vt:lpstr>
      <vt:lpstr>Twinkl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Amber Cooper</dc:creator>
  <cp:lastModifiedBy>Vanessa Skinner</cp:lastModifiedBy>
  <cp:revision>29</cp:revision>
  <dcterms:created xsi:type="dcterms:W3CDTF">2020-02-18T15:14:01Z</dcterms:created>
  <dcterms:modified xsi:type="dcterms:W3CDTF">2021-01-07T09:50:37Z</dcterms:modified>
</cp:coreProperties>
</file>