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digging in the soil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1AD75-8D86-458B-9FAE-ED4878BEE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49" y="1635853"/>
            <a:ext cx="4321077" cy="42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goats in a farmyard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6ADC6-41BE-42B3-A22A-742B29E16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78" y="1473201"/>
            <a:ext cx="6216244" cy="4395602"/>
          </a:xfrm>
          <a:prstGeom prst="roundRect">
            <a:avLst>
              <a:gd name="adj" fmla="val 10002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3ACDB-4277-4DC3-8834-630F9704C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07" y="3036816"/>
            <a:ext cx="4897585" cy="249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2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tools in the shed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D3506-C338-41CA-89A8-61E5F01BF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82" y="1590647"/>
            <a:ext cx="4932727" cy="44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ships in the 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D25BF-C07C-4476-A9BB-A1CF10BA3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t="2554" r="870" b="2266"/>
          <a:stretch/>
        </p:blipFill>
        <p:spPr>
          <a:xfrm>
            <a:off x="813732" y="1583235"/>
            <a:ext cx="7516536" cy="4389725"/>
          </a:xfrm>
          <a:prstGeom prst="roundRect">
            <a:avLst>
              <a:gd name="adj" fmla="val 11698"/>
            </a:avLst>
          </a:prstGeom>
        </p:spPr>
      </p:pic>
    </p:spTree>
    <p:extLst>
      <p:ext uri="{BB962C8B-B14F-4D97-AF65-F5344CB8AC3E}">
        <p14:creationId xmlns:p14="http://schemas.microsoft.com/office/powerpoint/2010/main" val="421772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boats on the river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008F0-E62A-4CBA-9A36-7C0166005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1384" r="2302" b="1273"/>
          <a:stretch/>
        </p:blipFill>
        <p:spPr>
          <a:xfrm>
            <a:off x="1134325" y="1397700"/>
            <a:ext cx="6875349" cy="4610841"/>
          </a:xfrm>
          <a:prstGeom prst="roundRect">
            <a:avLst>
              <a:gd name="adj" fmla="val 8129"/>
            </a:avLst>
          </a:prstGeom>
        </p:spPr>
      </p:pic>
    </p:spTree>
    <p:extLst>
      <p:ext uri="{BB962C8B-B14F-4D97-AF65-F5344CB8AC3E}">
        <p14:creationId xmlns:p14="http://schemas.microsoft.com/office/powerpoint/2010/main" val="232688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fish and chips on a dish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031F7-BC71-41F2-96DD-3707E7548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36" y="1979802"/>
            <a:ext cx="5641927" cy="3970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3B880-6E1A-422E-BA02-52F8845A7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79" y="2583679"/>
            <a:ext cx="4469842" cy="22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 goat and a cow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C11AC-2CCF-4F5A-971D-16452AF12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2110219"/>
            <a:ext cx="3868463" cy="2893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7DD26-3E87-40C4-9C44-DCEB2D2CA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9" y="2214694"/>
            <a:ext cx="2948796" cy="27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4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sixteen trees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A9ED1-B00A-482A-89F6-ECCDC99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1" y="1473201"/>
            <a:ext cx="6280497" cy="4441037"/>
          </a:xfrm>
          <a:prstGeom prst="roundRect">
            <a:avLst>
              <a:gd name="adj" fmla="val 10699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1C97AA-287F-4387-9752-859B1D42E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62" y="2856451"/>
            <a:ext cx="959779" cy="1145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62264-5CB4-41F5-8095-3A04AEB89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10" y="4217809"/>
            <a:ext cx="959779" cy="1145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A7481-8CFC-4ADA-B14C-35515C302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53" y="2889031"/>
            <a:ext cx="959779" cy="114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608A37-1DC4-42AB-819B-746665CD7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55" y="3671625"/>
            <a:ext cx="959779" cy="1145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01ADC8-EC64-4405-8965-B154FCEEF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7" y="2775119"/>
            <a:ext cx="959779" cy="1145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D4D5E6-33EA-4E5C-ABE4-FD2D8A49E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20" y="4536202"/>
            <a:ext cx="959779" cy="1145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DA331A-5B13-41E9-9CCC-AD3E7BEB3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78" y="4590110"/>
            <a:ext cx="959779" cy="1145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29BDB1-5B2E-451D-8DBD-3E5E6251B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94" y="2923205"/>
            <a:ext cx="892931" cy="12911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2C7AF1-5803-415A-AC51-EE60B414D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79" y="2485214"/>
            <a:ext cx="892931" cy="12911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DA3978-E2D6-4674-AF3B-33B34831B5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35" y="3555070"/>
            <a:ext cx="892931" cy="12911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43639D-686C-43CB-907C-60202429C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33" y="4500524"/>
            <a:ext cx="892931" cy="12911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3B255D-3193-425B-A599-5C85286297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97" y="3318227"/>
            <a:ext cx="892931" cy="12911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DEC1C7-1C5D-4304-A36C-0247DC5DA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30" y="4500524"/>
            <a:ext cx="892931" cy="12911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891FC5-6350-41A0-A9A8-F8AA72A26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7" y="3373409"/>
            <a:ext cx="892931" cy="12911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60954F-2886-497F-BC0B-C8005ADDB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17" y="4071765"/>
            <a:ext cx="892931" cy="1291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406AEF-562C-42C7-A787-B5676412C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21" y="4628481"/>
            <a:ext cx="959779" cy="11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2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looking at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765EA-6E3D-4DAF-9048-69D18BC66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30" y="1496271"/>
            <a:ext cx="3333960" cy="46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light of a torch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0C712-7448-4EBC-B986-A5259C5E45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4"/>
          <a:stretch/>
        </p:blipFill>
        <p:spPr>
          <a:xfrm>
            <a:off x="1266737" y="810163"/>
            <a:ext cx="6785558" cy="54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49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144</TotalTime>
  <Words>40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tools in the shed</vt:lpstr>
      <vt:lpstr>ships in the port</vt:lpstr>
      <vt:lpstr>boats on the river</vt:lpstr>
      <vt:lpstr>fish and chips on a dish</vt:lpstr>
      <vt:lpstr>a goat and a cow</vt:lpstr>
      <vt:lpstr>sixteen trees</vt:lpstr>
      <vt:lpstr>looking at books</vt:lpstr>
      <vt:lpstr>light of a torch</vt:lpstr>
      <vt:lpstr>digging in the soil</vt:lpstr>
      <vt:lpstr>goats in a farmyard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Vanessa Skinner</cp:lastModifiedBy>
  <cp:revision>4</cp:revision>
  <dcterms:created xsi:type="dcterms:W3CDTF">2020-04-23T02:43:08Z</dcterms:created>
  <dcterms:modified xsi:type="dcterms:W3CDTF">2021-01-07T09:47:56Z</dcterms:modified>
</cp:coreProperties>
</file>