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59" r:id="rId5"/>
  </p:sldIdLst>
  <p:sldSz cx="9720263" cy="176403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99FF99"/>
    <a:srgbClr val="9DC3E6"/>
    <a:srgbClr val="FE6E6E"/>
    <a:srgbClr val="FF99CC"/>
    <a:srgbClr val="CC99FF"/>
    <a:srgbClr val="BC78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3" d="100"/>
          <a:sy n="43" d="100"/>
        </p:scale>
        <p:origin x="291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0E6701-4D66-48E3-9A1A-4093935CDB69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76500" y="1241425"/>
            <a:ext cx="18446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A0E1F4-7A8C-4C80-9763-201769241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7629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9020" y="2886967"/>
            <a:ext cx="8262224" cy="6141438"/>
          </a:xfrm>
        </p:spPr>
        <p:txBody>
          <a:bodyPr anchor="b"/>
          <a:lstStyle>
            <a:lvl1pPr algn="ctr">
              <a:defRPr sz="63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033" y="9265242"/>
            <a:ext cx="7290197" cy="4258988"/>
          </a:xfrm>
        </p:spPr>
        <p:txBody>
          <a:bodyPr/>
          <a:lstStyle>
            <a:lvl1pPr marL="0" indent="0" algn="ctr">
              <a:buNone/>
              <a:defRPr sz="2551"/>
            </a:lvl1pPr>
            <a:lvl2pPr marL="486004" indent="0" algn="ctr">
              <a:buNone/>
              <a:defRPr sz="2126"/>
            </a:lvl2pPr>
            <a:lvl3pPr marL="972007" indent="0" algn="ctr">
              <a:buNone/>
              <a:defRPr sz="1913"/>
            </a:lvl3pPr>
            <a:lvl4pPr marL="1458011" indent="0" algn="ctr">
              <a:buNone/>
              <a:defRPr sz="1701"/>
            </a:lvl4pPr>
            <a:lvl5pPr marL="1944014" indent="0" algn="ctr">
              <a:buNone/>
              <a:defRPr sz="1701"/>
            </a:lvl5pPr>
            <a:lvl6pPr marL="2430018" indent="0" algn="ctr">
              <a:buNone/>
              <a:defRPr sz="1701"/>
            </a:lvl6pPr>
            <a:lvl7pPr marL="2916022" indent="0" algn="ctr">
              <a:buNone/>
              <a:defRPr sz="1701"/>
            </a:lvl7pPr>
            <a:lvl8pPr marL="3402025" indent="0" algn="ctr">
              <a:buNone/>
              <a:defRPr sz="1701"/>
            </a:lvl8pPr>
            <a:lvl9pPr marL="3888029" indent="0" algn="ctr">
              <a:buNone/>
              <a:defRPr sz="170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1DC4-2FF3-42CE-8D58-5E5E352313B8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592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1DC4-2FF3-42CE-8D58-5E5E352313B8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1609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206" y="4397830"/>
            <a:ext cx="8383727" cy="7337874"/>
          </a:xfrm>
        </p:spPr>
        <p:txBody>
          <a:bodyPr anchor="b"/>
          <a:lstStyle>
            <a:lvl1pPr>
              <a:defRPr sz="63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206" y="11805123"/>
            <a:ext cx="8383727" cy="3858814"/>
          </a:xfrm>
        </p:spPr>
        <p:txBody>
          <a:bodyPr/>
          <a:lstStyle>
            <a:lvl1pPr marL="0" indent="0">
              <a:buNone/>
              <a:defRPr sz="2551">
                <a:solidFill>
                  <a:schemeClr val="tx1"/>
                </a:solidFill>
              </a:defRPr>
            </a:lvl1pPr>
            <a:lvl2pPr marL="486004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2pPr>
            <a:lvl3pPr marL="972007" indent="0">
              <a:buNone/>
              <a:defRPr sz="1913">
                <a:solidFill>
                  <a:schemeClr val="tx1">
                    <a:tint val="75000"/>
                  </a:schemeClr>
                </a:solidFill>
              </a:defRPr>
            </a:lvl3pPr>
            <a:lvl4pPr marL="1458011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4pPr>
            <a:lvl5pPr marL="1944014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5pPr>
            <a:lvl6pPr marL="2430018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6pPr>
            <a:lvl7pPr marL="2916022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7pPr>
            <a:lvl8pPr marL="3402025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8pPr>
            <a:lvl9pPr marL="3888029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1DC4-2FF3-42CE-8D58-5E5E352313B8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508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8268" y="4695913"/>
            <a:ext cx="4131112" cy="111926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0883" y="4695913"/>
            <a:ext cx="4131112" cy="111926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1DC4-2FF3-42CE-8D58-5E5E352313B8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4556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939186"/>
            <a:ext cx="8383727" cy="3409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9535" y="4324325"/>
            <a:ext cx="4112126" cy="2119285"/>
          </a:xfrm>
        </p:spPr>
        <p:txBody>
          <a:bodyPr anchor="b"/>
          <a:lstStyle>
            <a:lvl1pPr marL="0" indent="0">
              <a:buNone/>
              <a:defRPr sz="2551" b="1"/>
            </a:lvl1pPr>
            <a:lvl2pPr marL="486004" indent="0">
              <a:buNone/>
              <a:defRPr sz="2126" b="1"/>
            </a:lvl2pPr>
            <a:lvl3pPr marL="972007" indent="0">
              <a:buNone/>
              <a:defRPr sz="1913" b="1"/>
            </a:lvl3pPr>
            <a:lvl4pPr marL="1458011" indent="0">
              <a:buNone/>
              <a:defRPr sz="1701" b="1"/>
            </a:lvl4pPr>
            <a:lvl5pPr marL="1944014" indent="0">
              <a:buNone/>
              <a:defRPr sz="1701" b="1"/>
            </a:lvl5pPr>
            <a:lvl6pPr marL="2430018" indent="0">
              <a:buNone/>
              <a:defRPr sz="1701" b="1"/>
            </a:lvl6pPr>
            <a:lvl7pPr marL="2916022" indent="0">
              <a:buNone/>
              <a:defRPr sz="1701" b="1"/>
            </a:lvl7pPr>
            <a:lvl8pPr marL="3402025" indent="0">
              <a:buNone/>
              <a:defRPr sz="1701" b="1"/>
            </a:lvl8pPr>
            <a:lvl9pPr marL="3888029" indent="0">
              <a:buNone/>
              <a:defRPr sz="170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9535" y="6443610"/>
            <a:ext cx="4112126" cy="94775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20884" y="4324325"/>
            <a:ext cx="4132378" cy="2119285"/>
          </a:xfrm>
        </p:spPr>
        <p:txBody>
          <a:bodyPr anchor="b"/>
          <a:lstStyle>
            <a:lvl1pPr marL="0" indent="0">
              <a:buNone/>
              <a:defRPr sz="2551" b="1"/>
            </a:lvl1pPr>
            <a:lvl2pPr marL="486004" indent="0">
              <a:buNone/>
              <a:defRPr sz="2126" b="1"/>
            </a:lvl2pPr>
            <a:lvl3pPr marL="972007" indent="0">
              <a:buNone/>
              <a:defRPr sz="1913" b="1"/>
            </a:lvl3pPr>
            <a:lvl4pPr marL="1458011" indent="0">
              <a:buNone/>
              <a:defRPr sz="1701" b="1"/>
            </a:lvl4pPr>
            <a:lvl5pPr marL="1944014" indent="0">
              <a:buNone/>
              <a:defRPr sz="1701" b="1"/>
            </a:lvl5pPr>
            <a:lvl6pPr marL="2430018" indent="0">
              <a:buNone/>
              <a:defRPr sz="1701" b="1"/>
            </a:lvl6pPr>
            <a:lvl7pPr marL="2916022" indent="0">
              <a:buNone/>
              <a:defRPr sz="1701" b="1"/>
            </a:lvl7pPr>
            <a:lvl8pPr marL="3402025" indent="0">
              <a:buNone/>
              <a:defRPr sz="1701" b="1"/>
            </a:lvl8pPr>
            <a:lvl9pPr marL="3888029" indent="0">
              <a:buNone/>
              <a:defRPr sz="170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20884" y="6443610"/>
            <a:ext cx="4132378" cy="94775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1DC4-2FF3-42CE-8D58-5E5E352313B8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910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1DC4-2FF3-42CE-8D58-5E5E352313B8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4437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1DC4-2FF3-42CE-8D58-5E5E352313B8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979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</p:spPr>
        <p:txBody>
          <a:bodyPr anchor="b"/>
          <a:lstStyle>
            <a:lvl1pPr>
              <a:defRPr sz="34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2378" y="2539880"/>
            <a:ext cx="4920883" cy="12536047"/>
          </a:xfrm>
        </p:spPr>
        <p:txBody>
          <a:bodyPr/>
          <a:lstStyle>
            <a:lvl1pPr>
              <a:defRPr sz="3402"/>
            </a:lvl1pPr>
            <a:lvl2pPr>
              <a:defRPr sz="2976"/>
            </a:lvl2pPr>
            <a:lvl3pPr>
              <a:defRPr sz="2551"/>
            </a:lvl3pPr>
            <a:lvl4pPr>
              <a:defRPr sz="2126"/>
            </a:lvl4pPr>
            <a:lvl5pPr>
              <a:defRPr sz="2126"/>
            </a:lvl5pPr>
            <a:lvl6pPr>
              <a:defRPr sz="2126"/>
            </a:lvl6pPr>
            <a:lvl7pPr>
              <a:defRPr sz="2126"/>
            </a:lvl7pPr>
            <a:lvl8pPr>
              <a:defRPr sz="2126"/>
            </a:lvl8pPr>
            <a:lvl9pPr>
              <a:defRPr sz="2126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5292090"/>
            <a:ext cx="3135038" cy="9804251"/>
          </a:xfrm>
        </p:spPr>
        <p:txBody>
          <a:bodyPr/>
          <a:lstStyle>
            <a:lvl1pPr marL="0" indent="0">
              <a:buNone/>
              <a:defRPr sz="1701"/>
            </a:lvl1pPr>
            <a:lvl2pPr marL="486004" indent="0">
              <a:buNone/>
              <a:defRPr sz="1488"/>
            </a:lvl2pPr>
            <a:lvl3pPr marL="972007" indent="0">
              <a:buNone/>
              <a:defRPr sz="1276"/>
            </a:lvl3pPr>
            <a:lvl4pPr marL="1458011" indent="0">
              <a:buNone/>
              <a:defRPr sz="1063"/>
            </a:lvl4pPr>
            <a:lvl5pPr marL="1944014" indent="0">
              <a:buNone/>
              <a:defRPr sz="1063"/>
            </a:lvl5pPr>
            <a:lvl6pPr marL="2430018" indent="0">
              <a:buNone/>
              <a:defRPr sz="1063"/>
            </a:lvl6pPr>
            <a:lvl7pPr marL="2916022" indent="0">
              <a:buNone/>
              <a:defRPr sz="1063"/>
            </a:lvl7pPr>
            <a:lvl8pPr marL="3402025" indent="0">
              <a:buNone/>
              <a:defRPr sz="1063"/>
            </a:lvl8pPr>
            <a:lvl9pPr marL="3888029" indent="0">
              <a:buNone/>
              <a:defRPr sz="10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1DC4-2FF3-42CE-8D58-5E5E352313B8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990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</p:spPr>
        <p:txBody>
          <a:bodyPr anchor="b"/>
          <a:lstStyle>
            <a:lvl1pPr>
              <a:defRPr sz="34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32378" y="2539880"/>
            <a:ext cx="4920883" cy="12536047"/>
          </a:xfrm>
        </p:spPr>
        <p:txBody>
          <a:bodyPr anchor="t"/>
          <a:lstStyle>
            <a:lvl1pPr marL="0" indent="0">
              <a:buNone/>
              <a:defRPr sz="3402"/>
            </a:lvl1pPr>
            <a:lvl2pPr marL="486004" indent="0">
              <a:buNone/>
              <a:defRPr sz="2976"/>
            </a:lvl2pPr>
            <a:lvl3pPr marL="972007" indent="0">
              <a:buNone/>
              <a:defRPr sz="2551"/>
            </a:lvl3pPr>
            <a:lvl4pPr marL="1458011" indent="0">
              <a:buNone/>
              <a:defRPr sz="2126"/>
            </a:lvl4pPr>
            <a:lvl5pPr marL="1944014" indent="0">
              <a:buNone/>
              <a:defRPr sz="2126"/>
            </a:lvl5pPr>
            <a:lvl6pPr marL="2430018" indent="0">
              <a:buNone/>
              <a:defRPr sz="2126"/>
            </a:lvl6pPr>
            <a:lvl7pPr marL="2916022" indent="0">
              <a:buNone/>
              <a:defRPr sz="2126"/>
            </a:lvl7pPr>
            <a:lvl8pPr marL="3402025" indent="0">
              <a:buNone/>
              <a:defRPr sz="2126"/>
            </a:lvl8pPr>
            <a:lvl9pPr marL="3888029" indent="0">
              <a:buNone/>
              <a:defRPr sz="212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5292090"/>
            <a:ext cx="3135038" cy="9804251"/>
          </a:xfrm>
        </p:spPr>
        <p:txBody>
          <a:bodyPr/>
          <a:lstStyle>
            <a:lvl1pPr marL="0" indent="0">
              <a:buNone/>
              <a:defRPr sz="1701"/>
            </a:lvl1pPr>
            <a:lvl2pPr marL="486004" indent="0">
              <a:buNone/>
              <a:defRPr sz="1488"/>
            </a:lvl2pPr>
            <a:lvl3pPr marL="972007" indent="0">
              <a:buNone/>
              <a:defRPr sz="1276"/>
            </a:lvl3pPr>
            <a:lvl4pPr marL="1458011" indent="0">
              <a:buNone/>
              <a:defRPr sz="1063"/>
            </a:lvl4pPr>
            <a:lvl5pPr marL="1944014" indent="0">
              <a:buNone/>
              <a:defRPr sz="1063"/>
            </a:lvl5pPr>
            <a:lvl6pPr marL="2430018" indent="0">
              <a:buNone/>
              <a:defRPr sz="1063"/>
            </a:lvl6pPr>
            <a:lvl7pPr marL="2916022" indent="0">
              <a:buNone/>
              <a:defRPr sz="1063"/>
            </a:lvl7pPr>
            <a:lvl8pPr marL="3402025" indent="0">
              <a:buNone/>
              <a:defRPr sz="1063"/>
            </a:lvl8pPr>
            <a:lvl9pPr marL="3888029" indent="0">
              <a:buNone/>
              <a:defRPr sz="10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1DC4-2FF3-42CE-8D58-5E5E352313B8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647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1DC4-2FF3-42CE-8D58-5E5E352313B8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827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6064" y="939183"/>
            <a:ext cx="2095932" cy="149493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8269" y="939183"/>
            <a:ext cx="6166292" cy="149493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B1DC4-2FF3-42CE-8D58-5E5E352313B8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8992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B1DC4-2FF3-42CE-8D58-5E5E352313B8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71102-5F81-44AD-960A-14FD5DEDA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583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72007" rtl="0" eaLnBrk="1" latinLnBrk="0" hangingPunct="1">
        <a:lnSpc>
          <a:spcPct val="90000"/>
        </a:lnSpc>
        <a:spcBef>
          <a:spcPct val="0"/>
        </a:spcBef>
        <a:buNone/>
        <a:defRPr sz="467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3002" indent="-243002" algn="l" defTabSz="972007" rtl="0" eaLnBrk="1" latinLnBrk="0" hangingPunct="1">
        <a:lnSpc>
          <a:spcPct val="90000"/>
        </a:lnSpc>
        <a:spcBef>
          <a:spcPts val="1063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1pPr>
      <a:lvl2pPr marL="729005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2551" kern="1200">
          <a:solidFill>
            <a:schemeClr val="tx1"/>
          </a:solidFill>
          <a:latin typeface="+mn-lt"/>
          <a:ea typeface="+mn-ea"/>
          <a:cs typeface="+mn-cs"/>
        </a:defRPr>
      </a:lvl2pPr>
      <a:lvl3pPr marL="1215009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701013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4pPr>
      <a:lvl5pPr marL="2187016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3159023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645027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4131031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1pPr>
      <a:lvl2pPr marL="486004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2pPr>
      <a:lvl3pPr marL="972007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3pPr>
      <a:lvl4pPr marL="1458011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4pPr>
      <a:lvl5pPr marL="1944014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5pPr>
      <a:lvl6pPr marL="2430018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916022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402025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888029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110F2B-7436-4FB9-A2D8-A654F607051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221" y="208144"/>
            <a:ext cx="9732778" cy="17352849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DDC27B07-57EE-4392-97DE-592202DE97AD}"/>
              </a:ext>
            </a:extLst>
          </p:cNvPr>
          <p:cNvSpPr/>
          <p:nvPr/>
        </p:nvSpPr>
        <p:spPr>
          <a:xfrm>
            <a:off x="7910403" y="16118169"/>
            <a:ext cx="1514902" cy="147395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175C91E-ED01-48D0-9349-250AB31DBE11}"/>
              </a:ext>
            </a:extLst>
          </p:cNvPr>
          <p:cNvSpPr/>
          <p:nvPr/>
        </p:nvSpPr>
        <p:spPr>
          <a:xfrm>
            <a:off x="8097247" y="16346187"/>
            <a:ext cx="1119116" cy="106865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Year </a:t>
            </a:r>
            <a:r>
              <a:rPr lang="en-GB" sz="32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7</a:t>
            </a:r>
            <a:endParaRPr lang="en-GB" b="1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E94246F-E5F6-4A65-99FE-C169F576D796}"/>
              </a:ext>
            </a:extLst>
          </p:cNvPr>
          <p:cNvSpPr/>
          <p:nvPr/>
        </p:nvSpPr>
        <p:spPr>
          <a:xfrm>
            <a:off x="8134616" y="12745898"/>
            <a:ext cx="1514902" cy="1473959"/>
          </a:xfrm>
          <a:prstGeom prst="ellipse">
            <a:avLst/>
          </a:prstGeom>
          <a:solidFill>
            <a:srgbClr val="FE6E6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6DC4737-6B55-4EFA-AF8A-A63D60F0061E}"/>
              </a:ext>
            </a:extLst>
          </p:cNvPr>
          <p:cNvSpPr/>
          <p:nvPr/>
        </p:nvSpPr>
        <p:spPr>
          <a:xfrm>
            <a:off x="8318949" y="12939573"/>
            <a:ext cx="1119116" cy="106865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Year </a:t>
            </a:r>
            <a:r>
              <a:rPr lang="en-GB" sz="32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8</a:t>
            </a:r>
            <a:endParaRPr lang="en-GB" b="1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EA3AFDC-E076-4BBE-AB70-24D9C7AB56FB}"/>
              </a:ext>
            </a:extLst>
          </p:cNvPr>
          <p:cNvSpPr/>
          <p:nvPr/>
        </p:nvSpPr>
        <p:spPr>
          <a:xfrm>
            <a:off x="8134616" y="8658858"/>
            <a:ext cx="1514902" cy="1473959"/>
          </a:xfrm>
          <a:prstGeom prst="ellipse">
            <a:avLst/>
          </a:prstGeom>
          <a:solidFill>
            <a:srgbClr val="BC78F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6846DBA-6DDC-4BEC-82B4-BCCAE08C1002}"/>
              </a:ext>
            </a:extLst>
          </p:cNvPr>
          <p:cNvSpPr/>
          <p:nvPr/>
        </p:nvSpPr>
        <p:spPr>
          <a:xfrm>
            <a:off x="8318949" y="8852533"/>
            <a:ext cx="1119116" cy="106865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Year </a:t>
            </a:r>
            <a:r>
              <a:rPr lang="en-GB" sz="32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9</a:t>
            </a:r>
            <a:endParaRPr lang="en-GB" b="1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DAFA3C7-A01F-4A3D-8DA6-3C0467411CDD}"/>
              </a:ext>
            </a:extLst>
          </p:cNvPr>
          <p:cNvSpPr/>
          <p:nvPr/>
        </p:nvSpPr>
        <p:spPr>
          <a:xfrm>
            <a:off x="7840852" y="4904402"/>
            <a:ext cx="1514902" cy="147395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0A17378-5ADE-4F0B-B81E-676BBB712650}"/>
              </a:ext>
            </a:extLst>
          </p:cNvPr>
          <p:cNvSpPr/>
          <p:nvPr/>
        </p:nvSpPr>
        <p:spPr>
          <a:xfrm>
            <a:off x="8025185" y="5098077"/>
            <a:ext cx="1119116" cy="106865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Year </a:t>
            </a:r>
            <a:r>
              <a:rPr lang="en-GB" sz="32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10</a:t>
            </a:r>
            <a:endParaRPr lang="en-GB" b="1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00D37AF-86BA-4FE0-8F54-6FBDD3C6569A}"/>
              </a:ext>
            </a:extLst>
          </p:cNvPr>
          <p:cNvSpPr/>
          <p:nvPr/>
        </p:nvSpPr>
        <p:spPr>
          <a:xfrm>
            <a:off x="153310" y="3456054"/>
            <a:ext cx="1514902" cy="147395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79CF78A-6011-47AC-90B8-5975E5801A1D}"/>
              </a:ext>
            </a:extLst>
          </p:cNvPr>
          <p:cNvSpPr/>
          <p:nvPr/>
        </p:nvSpPr>
        <p:spPr>
          <a:xfrm>
            <a:off x="341894" y="3642672"/>
            <a:ext cx="1119116" cy="106865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Year </a:t>
            </a:r>
            <a:r>
              <a:rPr lang="en-GB" sz="32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11</a:t>
            </a:r>
            <a:endParaRPr lang="en-GB" b="1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280085" y="304800"/>
            <a:ext cx="2129181" cy="1957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7CA8DF-E1CD-4089-8BC6-4062A5830BD4}"/>
              </a:ext>
            </a:extLst>
          </p:cNvPr>
          <p:cNvSpPr txBox="1"/>
          <p:nvPr/>
        </p:nvSpPr>
        <p:spPr>
          <a:xfrm>
            <a:off x="215877" y="93172"/>
            <a:ext cx="9394440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Helvetica" panose="020B0604020202020204" pitchFamily="34" charset="0"/>
                <a:cs typeface="Helvetica" panose="020B0604020202020204" pitchFamily="34" charset="0"/>
              </a:rPr>
              <a:t>Shipston High: Drama Curriculum </a:t>
            </a:r>
            <a:endParaRPr lang="en-US" sz="1050" i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7" name="Picture 2" descr="Image result for shipston high school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365" y="88349"/>
            <a:ext cx="535504" cy="703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Image result for shipston high school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3" y="105693"/>
            <a:ext cx="535504" cy="703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E86AD073-6017-413D-A903-A1425207A3BD}"/>
              </a:ext>
            </a:extLst>
          </p:cNvPr>
          <p:cNvSpPr txBox="1"/>
          <p:nvPr/>
        </p:nvSpPr>
        <p:spPr>
          <a:xfrm>
            <a:off x="6292290" y="16807677"/>
            <a:ext cx="1063253" cy="369332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Macbeth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3DED1AF-F709-4D92-AB7C-30A546FEEE9D}"/>
              </a:ext>
            </a:extLst>
          </p:cNvPr>
          <p:cNvSpPr txBox="1"/>
          <p:nvPr/>
        </p:nvSpPr>
        <p:spPr>
          <a:xfrm>
            <a:off x="2453325" y="16846598"/>
            <a:ext cx="1277566" cy="369332"/>
          </a:xfrm>
          <a:prstGeom prst="rect">
            <a:avLst/>
          </a:prstGeom>
          <a:solidFill>
            <a:srgbClr val="9DC3E6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Melodrama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D136322-1271-4707-915D-4DC9DD1BBDB9}"/>
              </a:ext>
            </a:extLst>
          </p:cNvPr>
          <p:cNvSpPr txBox="1"/>
          <p:nvPr/>
        </p:nvSpPr>
        <p:spPr>
          <a:xfrm>
            <a:off x="1739045" y="14710101"/>
            <a:ext cx="2054431" cy="369332"/>
          </a:xfrm>
          <a:prstGeom prst="rect">
            <a:avLst/>
          </a:prstGeom>
          <a:solidFill>
            <a:srgbClr val="9DC3E6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Realism and Power 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27451DB-4811-4159-BC7B-27A43D4BD7C7}"/>
              </a:ext>
            </a:extLst>
          </p:cNvPr>
          <p:cNvSpPr txBox="1"/>
          <p:nvPr/>
        </p:nvSpPr>
        <p:spPr>
          <a:xfrm>
            <a:off x="4936913" y="14729136"/>
            <a:ext cx="2306356" cy="369332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Wealth and </a:t>
            </a:r>
            <a:r>
              <a:rPr lang="en-GB" dirty="0" err="1"/>
              <a:t>Volpone</a:t>
            </a:r>
            <a:endParaRPr lang="en-GB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8A6C494-232A-4F29-AF5B-533B38D5D666}"/>
              </a:ext>
            </a:extLst>
          </p:cNvPr>
          <p:cNvSpPr txBox="1"/>
          <p:nvPr/>
        </p:nvSpPr>
        <p:spPr>
          <a:xfrm>
            <a:off x="6208027" y="12610794"/>
            <a:ext cx="1059085" cy="369332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Antigone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C986506-BCDF-43EB-A9EE-24B468728141}"/>
              </a:ext>
            </a:extLst>
          </p:cNvPr>
          <p:cNvSpPr txBox="1"/>
          <p:nvPr/>
        </p:nvSpPr>
        <p:spPr>
          <a:xfrm>
            <a:off x="1874667" y="12633161"/>
            <a:ext cx="1326516" cy="369332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Harry Potter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83B833E-AA6D-49E4-888B-6E520AD8D6DC}"/>
              </a:ext>
            </a:extLst>
          </p:cNvPr>
          <p:cNvSpPr txBox="1"/>
          <p:nvPr/>
        </p:nvSpPr>
        <p:spPr>
          <a:xfrm>
            <a:off x="1964018" y="10567886"/>
            <a:ext cx="1713787" cy="369332"/>
          </a:xfrm>
          <a:prstGeom prst="rect">
            <a:avLst/>
          </a:prstGeom>
          <a:solidFill>
            <a:srgbClr val="9DC3E6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Physical Theatre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8124F9D1-8085-4C3D-AB2A-376E95F322E3}"/>
              </a:ext>
            </a:extLst>
          </p:cNvPr>
          <p:cNvSpPr txBox="1"/>
          <p:nvPr/>
        </p:nvSpPr>
        <p:spPr>
          <a:xfrm>
            <a:off x="5753546" y="10602072"/>
            <a:ext cx="986558" cy="369332"/>
          </a:xfrm>
          <a:prstGeom prst="rect">
            <a:avLst/>
          </a:prstGeom>
          <a:solidFill>
            <a:srgbClr val="99FF99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Devising 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14ACE3EE-4041-4571-9E7D-0DEEABC236AA}"/>
              </a:ext>
            </a:extLst>
          </p:cNvPr>
          <p:cNvSpPr txBox="1"/>
          <p:nvPr/>
        </p:nvSpPr>
        <p:spPr>
          <a:xfrm>
            <a:off x="5618276" y="8515237"/>
            <a:ext cx="1031199" cy="369332"/>
          </a:xfrm>
          <a:prstGeom prst="rect">
            <a:avLst/>
          </a:prstGeom>
          <a:solidFill>
            <a:srgbClr val="99FF99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Devising 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36741CA3-21EA-411F-94B9-3304D7429767}"/>
              </a:ext>
            </a:extLst>
          </p:cNvPr>
          <p:cNvSpPr txBox="1"/>
          <p:nvPr/>
        </p:nvSpPr>
        <p:spPr>
          <a:xfrm>
            <a:off x="2009106" y="8456802"/>
            <a:ext cx="1377471" cy="369332"/>
          </a:xfrm>
          <a:prstGeom prst="rect">
            <a:avLst/>
          </a:prstGeom>
          <a:solidFill>
            <a:srgbClr val="FFFF66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The Crucible 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2F64C4A9-8B71-41A5-85C3-DC74F4BF5B5D}"/>
              </a:ext>
            </a:extLst>
          </p:cNvPr>
          <p:cNvSpPr txBox="1"/>
          <p:nvPr/>
        </p:nvSpPr>
        <p:spPr>
          <a:xfrm>
            <a:off x="1784003" y="6393945"/>
            <a:ext cx="1963707" cy="369332"/>
          </a:xfrm>
          <a:prstGeom prst="rect">
            <a:avLst/>
          </a:prstGeom>
          <a:solidFill>
            <a:srgbClr val="9DC3E6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The Hunger Games 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B0EC63FF-7E8F-4DF6-80DF-A7A4898BE417}"/>
              </a:ext>
            </a:extLst>
          </p:cNvPr>
          <p:cNvSpPr txBox="1"/>
          <p:nvPr/>
        </p:nvSpPr>
        <p:spPr>
          <a:xfrm>
            <a:off x="5362342" y="6401420"/>
            <a:ext cx="1426172" cy="369332"/>
          </a:xfrm>
          <a:prstGeom prst="rect">
            <a:avLst/>
          </a:prstGeom>
          <a:solidFill>
            <a:srgbClr val="9DC3E6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Practitioners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1CC043D2-0632-4E9A-8DC5-180BDF3271E1}"/>
              </a:ext>
            </a:extLst>
          </p:cNvPr>
          <p:cNvSpPr txBox="1"/>
          <p:nvPr/>
        </p:nvSpPr>
        <p:spPr>
          <a:xfrm>
            <a:off x="5672988" y="4276245"/>
            <a:ext cx="945357" cy="369332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Find Me 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9504018-509E-402B-B51F-0707D557F6A1}"/>
              </a:ext>
            </a:extLst>
          </p:cNvPr>
          <p:cNvSpPr txBox="1"/>
          <p:nvPr/>
        </p:nvSpPr>
        <p:spPr>
          <a:xfrm>
            <a:off x="2470550" y="4333358"/>
            <a:ext cx="987425" cy="369332"/>
          </a:xfrm>
          <a:prstGeom prst="rect">
            <a:avLst/>
          </a:prstGeom>
          <a:solidFill>
            <a:srgbClr val="99FF99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Devising 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4714473-134B-4FEA-A351-AB12AB060E78}"/>
              </a:ext>
            </a:extLst>
          </p:cNvPr>
          <p:cNvSpPr txBox="1"/>
          <p:nvPr/>
        </p:nvSpPr>
        <p:spPr>
          <a:xfrm>
            <a:off x="1393098" y="2196548"/>
            <a:ext cx="1520267" cy="369332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The Crucible 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AF6B179-2E96-45A4-A884-6AADBF0805B7}"/>
              </a:ext>
            </a:extLst>
          </p:cNvPr>
          <p:cNvSpPr txBox="1"/>
          <p:nvPr/>
        </p:nvSpPr>
        <p:spPr>
          <a:xfrm>
            <a:off x="4125600" y="2237766"/>
            <a:ext cx="1520267" cy="369332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Written Exam  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B46E324-8EA9-4F02-A8D5-EAC6CBD92F25}"/>
              </a:ext>
            </a:extLst>
          </p:cNvPr>
          <p:cNvSpPr txBox="1"/>
          <p:nvPr/>
        </p:nvSpPr>
        <p:spPr>
          <a:xfrm>
            <a:off x="7190964" y="1213825"/>
            <a:ext cx="2035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OCR GCSE Drama J316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916536B-3029-4672-B27F-4C0C2D4E485F}"/>
              </a:ext>
            </a:extLst>
          </p:cNvPr>
          <p:cNvSpPr txBox="1"/>
          <p:nvPr/>
        </p:nvSpPr>
        <p:spPr>
          <a:xfrm>
            <a:off x="7175759" y="15453181"/>
            <a:ext cx="1301262" cy="830997"/>
          </a:xfrm>
          <a:prstGeom prst="rect">
            <a:avLst/>
          </a:prstGeom>
          <a:solidFill>
            <a:srgbClr val="99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Intent</a:t>
            </a:r>
            <a:r>
              <a:rPr lang="en-GB" sz="1200" dirty="0"/>
              <a:t> </a:t>
            </a:r>
          </a:p>
          <a:p>
            <a:r>
              <a:rPr lang="en-GB" sz="1200" dirty="0"/>
              <a:t>Learn how to rehearse and perform a scene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7D46CD0-E16C-4E39-9D82-D7064F34C138}"/>
              </a:ext>
            </a:extLst>
          </p:cNvPr>
          <p:cNvSpPr txBox="1"/>
          <p:nvPr/>
        </p:nvSpPr>
        <p:spPr>
          <a:xfrm>
            <a:off x="5658907" y="15514952"/>
            <a:ext cx="1434148" cy="7386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Implementation</a:t>
            </a:r>
          </a:p>
          <a:p>
            <a:r>
              <a:rPr lang="en-GB" sz="1200" dirty="0"/>
              <a:t>Perform the witches’ scene</a:t>
            </a:r>
            <a:r>
              <a:rPr lang="en-GB" dirty="0"/>
              <a:t> 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6A6C776-E03E-4AD1-8AD4-B50185C5ACEF}"/>
              </a:ext>
            </a:extLst>
          </p:cNvPr>
          <p:cNvSpPr txBox="1"/>
          <p:nvPr/>
        </p:nvSpPr>
        <p:spPr>
          <a:xfrm>
            <a:off x="5338742" y="11231307"/>
            <a:ext cx="908083" cy="1015663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Impact</a:t>
            </a:r>
          </a:p>
          <a:p>
            <a:r>
              <a:rPr lang="en-GB" sz="1200" dirty="0"/>
              <a:t>Assess use of body voice and blocking</a:t>
            </a:r>
            <a:endParaRPr lang="en-GB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5E846CAA-1282-4D5C-8B0B-3A3E23ED6127}"/>
              </a:ext>
            </a:extLst>
          </p:cNvPr>
          <p:cNvSpPr txBox="1"/>
          <p:nvPr/>
        </p:nvSpPr>
        <p:spPr>
          <a:xfrm>
            <a:off x="2844888" y="15489215"/>
            <a:ext cx="1301262" cy="830997"/>
          </a:xfrm>
          <a:prstGeom prst="rect">
            <a:avLst/>
          </a:prstGeom>
          <a:solidFill>
            <a:srgbClr val="99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Intent</a:t>
            </a:r>
            <a:r>
              <a:rPr lang="en-GB" sz="1200" dirty="0"/>
              <a:t> </a:t>
            </a:r>
          </a:p>
          <a:p>
            <a:r>
              <a:rPr lang="en-GB" sz="1200" dirty="0"/>
              <a:t>Learn how to perform in a theatrical style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C104C220-8E6F-41C9-BCA9-E1B31D536F94}"/>
              </a:ext>
            </a:extLst>
          </p:cNvPr>
          <p:cNvSpPr txBox="1"/>
          <p:nvPr/>
        </p:nvSpPr>
        <p:spPr>
          <a:xfrm>
            <a:off x="189680" y="13533147"/>
            <a:ext cx="1025353" cy="830997"/>
          </a:xfrm>
          <a:prstGeom prst="rect">
            <a:avLst/>
          </a:prstGeom>
          <a:solidFill>
            <a:srgbClr val="99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Intent </a:t>
            </a:r>
          </a:p>
          <a:p>
            <a:r>
              <a:rPr lang="en-GB" sz="1200" dirty="0"/>
              <a:t>Learn how to perform realistically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90A1941-B7F5-4FDB-9FF2-6FA28177FE33}"/>
              </a:ext>
            </a:extLst>
          </p:cNvPr>
          <p:cNvSpPr txBox="1"/>
          <p:nvPr/>
        </p:nvSpPr>
        <p:spPr>
          <a:xfrm>
            <a:off x="3887685" y="13291970"/>
            <a:ext cx="1301262" cy="1200329"/>
          </a:xfrm>
          <a:prstGeom prst="rect">
            <a:avLst/>
          </a:prstGeom>
          <a:solidFill>
            <a:srgbClr val="99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Intent </a:t>
            </a:r>
          </a:p>
          <a:p>
            <a:r>
              <a:rPr lang="en-GB" sz="1200" dirty="0"/>
              <a:t>Learn how to explore a modern topic and commedia dell </a:t>
            </a:r>
            <a:r>
              <a:rPr lang="en-GB" sz="1200" dirty="0" err="1"/>
              <a:t>arte</a:t>
            </a:r>
            <a:r>
              <a:rPr lang="en-GB" sz="1200" dirty="0"/>
              <a:t> 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FB662ABD-0137-4A99-97B8-7FF320E71299}"/>
              </a:ext>
            </a:extLst>
          </p:cNvPr>
          <p:cNvSpPr txBox="1"/>
          <p:nvPr/>
        </p:nvSpPr>
        <p:spPr>
          <a:xfrm>
            <a:off x="7989871" y="11412497"/>
            <a:ext cx="1301262" cy="1015663"/>
          </a:xfrm>
          <a:prstGeom prst="rect">
            <a:avLst/>
          </a:prstGeom>
          <a:solidFill>
            <a:srgbClr val="99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Intent</a:t>
            </a:r>
            <a:r>
              <a:rPr lang="en-GB" sz="1200" dirty="0"/>
              <a:t> </a:t>
            </a:r>
          </a:p>
          <a:p>
            <a:r>
              <a:rPr lang="en-GB" sz="1200" dirty="0"/>
              <a:t>Learn the plot of Antigone and the blocking of a scene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60279F93-21C8-4B62-A90E-1E8B55865E9E}"/>
              </a:ext>
            </a:extLst>
          </p:cNvPr>
          <p:cNvSpPr txBox="1"/>
          <p:nvPr/>
        </p:nvSpPr>
        <p:spPr>
          <a:xfrm>
            <a:off x="3730890" y="11236022"/>
            <a:ext cx="1301262" cy="830997"/>
          </a:xfrm>
          <a:prstGeom prst="rect">
            <a:avLst/>
          </a:prstGeom>
          <a:solidFill>
            <a:srgbClr val="99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Intent</a:t>
            </a:r>
            <a:r>
              <a:rPr lang="en-GB" sz="1200" dirty="0"/>
              <a:t> </a:t>
            </a:r>
          </a:p>
          <a:p>
            <a:r>
              <a:rPr lang="en-GB" sz="1200" dirty="0"/>
              <a:t>Learn how to rehearse and perform a scene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B81484D-8C9E-4C8D-9B6E-B0D82327615C}"/>
              </a:ext>
            </a:extLst>
          </p:cNvPr>
          <p:cNvSpPr txBox="1"/>
          <p:nvPr/>
        </p:nvSpPr>
        <p:spPr>
          <a:xfrm>
            <a:off x="236533" y="9152477"/>
            <a:ext cx="1075649" cy="1015663"/>
          </a:xfrm>
          <a:prstGeom prst="rect">
            <a:avLst/>
          </a:prstGeom>
          <a:solidFill>
            <a:srgbClr val="99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Intent </a:t>
            </a:r>
          </a:p>
          <a:p>
            <a:r>
              <a:rPr lang="en-GB" sz="1200" dirty="0"/>
              <a:t>Learn how to create physical theatre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C776AC81-663D-42A6-95B0-2E6A4FD99131}"/>
              </a:ext>
            </a:extLst>
          </p:cNvPr>
          <p:cNvSpPr txBox="1"/>
          <p:nvPr/>
        </p:nvSpPr>
        <p:spPr>
          <a:xfrm>
            <a:off x="4078323" y="9185208"/>
            <a:ext cx="1301262" cy="830997"/>
          </a:xfrm>
          <a:prstGeom prst="rect">
            <a:avLst/>
          </a:prstGeom>
          <a:solidFill>
            <a:srgbClr val="99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Intent </a:t>
            </a:r>
          </a:p>
          <a:p>
            <a:r>
              <a:rPr lang="en-GB" sz="1200" dirty="0"/>
              <a:t>Learn how to create quick scenes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F5C3DE01-E3AD-47BF-94B1-C86F41FFF44A}"/>
              </a:ext>
            </a:extLst>
          </p:cNvPr>
          <p:cNvSpPr txBox="1"/>
          <p:nvPr/>
        </p:nvSpPr>
        <p:spPr>
          <a:xfrm>
            <a:off x="1358734" y="15316270"/>
            <a:ext cx="1434148" cy="101566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Implementation</a:t>
            </a:r>
          </a:p>
          <a:p>
            <a:r>
              <a:rPr lang="en-GB" sz="1200" dirty="0"/>
              <a:t>Perform a scene from ‘Maria Marten’ and adapt text</a:t>
            </a:r>
            <a:endParaRPr lang="en-GB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940D27D6-4B74-4552-891D-DBCCA2DD8964}"/>
              </a:ext>
            </a:extLst>
          </p:cNvPr>
          <p:cNvSpPr txBox="1"/>
          <p:nvPr/>
        </p:nvSpPr>
        <p:spPr>
          <a:xfrm>
            <a:off x="1340960" y="13628389"/>
            <a:ext cx="1434148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Implementation</a:t>
            </a:r>
          </a:p>
          <a:p>
            <a:r>
              <a:rPr lang="en-GB" sz="1200" dirty="0"/>
              <a:t>Work on use of spatial relationships</a:t>
            </a:r>
            <a:endParaRPr lang="en-GB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D6CAA75-F688-4980-ACE9-F2ACA3AD2EF3}"/>
              </a:ext>
            </a:extLst>
          </p:cNvPr>
          <p:cNvSpPr txBox="1"/>
          <p:nvPr/>
        </p:nvSpPr>
        <p:spPr>
          <a:xfrm>
            <a:off x="5329066" y="13274341"/>
            <a:ext cx="1434148" cy="120032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Implementation</a:t>
            </a:r>
          </a:p>
          <a:p>
            <a:r>
              <a:rPr lang="en-GB" sz="1200" dirty="0"/>
              <a:t>Perform a scene from </a:t>
            </a:r>
            <a:r>
              <a:rPr lang="en-GB" sz="1200" dirty="0" err="1"/>
              <a:t>Volpone</a:t>
            </a:r>
            <a:r>
              <a:rPr lang="en-GB" sz="1200" dirty="0"/>
              <a:t> and learn how to perform a monologue</a:t>
            </a:r>
            <a:endParaRPr lang="en-GB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6D0843DD-B618-4201-A3A2-C6C82A7AE481}"/>
              </a:ext>
            </a:extLst>
          </p:cNvPr>
          <p:cNvSpPr txBox="1"/>
          <p:nvPr/>
        </p:nvSpPr>
        <p:spPr>
          <a:xfrm>
            <a:off x="6392242" y="11470328"/>
            <a:ext cx="1434148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Implementation</a:t>
            </a:r>
          </a:p>
          <a:p>
            <a:r>
              <a:rPr lang="en-GB" sz="1200" dirty="0"/>
              <a:t>Perform a scene from Antigone</a:t>
            </a:r>
            <a:endParaRPr lang="en-GB" dirty="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15E9A957-DBB5-4E2A-9757-0C10B6897D55}"/>
              </a:ext>
            </a:extLst>
          </p:cNvPr>
          <p:cNvSpPr txBox="1"/>
          <p:nvPr/>
        </p:nvSpPr>
        <p:spPr>
          <a:xfrm>
            <a:off x="2224034" y="11143345"/>
            <a:ext cx="1434148" cy="101566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Implementation</a:t>
            </a:r>
          </a:p>
          <a:p>
            <a:r>
              <a:rPr lang="en-GB" sz="1200" dirty="0"/>
              <a:t>Perform a scene or monologue of your choice with your own blocking </a:t>
            </a:r>
            <a:endParaRPr lang="en-GB" dirty="0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987C8A04-9FDA-424D-8947-14AD62AA10A1}"/>
              </a:ext>
            </a:extLst>
          </p:cNvPr>
          <p:cNvSpPr txBox="1"/>
          <p:nvPr/>
        </p:nvSpPr>
        <p:spPr>
          <a:xfrm>
            <a:off x="1471405" y="9137542"/>
            <a:ext cx="1434148" cy="101566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Implementation</a:t>
            </a:r>
          </a:p>
          <a:p>
            <a:r>
              <a:rPr lang="en-GB" sz="1200" dirty="0"/>
              <a:t>Use the body to create different types of physical theatre</a:t>
            </a:r>
            <a:endParaRPr lang="en-GB" dirty="0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0028C230-89CD-4932-B8C6-368358FC0E4F}"/>
              </a:ext>
            </a:extLst>
          </p:cNvPr>
          <p:cNvSpPr txBox="1"/>
          <p:nvPr/>
        </p:nvSpPr>
        <p:spPr>
          <a:xfrm>
            <a:off x="5513991" y="9244387"/>
            <a:ext cx="1434148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Implementation</a:t>
            </a:r>
          </a:p>
          <a:p>
            <a:r>
              <a:rPr lang="en-GB" sz="1200" dirty="0"/>
              <a:t>Perform a range of quick scenes</a:t>
            </a:r>
            <a:endParaRPr lang="en-GB" dirty="0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F6EE0D4E-D5B8-4729-96C9-47D7289560F8}"/>
              </a:ext>
            </a:extLst>
          </p:cNvPr>
          <p:cNvSpPr txBox="1"/>
          <p:nvPr/>
        </p:nvSpPr>
        <p:spPr>
          <a:xfrm>
            <a:off x="370847" y="15316271"/>
            <a:ext cx="908083" cy="1015663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Impact</a:t>
            </a:r>
          </a:p>
          <a:p>
            <a:r>
              <a:rPr lang="en-GB" sz="1200" dirty="0"/>
              <a:t>Change body and voice in role </a:t>
            </a:r>
            <a:endParaRPr lang="en-GB" dirty="0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7272706F-2D4F-4992-B431-5AD85D9C84BB}"/>
              </a:ext>
            </a:extLst>
          </p:cNvPr>
          <p:cNvSpPr txBox="1"/>
          <p:nvPr/>
        </p:nvSpPr>
        <p:spPr>
          <a:xfrm>
            <a:off x="2874890" y="13625481"/>
            <a:ext cx="908083" cy="646331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Impact</a:t>
            </a:r>
          </a:p>
          <a:p>
            <a:r>
              <a:rPr lang="en-GB" sz="1200" dirty="0"/>
              <a:t>Assess use of realism </a:t>
            </a:r>
            <a:endParaRPr lang="en-GB" dirty="0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51414172-B629-4B1B-A00C-8888BA0B4A21}"/>
              </a:ext>
            </a:extLst>
          </p:cNvPr>
          <p:cNvSpPr txBox="1"/>
          <p:nvPr/>
        </p:nvSpPr>
        <p:spPr>
          <a:xfrm>
            <a:off x="6930931" y="13433614"/>
            <a:ext cx="908083" cy="1015663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Impact</a:t>
            </a:r>
          </a:p>
          <a:p>
            <a:r>
              <a:rPr lang="en-GB" sz="1200" dirty="0"/>
              <a:t>Change body, voice and accent in role. </a:t>
            </a:r>
            <a:endParaRPr lang="en-GB" dirty="0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22CBC27C-9D9C-4E1A-9921-90EB36AC0FC2}"/>
              </a:ext>
            </a:extLst>
          </p:cNvPr>
          <p:cNvSpPr txBox="1"/>
          <p:nvPr/>
        </p:nvSpPr>
        <p:spPr>
          <a:xfrm>
            <a:off x="4163526" y="15463878"/>
            <a:ext cx="1412678" cy="830997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Impact</a:t>
            </a:r>
          </a:p>
          <a:p>
            <a:r>
              <a:rPr lang="en-GB" sz="1200" dirty="0"/>
              <a:t>Assess use of body voice and stage space</a:t>
            </a:r>
            <a:endParaRPr lang="en-GB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A5914E05-EBFF-48F8-96DF-EA72AD297EF3}"/>
              </a:ext>
            </a:extLst>
          </p:cNvPr>
          <p:cNvSpPr txBox="1"/>
          <p:nvPr/>
        </p:nvSpPr>
        <p:spPr>
          <a:xfrm>
            <a:off x="1229410" y="11103248"/>
            <a:ext cx="908083" cy="1015663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Impact</a:t>
            </a:r>
          </a:p>
          <a:p>
            <a:r>
              <a:rPr lang="en-GB" sz="1200" dirty="0"/>
              <a:t>Assess use of body voice and stage space </a:t>
            </a:r>
            <a:endParaRPr lang="en-GB" dirty="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07C6D2C8-C0CE-4D2F-9ADC-100A3FE513A9}"/>
              </a:ext>
            </a:extLst>
          </p:cNvPr>
          <p:cNvSpPr txBox="1"/>
          <p:nvPr/>
        </p:nvSpPr>
        <p:spPr>
          <a:xfrm>
            <a:off x="3012170" y="9129218"/>
            <a:ext cx="908083" cy="830997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Impact</a:t>
            </a:r>
          </a:p>
          <a:p>
            <a:r>
              <a:rPr lang="en-GB" sz="1200" dirty="0"/>
              <a:t>Assess use of body voice</a:t>
            </a:r>
            <a:endParaRPr lang="en-GB" dirty="0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509D95E7-7346-4331-BC69-440B0D233A38}"/>
              </a:ext>
            </a:extLst>
          </p:cNvPr>
          <p:cNvSpPr txBox="1"/>
          <p:nvPr/>
        </p:nvSpPr>
        <p:spPr>
          <a:xfrm>
            <a:off x="7056534" y="9055032"/>
            <a:ext cx="908083" cy="1015663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Impact</a:t>
            </a:r>
          </a:p>
          <a:p>
            <a:r>
              <a:rPr lang="en-GB" sz="1200" dirty="0"/>
              <a:t>Assess changes in body and voice</a:t>
            </a:r>
            <a:endParaRPr lang="en-GB" dirty="0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D6E43194-5CF1-4557-86DD-0BCE1D6AA292}"/>
              </a:ext>
            </a:extLst>
          </p:cNvPr>
          <p:cNvSpPr txBox="1"/>
          <p:nvPr/>
        </p:nvSpPr>
        <p:spPr>
          <a:xfrm>
            <a:off x="7952470" y="7541458"/>
            <a:ext cx="1301262" cy="830997"/>
          </a:xfrm>
          <a:prstGeom prst="rect">
            <a:avLst/>
          </a:prstGeom>
          <a:solidFill>
            <a:srgbClr val="99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Intent </a:t>
            </a:r>
          </a:p>
          <a:p>
            <a:r>
              <a:rPr lang="en-GB" sz="1200" dirty="0"/>
              <a:t>Learn how to create a devised play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DFF9D58C-F99B-44AF-B835-8AA12AA245A9}"/>
              </a:ext>
            </a:extLst>
          </p:cNvPr>
          <p:cNvSpPr txBox="1"/>
          <p:nvPr/>
        </p:nvSpPr>
        <p:spPr>
          <a:xfrm>
            <a:off x="3163481" y="7004976"/>
            <a:ext cx="1301262" cy="1015663"/>
          </a:xfrm>
          <a:prstGeom prst="rect">
            <a:avLst/>
          </a:prstGeom>
          <a:solidFill>
            <a:srgbClr val="99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Intent </a:t>
            </a:r>
          </a:p>
          <a:p>
            <a:r>
              <a:rPr lang="en-GB" sz="1200" dirty="0"/>
              <a:t>Learn the plot and how to perform a monologue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70E20233-B5A9-4EA9-B5C1-CFFF146BF9FB}"/>
              </a:ext>
            </a:extLst>
          </p:cNvPr>
          <p:cNvSpPr txBox="1"/>
          <p:nvPr/>
        </p:nvSpPr>
        <p:spPr>
          <a:xfrm>
            <a:off x="174257" y="5269699"/>
            <a:ext cx="1301262" cy="646331"/>
          </a:xfrm>
          <a:prstGeom prst="rect">
            <a:avLst/>
          </a:prstGeom>
          <a:solidFill>
            <a:srgbClr val="99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Intent </a:t>
            </a:r>
          </a:p>
          <a:p>
            <a:r>
              <a:rPr lang="en-GB" sz="1200" dirty="0"/>
              <a:t>Learn how to create a character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CD671FE0-13A7-49BF-B2F2-23474362AB8A}"/>
              </a:ext>
            </a:extLst>
          </p:cNvPr>
          <p:cNvSpPr txBox="1"/>
          <p:nvPr/>
        </p:nvSpPr>
        <p:spPr>
          <a:xfrm>
            <a:off x="4587429" y="5257306"/>
            <a:ext cx="1301262" cy="830997"/>
          </a:xfrm>
          <a:prstGeom prst="rect">
            <a:avLst/>
          </a:prstGeom>
          <a:solidFill>
            <a:srgbClr val="99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Intent </a:t>
            </a:r>
          </a:p>
          <a:p>
            <a:r>
              <a:rPr lang="en-GB" sz="1200" dirty="0"/>
              <a:t>Learn the style of different practitioners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0B66B54D-14F3-4275-B42E-17DD423B0F0A}"/>
              </a:ext>
            </a:extLst>
          </p:cNvPr>
          <p:cNvSpPr txBox="1"/>
          <p:nvPr/>
        </p:nvSpPr>
        <p:spPr>
          <a:xfrm>
            <a:off x="6169139" y="7346813"/>
            <a:ext cx="1434148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Implementation</a:t>
            </a:r>
          </a:p>
          <a:p>
            <a:r>
              <a:rPr lang="en-GB" sz="1200" dirty="0"/>
              <a:t>Perform a devised play plus quick scenes</a:t>
            </a:r>
            <a:endParaRPr lang="en-GB" dirty="0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AEDDD0A5-E322-4F80-BCD2-7D0515741AD8}"/>
              </a:ext>
            </a:extLst>
          </p:cNvPr>
          <p:cNvSpPr txBox="1"/>
          <p:nvPr/>
        </p:nvSpPr>
        <p:spPr>
          <a:xfrm>
            <a:off x="1515293" y="7213592"/>
            <a:ext cx="1434148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Implementation</a:t>
            </a:r>
          </a:p>
          <a:p>
            <a:r>
              <a:rPr lang="en-GB" sz="1200" dirty="0"/>
              <a:t>Perform a monologue</a:t>
            </a:r>
            <a:endParaRPr lang="en-GB" dirty="0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A2EA1C34-F7FE-4B40-8252-71ACD295183C}"/>
              </a:ext>
            </a:extLst>
          </p:cNvPr>
          <p:cNvSpPr txBox="1"/>
          <p:nvPr/>
        </p:nvSpPr>
        <p:spPr>
          <a:xfrm>
            <a:off x="1634236" y="5175716"/>
            <a:ext cx="1434148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Implementation</a:t>
            </a:r>
          </a:p>
          <a:p>
            <a:r>
              <a:rPr lang="en-GB" sz="1200" dirty="0"/>
              <a:t>Perform a range of improvised and scripted scenes</a:t>
            </a:r>
            <a:endParaRPr lang="en-GB" dirty="0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595C7990-F557-41E2-82B5-D02D6DAAB5B4}"/>
              </a:ext>
            </a:extLst>
          </p:cNvPr>
          <p:cNvSpPr txBox="1"/>
          <p:nvPr/>
        </p:nvSpPr>
        <p:spPr>
          <a:xfrm>
            <a:off x="6044424" y="5201292"/>
            <a:ext cx="1434148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Implementation</a:t>
            </a:r>
          </a:p>
          <a:p>
            <a:r>
              <a:rPr lang="en-GB" sz="1200" dirty="0"/>
              <a:t>Perform in the style of different practitioners</a:t>
            </a:r>
            <a:endParaRPr lang="en-GB" dirty="0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97B2DBAB-0049-479C-9D16-6AED63AED26E}"/>
              </a:ext>
            </a:extLst>
          </p:cNvPr>
          <p:cNvSpPr txBox="1"/>
          <p:nvPr/>
        </p:nvSpPr>
        <p:spPr>
          <a:xfrm>
            <a:off x="4875453" y="7307381"/>
            <a:ext cx="1031198" cy="830997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Impact</a:t>
            </a:r>
          </a:p>
          <a:p>
            <a:r>
              <a:rPr lang="en-GB" sz="1200" dirty="0"/>
              <a:t>Assess performance in role </a:t>
            </a:r>
            <a:endParaRPr lang="en-GB" dirty="0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41C4CCB8-691D-4DB4-BD65-DCA770DB1F9B}"/>
              </a:ext>
            </a:extLst>
          </p:cNvPr>
          <p:cNvSpPr txBox="1"/>
          <p:nvPr/>
        </p:nvSpPr>
        <p:spPr>
          <a:xfrm>
            <a:off x="174257" y="7126413"/>
            <a:ext cx="1144399" cy="830997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Impact</a:t>
            </a:r>
          </a:p>
          <a:p>
            <a:r>
              <a:rPr lang="en-GB" sz="1200" dirty="0"/>
              <a:t>Assess monologue performance</a:t>
            </a:r>
            <a:endParaRPr lang="en-GB" dirty="0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9B1EA9B9-698F-4282-84FF-4F23A3B5B4D8}"/>
              </a:ext>
            </a:extLst>
          </p:cNvPr>
          <p:cNvSpPr txBox="1"/>
          <p:nvPr/>
        </p:nvSpPr>
        <p:spPr>
          <a:xfrm>
            <a:off x="3292543" y="5188589"/>
            <a:ext cx="908083" cy="830997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Impact</a:t>
            </a:r>
          </a:p>
          <a:p>
            <a:r>
              <a:rPr lang="en-GB" sz="1200" dirty="0"/>
              <a:t>Assess range of scenes</a:t>
            </a:r>
            <a:endParaRPr lang="en-GB" dirty="0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EF68B519-CBCF-45AA-8427-80F61F1FF2D9}"/>
              </a:ext>
            </a:extLst>
          </p:cNvPr>
          <p:cNvSpPr txBox="1"/>
          <p:nvPr/>
        </p:nvSpPr>
        <p:spPr>
          <a:xfrm>
            <a:off x="7028177" y="6195092"/>
            <a:ext cx="908083" cy="1015663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Impact</a:t>
            </a:r>
          </a:p>
          <a:p>
            <a:r>
              <a:rPr lang="en-GB" sz="1200" dirty="0"/>
              <a:t>Assess how different styles are used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33E9D257-BE70-41FA-B255-D1B242A99EC2}"/>
              </a:ext>
            </a:extLst>
          </p:cNvPr>
          <p:cNvSpPr txBox="1"/>
          <p:nvPr/>
        </p:nvSpPr>
        <p:spPr>
          <a:xfrm>
            <a:off x="7355543" y="3862497"/>
            <a:ext cx="1301262" cy="830997"/>
          </a:xfrm>
          <a:prstGeom prst="rect">
            <a:avLst/>
          </a:prstGeom>
          <a:solidFill>
            <a:srgbClr val="99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Intent </a:t>
            </a:r>
          </a:p>
          <a:p>
            <a:r>
              <a:rPr lang="en-GB" sz="1200" dirty="0"/>
              <a:t>Learn the elements of the play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160BF8E5-08FF-4009-BE42-4536756E3AC6}"/>
              </a:ext>
            </a:extLst>
          </p:cNvPr>
          <p:cNvSpPr txBox="1"/>
          <p:nvPr/>
        </p:nvSpPr>
        <p:spPr>
          <a:xfrm>
            <a:off x="3307229" y="3252949"/>
            <a:ext cx="1301262" cy="646331"/>
          </a:xfrm>
          <a:prstGeom prst="rect">
            <a:avLst/>
          </a:prstGeom>
          <a:solidFill>
            <a:srgbClr val="99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Intent </a:t>
            </a:r>
          </a:p>
          <a:p>
            <a:r>
              <a:rPr lang="en-GB" sz="1200" dirty="0"/>
              <a:t>How to create a devised play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2ABF7866-72B1-4C5E-939C-6EDA9950C397}"/>
              </a:ext>
            </a:extLst>
          </p:cNvPr>
          <p:cNvSpPr txBox="1"/>
          <p:nvPr/>
        </p:nvSpPr>
        <p:spPr>
          <a:xfrm>
            <a:off x="70745" y="990104"/>
            <a:ext cx="793870" cy="1200329"/>
          </a:xfrm>
          <a:prstGeom prst="rect">
            <a:avLst/>
          </a:prstGeom>
          <a:solidFill>
            <a:srgbClr val="99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Intent </a:t>
            </a:r>
          </a:p>
          <a:p>
            <a:r>
              <a:rPr lang="en-GB" sz="1200" dirty="0"/>
              <a:t>Learn the plot and characters of the play 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92D6A5AF-7EB0-42C3-87BF-8C32DDCC1BC9}"/>
              </a:ext>
            </a:extLst>
          </p:cNvPr>
          <p:cNvSpPr txBox="1"/>
          <p:nvPr/>
        </p:nvSpPr>
        <p:spPr>
          <a:xfrm>
            <a:off x="3801624" y="1025168"/>
            <a:ext cx="1301262" cy="646331"/>
          </a:xfrm>
          <a:prstGeom prst="rect">
            <a:avLst/>
          </a:prstGeom>
          <a:solidFill>
            <a:srgbClr val="99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Intent </a:t>
            </a:r>
          </a:p>
          <a:p>
            <a:r>
              <a:rPr lang="en-GB" sz="1200" dirty="0"/>
              <a:t>Answer questions on the play 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A349EE43-5810-4C6F-BFF1-156FC34E4165}"/>
              </a:ext>
            </a:extLst>
          </p:cNvPr>
          <p:cNvSpPr txBox="1"/>
          <p:nvPr/>
        </p:nvSpPr>
        <p:spPr>
          <a:xfrm>
            <a:off x="5741611" y="3216062"/>
            <a:ext cx="1434148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Implementation</a:t>
            </a:r>
          </a:p>
          <a:p>
            <a:r>
              <a:rPr lang="en-GB" sz="1200" dirty="0"/>
              <a:t>Learn how to answer questions on the play</a:t>
            </a:r>
            <a:endParaRPr lang="en-GB" dirty="0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F8696B6A-D6E9-4E89-A8CD-EC5702578AA1}"/>
              </a:ext>
            </a:extLst>
          </p:cNvPr>
          <p:cNvSpPr txBox="1"/>
          <p:nvPr/>
        </p:nvSpPr>
        <p:spPr>
          <a:xfrm>
            <a:off x="1829609" y="3240209"/>
            <a:ext cx="1434148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Implementation</a:t>
            </a:r>
          </a:p>
          <a:p>
            <a:r>
              <a:rPr lang="en-GB" sz="1200" dirty="0"/>
              <a:t>Produce a portfolio of the rehearsal process</a:t>
            </a:r>
            <a:endParaRPr lang="en-GB" dirty="0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5F64F165-6F67-4294-B5BA-864172819539}"/>
              </a:ext>
            </a:extLst>
          </p:cNvPr>
          <p:cNvSpPr txBox="1"/>
          <p:nvPr/>
        </p:nvSpPr>
        <p:spPr>
          <a:xfrm>
            <a:off x="1142108" y="1111127"/>
            <a:ext cx="1434148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Implementation</a:t>
            </a:r>
          </a:p>
          <a:p>
            <a:r>
              <a:rPr lang="en-GB" sz="1200" dirty="0"/>
              <a:t>Perform pieces realistically </a:t>
            </a:r>
            <a:endParaRPr lang="en-GB" dirty="0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E62954FA-668C-4207-90F7-641AF7534C3E}"/>
              </a:ext>
            </a:extLst>
          </p:cNvPr>
          <p:cNvSpPr txBox="1"/>
          <p:nvPr/>
        </p:nvSpPr>
        <p:spPr>
          <a:xfrm>
            <a:off x="5253489" y="1021154"/>
            <a:ext cx="1434148" cy="646331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Implementation</a:t>
            </a:r>
          </a:p>
          <a:p>
            <a:r>
              <a:rPr lang="en-GB" sz="1200" dirty="0"/>
              <a:t>Write full answers on the play </a:t>
            </a:r>
            <a:endParaRPr lang="en-GB" dirty="0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245774ED-313C-444B-AAE2-DB8AF4C086FE}"/>
              </a:ext>
            </a:extLst>
          </p:cNvPr>
          <p:cNvSpPr txBox="1"/>
          <p:nvPr/>
        </p:nvSpPr>
        <p:spPr>
          <a:xfrm>
            <a:off x="6195433" y="1966744"/>
            <a:ext cx="908083" cy="646331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Impact</a:t>
            </a:r>
          </a:p>
          <a:p>
            <a:r>
              <a:rPr lang="en-GB" sz="1200" dirty="0"/>
              <a:t>Summative assessment </a:t>
            </a:r>
            <a:endParaRPr lang="en-GB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146F699F-8FAF-449F-A557-512AA5B54C85}"/>
              </a:ext>
            </a:extLst>
          </p:cNvPr>
          <p:cNvSpPr txBox="1"/>
          <p:nvPr/>
        </p:nvSpPr>
        <p:spPr>
          <a:xfrm>
            <a:off x="4691431" y="3196220"/>
            <a:ext cx="908083" cy="646331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Impact</a:t>
            </a:r>
          </a:p>
          <a:p>
            <a:r>
              <a:rPr lang="en-GB" sz="1200" dirty="0"/>
              <a:t>Assess answers</a:t>
            </a:r>
            <a:endParaRPr lang="en-GB" dirty="0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0CD4EF39-3C0F-40E8-A317-BEE2FDE0D83A}"/>
              </a:ext>
            </a:extLst>
          </p:cNvPr>
          <p:cNvSpPr txBox="1"/>
          <p:nvPr/>
        </p:nvSpPr>
        <p:spPr>
          <a:xfrm>
            <a:off x="871982" y="2670985"/>
            <a:ext cx="908083" cy="646331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Impact</a:t>
            </a:r>
          </a:p>
          <a:p>
            <a:r>
              <a:rPr lang="en-GB" sz="1200" dirty="0"/>
              <a:t>Summative assessment</a:t>
            </a:r>
            <a:endParaRPr lang="en-GB" dirty="0"/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AFF1DA70-B2EF-4817-AA35-49EF2DD387B8}"/>
              </a:ext>
            </a:extLst>
          </p:cNvPr>
          <p:cNvSpPr txBox="1"/>
          <p:nvPr/>
        </p:nvSpPr>
        <p:spPr>
          <a:xfrm>
            <a:off x="2664294" y="1134865"/>
            <a:ext cx="1049046" cy="646331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Impact</a:t>
            </a:r>
          </a:p>
          <a:p>
            <a:r>
              <a:rPr lang="en-GB" sz="1200" dirty="0"/>
              <a:t>Assess performance</a:t>
            </a:r>
            <a:endParaRPr lang="en-GB" dirty="0"/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53D507C6-45B5-4781-A93A-ED481E21B13F}"/>
              </a:ext>
            </a:extLst>
          </p:cNvPr>
          <p:cNvCxnSpPr/>
          <p:nvPr/>
        </p:nvCxnSpPr>
        <p:spPr>
          <a:xfrm>
            <a:off x="4091878" y="1604335"/>
            <a:ext cx="532474" cy="2952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D3AB464A-C9C3-4503-9CC8-BB496F577E6E}"/>
              </a:ext>
            </a:extLst>
          </p:cNvPr>
          <p:cNvCxnSpPr>
            <a:cxnSpLocks/>
          </p:cNvCxnSpPr>
          <p:nvPr/>
        </p:nvCxnSpPr>
        <p:spPr>
          <a:xfrm flipH="1">
            <a:off x="1874667" y="1556533"/>
            <a:ext cx="139542" cy="4240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FFCAB8D4-C37F-45DA-80FD-E96605ED0DFE}"/>
              </a:ext>
            </a:extLst>
          </p:cNvPr>
          <p:cNvCxnSpPr>
            <a:cxnSpLocks/>
          </p:cNvCxnSpPr>
          <p:nvPr/>
        </p:nvCxnSpPr>
        <p:spPr>
          <a:xfrm flipH="1">
            <a:off x="2606657" y="1696123"/>
            <a:ext cx="658450" cy="311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2AE86178-0BB0-45FA-B678-EDA9C2476225}"/>
              </a:ext>
            </a:extLst>
          </p:cNvPr>
          <p:cNvCxnSpPr/>
          <p:nvPr/>
        </p:nvCxnSpPr>
        <p:spPr>
          <a:xfrm>
            <a:off x="898856" y="2119144"/>
            <a:ext cx="532474" cy="2952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BE0ED86E-D4FC-45D6-B5B9-A338CC32F3DD}"/>
              </a:ext>
            </a:extLst>
          </p:cNvPr>
          <p:cNvCxnSpPr>
            <a:cxnSpLocks/>
          </p:cNvCxnSpPr>
          <p:nvPr/>
        </p:nvCxnSpPr>
        <p:spPr>
          <a:xfrm flipH="1">
            <a:off x="5216800" y="1682051"/>
            <a:ext cx="641524" cy="3782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BE99AD97-4E3A-4363-AC04-CBF30D31E140}"/>
              </a:ext>
            </a:extLst>
          </p:cNvPr>
          <p:cNvCxnSpPr>
            <a:cxnSpLocks/>
          </p:cNvCxnSpPr>
          <p:nvPr/>
        </p:nvCxnSpPr>
        <p:spPr>
          <a:xfrm flipH="1" flipV="1">
            <a:off x="5717807" y="2221546"/>
            <a:ext cx="513258" cy="392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1336C806-2009-47DD-B7CE-022812C00A17}"/>
              </a:ext>
            </a:extLst>
          </p:cNvPr>
          <p:cNvCxnSpPr>
            <a:cxnSpLocks/>
          </p:cNvCxnSpPr>
          <p:nvPr/>
        </p:nvCxnSpPr>
        <p:spPr>
          <a:xfrm>
            <a:off x="1249056" y="3326023"/>
            <a:ext cx="973919" cy="12083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3F79330C-3DDB-49AB-A165-F1A91C85BA37}"/>
              </a:ext>
            </a:extLst>
          </p:cNvPr>
          <p:cNvCxnSpPr>
            <a:cxnSpLocks/>
          </p:cNvCxnSpPr>
          <p:nvPr/>
        </p:nvCxnSpPr>
        <p:spPr>
          <a:xfrm flipH="1">
            <a:off x="2648955" y="3889155"/>
            <a:ext cx="8300" cy="3110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34EC415F-E333-4649-B35E-A9B96753EEB3}"/>
              </a:ext>
            </a:extLst>
          </p:cNvPr>
          <p:cNvCxnSpPr>
            <a:cxnSpLocks/>
          </p:cNvCxnSpPr>
          <p:nvPr/>
        </p:nvCxnSpPr>
        <p:spPr>
          <a:xfrm flipH="1">
            <a:off x="3307229" y="3878346"/>
            <a:ext cx="423661" cy="3573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AC1847A8-6818-4015-A00F-0FC286F020BD}"/>
              </a:ext>
            </a:extLst>
          </p:cNvPr>
          <p:cNvCxnSpPr/>
          <p:nvPr/>
        </p:nvCxnSpPr>
        <p:spPr>
          <a:xfrm>
            <a:off x="5001371" y="3830933"/>
            <a:ext cx="532474" cy="2952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D156EEC2-569C-470F-8240-7459975C6B09}"/>
              </a:ext>
            </a:extLst>
          </p:cNvPr>
          <p:cNvCxnSpPr>
            <a:cxnSpLocks/>
          </p:cNvCxnSpPr>
          <p:nvPr/>
        </p:nvCxnSpPr>
        <p:spPr>
          <a:xfrm flipH="1">
            <a:off x="6458685" y="3901155"/>
            <a:ext cx="302813" cy="3087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355DDD63-0262-4F2E-A8C4-58459AAF6551}"/>
              </a:ext>
            </a:extLst>
          </p:cNvPr>
          <p:cNvCxnSpPr>
            <a:cxnSpLocks/>
          </p:cNvCxnSpPr>
          <p:nvPr/>
        </p:nvCxnSpPr>
        <p:spPr>
          <a:xfrm flipH="1">
            <a:off x="6761498" y="4534235"/>
            <a:ext cx="632769" cy="237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2" name="Straight Arrow Connector 171">
            <a:extLst>
              <a:ext uri="{FF2B5EF4-FFF2-40B4-BE49-F238E27FC236}">
                <a16:creationId xmlns:a16="http://schemas.microsoft.com/office/drawing/2014/main" id="{A5720013-C740-435D-B9A9-2BD9ED40EB11}"/>
              </a:ext>
            </a:extLst>
          </p:cNvPr>
          <p:cNvCxnSpPr>
            <a:cxnSpLocks/>
          </p:cNvCxnSpPr>
          <p:nvPr/>
        </p:nvCxnSpPr>
        <p:spPr>
          <a:xfrm>
            <a:off x="1059786" y="5916852"/>
            <a:ext cx="571466" cy="5858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F83AACFD-50E6-490D-B0F5-653820E73E94}"/>
              </a:ext>
            </a:extLst>
          </p:cNvPr>
          <p:cNvCxnSpPr>
            <a:cxnSpLocks/>
          </p:cNvCxnSpPr>
          <p:nvPr/>
        </p:nvCxnSpPr>
        <p:spPr>
          <a:xfrm flipH="1">
            <a:off x="2606657" y="5933108"/>
            <a:ext cx="298897" cy="3193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9" name="Straight Arrow Connector 178">
            <a:extLst>
              <a:ext uri="{FF2B5EF4-FFF2-40B4-BE49-F238E27FC236}">
                <a16:creationId xmlns:a16="http://schemas.microsoft.com/office/drawing/2014/main" id="{E70D2DD0-F834-49D4-9C5B-130BE8D3F493}"/>
              </a:ext>
            </a:extLst>
          </p:cNvPr>
          <p:cNvCxnSpPr>
            <a:cxnSpLocks/>
          </p:cNvCxnSpPr>
          <p:nvPr/>
        </p:nvCxnSpPr>
        <p:spPr>
          <a:xfrm flipH="1">
            <a:off x="3747710" y="5873184"/>
            <a:ext cx="330614" cy="389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8E3A79B4-64B1-471E-B209-CE25F844F2AF}"/>
              </a:ext>
            </a:extLst>
          </p:cNvPr>
          <p:cNvCxnSpPr>
            <a:cxnSpLocks/>
          </p:cNvCxnSpPr>
          <p:nvPr/>
        </p:nvCxnSpPr>
        <p:spPr>
          <a:xfrm>
            <a:off x="5618276" y="5768354"/>
            <a:ext cx="352287" cy="5301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BE51DE98-289C-4276-BD6F-A89E7575B983}"/>
              </a:ext>
            </a:extLst>
          </p:cNvPr>
          <p:cNvCxnSpPr>
            <a:cxnSpLocks/>
          </p:cNvCxnSpPr>
          <p:nvPr/>
        </p:nvCxnSpPr>
        <p:spPr>
          <a:xfrm flipH="1">
            <a:off x="6685240" y="5807715"/>
            <a:ext cx="592498" cy="5468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E5B1456C-89C2-4323-8B9F-54AEB4E64952}"/>
              </a:ext>
            </a:extLst>
          </p:cNvPr>
          <p:cNvCxnSpPr>
            <a:cxnSpLocks/>
          </p:cNvCxnSpPr>
          <p:nvPr/>
        </p:nvCxnSpPr>
        <p:spPr>
          <a:xfrm flipH="1">
            <a:off x="6930932" y="6354536"/>
            <a:ext cx="97245" cy="2315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2" name="Straight Arrow Connector 191">
            <a:extLst>
              <a:ext uri="{FF2B5EF4-FFF2-40B4-BE49-F238E27FC236}">
                <a16:creationId xmlns:a16="http://schemas.microsoft.com/office/drawing/2014/main" id="{1232FA88-EE37-4194-9C6E-1598CE4EE0F8}"/>
              </a:ext>
            </a:extLst>
          </p:cNvPr>
          <p:cNvCxnSpPr>
            <a:cxnSpLocks/>
          </p:cNvCxnSpPr>
          <p:nvPr/>
        </p:nvCxnSpPr>
        <p:spPr>
          <a:xfrm>
            <a:off x="871982" y="7301148"/>
            <a:ext cx="1072456" cy="10607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" name="Straight Arrow Connector 194">
            <a:extLst>
              <a:ext uri="{FF2B5EF4-FFF2-40B4-BE49-F238E27FC236}">
                <a16:creationId xmlns:a16="http://schemas.microsoft.com/office/drawing/2014/main" id="{6D69EC04-5907-4E88-A358-09F0FD6270A3}"/>
              </a:ext>
            </a:extLst>
          </p:cNvPr>
          <p:cNvCxnSpPr>
            <a:cxnSpLocks/>
          </p:cNvCxnSpPr>
          <p:nvPr/>
        </p:nvCxnSpPr>
        <p:spPr>
          <a:xfrm flipH="1">
            <a:off x="2476089" y="7693704"/>
            <a:ext cx="127585" cy="5686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8" name="Straight Arrow Connector 197">
            <a:extLst>
              <a:ext uri="{FF2B5EF4-FFF2-40B4-BE49-F238E27FC236}">
                <a16:creationId xmlns:a16="http://schemas.microsoft.com/office/drawing/2014/main" id="{E6933215-09E4-4112-BB4C-822AA1B8A8AD}"/>
              </a:ext>
            </a:extLst>
          </p:cNvPr>
          <p:cNvCxnSpPr>
            <a:cxnSpLocks/>
          </p:cNvCxnSpPr>
          <p:nvPr/>
        </p:nvCxnSpPr>
        <p:spPr>
          <a:xfrm flipH="1">
            <a:off x="3263757" y="7880778"/>
            <a:ext cx="930930" cy="5439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2" name="Straight Arrow Connector 201">
            <a:extLst>
              <a:ext uri="{FF2B5EF4-FFF2-40B4-BE49-F238E27FC236}">
                <a16:creationId xmlns:a16="http://schemas.microsoft.com/office/drawing/2014/main" id="{09B42A54-067C-4E3B-B633-4CC03FDCB993}"/>
              </a:ext>
            </a:extLst>
          </p:cNvPr>
          <p:cNvCxnSpPr>
            <a:cxnSpLocks/>
          </p:cNvCxnSpPr>
          <p:nvPr/>
        </p:nvCxnSpPr>
        <p:spPr>
          <a:xfrm>
            <a:off x="5552357" y="7933402"/>
            <a:ext cx="287215" cy="4991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" name="Straight Arrow Connector 204">
            <a:extLst>
              <a:ext uri="{FF2B5EF4-FFF2-40B4-BE49-F238E27FC236}">
                <a16:creationId xmlns:a16="http://schemas.microsoft.com/office/drawing/2014/main" id="{CF22A863-34A0-478F-9674-629520763C0D}"/>
              </a:ext>
            </a:extLst>
          </p:cNvPr>
          <p:cNvCxnSpPr>
            <a:cxnSpLocks/>
          </p:cNvCxnSpPr>
          <p:nvPr/>
        </p:nvCxnSpPr>
        <p:spPr>
          <a:xfrm flipH="1">
            <a:off x="6510549" y="8028007"/>
            <a:ext cx="756563" cy="5568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Straight Arrow Connector 211">
            <a:extLst>
              <a:ext uri="{FF2B5EF4-FFF2-40B4-BE49-F238E27FC236}">
                <a16:creationId xmlns:a16="http://schemas.microsoft.com/office/drawing/2014/main" id="{FD170D1B-C530-4DDA-BEF4-04B5620EAB33}"/>
              </a:ext>
            </a:extLst>
          </p:cNvPr>
          <p:cNvCxnSpPr>
            <a:cxnSpLocks/>
            <a:stCxn id="130" idx="2"/>
          </p:cNvCxnSpPr>
          <p:nvPr/>
        </p:nvCxnSpPr>
        <p:spPr>
          <a:xfrm flipH="1">
            <a:off x="6903479" y="8372455"/>
            <a:ext cx="1699622" cy="292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Straight Arrow Connector 216">
            <a:extLst>
              <a:ext uri="{FF2B5EF4-FFF2-40B4-BE49-F238E27FC236}">
                <a16:creationId xmlns:a16="http://schemas.microsoft.com/office/drawing/2014/main" id="{78860190-045C-4FE5-826A-421D56FF8779}"/>
              </a:ext>
            </a:extLst>
          </p:cNvPr>
          <p:cNvCxnSpPr>
            <a:cxnSpLocks/>
          </p:cNvCxnSpPr>
          <p:nvPr/>
        </p:nvCxnSpPr>
        <p:spPr>
          <a:xfrm>
            <a:off x="910761" y="10015244"/>
            <a:ext cx="1015908" cy="6397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3" name="Straight Arrow Connector 222">
            <a:extLst>
              <a:ext uri="{FF2B5EF4-FFF2-40B4-BE49-F238E27FC236}">
                <a16:creationId xmlns:a16="http://schemas.microsoft.com/office/drawing/2014/main" id="{73288192-D832-4056-8889-3DC3B4CD2168}"/>
              </a:ext>
            </a:extLst>
          </p:cNvPr>
          <p:cNvCxnSpPr>
            <a:cxnSpLocks/>
          </p:cNvCxnSpPr>
          <p:nvPr/>
        </p:nvCxnSpPr>
        <p:spPr>
          <a:xfrm flipH="1">
            <a:off x="2313197" y="9966688"/>
            <a:ext cx="38114" cy="4688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6" name="Straight Arrow Connector 225">
            <a:extLst>
              <a:ext uri="{FF2B5EF4-FFF2-40B4-BE49-F238E27FC236}">
                <a16:creationId xmlns:a16="http://schemas.microsoft.com/office/drawing/2014/main" id="{173B67D9-7A96-407F-BBC0-ED0A2C8D8F77}"/>
              </a:ext>
            </a:extLst>
          </p:cNvPr>
          <p:cNvCxnSpPr>
            <a:cxnSpLocks/>
          </p:cNvCxnSpPr>
          <p:nvPr/>
        </p:nvCxnSpPr>
        <p:spPr>
          <a:xfrm flipH="1">
            <a:off x="3344855" y="9826845"/>
            <a:ext cx="332950" cy="6810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Straight Arrow Connector 228">
            <a:extLst>
              <a:ext uri="{FF2B5EF4-FFF2-40B4-BE49-F238E27FC236}">
                <a16:creationId xmlns:a16="http://schemas.microsoft.com/office/drawing/2014/main" id="{A4F03849-CB41-46B2-9A71-50482797E809}"/>
              </a:ext>
            </a:extLst>
          </p:cNvPr>
          <p:cNvCxnSpPr>
            <a:cxnSpLocks/>
          </p:cNvCxnSpPr>
          <p:nvPr/>
        </p:nvCxnSpPr>
        <p:spPr>
          <a:xfrm>
            <a:off x="4776875" y="9897604"/>
            <a:ext cx="1015908" cy="6397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0" name="Straight Arrow Connector 229">
            <a:extLst>
              <a:ext uri="{FF2B5EF4-FFF2-40B4-BE49-F238E27FC236}">
                <a16:creationId xmlns:a16="http://schemas.microsoft.com/office/drawing/2014/main" id="{55E0789C-7A6D-4C75-8574-1BBCE9F3DFAC}"/>
              </a:ext>
            </a:extLst>
          </p:cNvPr>
          <p:cNvCxnSpPr>
            <a:cxnSpLocks/>
          </p:cNvCxnSpPr>
          <p:nvPr/>
        </p:nvCxnSpPr>
        <p:spPr>
          <a:xfrm flipH="1">
            <a:off x="6415132" y="9761829"/>
            <a:ext cx="283437" cy="7907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3" name="Straight Arrow Connector 232">
            <a:extLst>
              <a:ext uri="{FF2B5EF4-FFF2-40B4-BE49-F238E27FC236}">
                <a16:creationId xmlns:a16="http://schemas.microsoft.com/office/drawing/2014/main" id="{4F26FC45-D556-48C1-956C-F03670E5C5E3}"/>
              </a:ext>
            </a:extLst>
          </p:cNvPr>
          <p:cNvCxnSpPr>
            <a:cxnSpLocks/>
          </p:cNvCxnSpPr>
          <p:nvPr/>
        </p:nvCxnSpPr>
        <p:spPr>
          <a:xfrm flipH="1">
            <a:off x="6737569" y="9921189"/>
            <a:ext cx="1038082" cy="8760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6" name="Straight Arrow Connector 235">
            <a:extLst>
              <a:ext uri="{FF2B5EF4-FFF2-40B4-BE49-F238E27FC236}">
                <a16:creationId xmlns:a16="http://schemas.microsoft.com/office/drawing/2014/main" id="{D5F15245-9E2E-4A29-8C38-29EF477CB854}"/>
              </a:ext>
            </a:extLst>
          </p:cNvPr>
          <p:cNvCxnSpPr>
            <a:cxnSpLocks/>
          </p:cNvCxnSpPr>
          <p:nvPr/>
        </p:nvCxnSpPr>
        <p:spPr>
          <a:xfrm>
            <a:off x="2022340" y="12094146"/>
            <a:ext cx="240083" cy="5390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9" name="Straight Arrow Connector 238">
            <a:extLst>
              <a:ext uri="{FF2B5EF4-FFF2-40B4-BE49-F238E27FC236}">
                <a16:creationId xmlns:a16="http://schemas.microsoft.com/office/drawing/2014/main" id="{F8DA3EC4-64D0-4838-B9C0-6C2C2962003C}"/>
              </a:ext>
            </a:extLst>
          </p:cNvPr>
          <p:cNvCxnSpPr>
            <a:cxnSpLocks/>
          </p:cNvCxnSpPr>
          <p:nvPr/>
        </p:nvCxnSpPr>
        <p:spPr>
          <a:xfrm flipH="1">
            <a:off x="2941108" y="11978768"/>
            <a:ext cx="366121" cy="4754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2" name="Straight Arrow Connector 241">
            <a:extLst>
              <a:ext uri="{FF2B5EF4-FFF2-40B4-BE49-F238E27FC236}">
                <a16:creationId xmlns:a16="http://schemas.microsoft.com/office/drawing/2014/main" id="{7ADD28E3-983C-40C2-AE60-A40167AF50B7}"/>
              </a:ext>
            </a:extLst>
          </p:cNvPr>
          <p:cNvCxnSpPr>
            <a:cxnSpLocks/>
          </p:cNvCxnSpPr>
          <p:nvPr/>
        </p:nvCxnSpPr>
        <p:spPr>
          <a:xfrm flipH="1">
            <a:off x="3343164" y="11989987"/>
            <a:ext cx="1593749" cy="6809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5" name="Straight Arrow Connector 244">
            <a:extLst>
              <a:ext uri="{FF2B5EF4-FFF2-40B4-BE49-F238E27FC236}">
                <a16:creationId xmlns:a16="http://schemas.microsoft.com/office/drawing/2014/main" id="{75050AD4-85D4-40B1-AF3C-FE63F245309F}"/>
              </a:ext>
            </a:extLst>
          </p:cNvPr>
          <p:cNvCxnSpPr>
            <a:cxnSpLocks/>
          </p:cNvCxnSpPr>
          <p:nvPr/>
        </p:nvCxnSpPr>
        <p:spPr>
          <a:xfrm>
            <a:off x="6090091" y="12159008"/>
            <a:ext cx="320215" cy="3813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Straight Arrow Connector 247">
            <a:extLst>
              <a:ext uri="{FF2B5EF4-FFF2-40B4-BE49-F238E27FC236}">
                <a16:creationId xmlns:a16="http://schemas.microsoft.com/office/drawing/2014/main" id="{2EFD2083-1FCB-43CC-AC66-C5E40F497B92}"/>
              </a:ext>
            </a:extLst>
          </p:cNvPr>
          <p:cNvCxnSpPr>
            <a:cxnSpLocks/>
          </p:cNvCxnSpPr>
          <p:nvPr/>
        </p:nvCxnSpPr>
        <p:spPr>
          <a:xfrm flipH="1">
            <a:off x="7149219" y="12016208"/>
            <a:ext cx="482268" cy="6690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1" name="Straight Arrow Connector 250">
            <a:extLst>
              <a:ext uri="{FF2B5EF4-FFF2-40B4-BE49-F238E27FC236}">
                <a16:creationId xmlns:a16="http://schemas.microsoft.com/office/drawing/2014/main" id="{68DDF58B-7F65-47F5-9390-F533F94D0B74}"/>
              </a:ext>
            </a:extLst>
          </p:cNvPr>
          <p:cNvCxnSpPr>
            <a:cxnSpLocks/>
          </p:cNvCxnSpPr>
          <p:nvPr/>
        </p:nvCxnSpPr>
        <p:spPr>
          <a:xfrm flipH="1">
            <a:off x="7478572" y="12295032"/>
            <a:ext cx="1542173" cy="5395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4" name="Straight Arrow Connector 253">
            <a:extLst>
              <a:ext uri="{FF2B5EF4-FFF2-40B4-BE49-F238E27FC236}">
                <a16:creationId xmlns:a16="http://schemas.microsoft.com/office/drawing/2014/main" id="{5625FFA9-EDF7-48A6-94CF-9BC13A925F3A}"/>
              </a:ext>
            </a:extLst>
          </p:cNvPr>
          <p:cNvCxnSpPr>
            <a:cxnSpLocks/>
          </p:cNvCxnSpPr>
          <p:nvPr/>
        </p:nvCxnSpPr>
        <p:spPr>
          <a:xfrm>
            <a:off x="1037913" y="14271812"/>
            <a:ext cx="679532" cy="4573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Straight Arrow Connector 254">
            <a:extLst>
              <a:ext uri="{FF2B5EF4-FFF2-40B4-BE49-F238E27FC236}">
                <a16:creationId xmlns:a16="http://schemas.microsoft.com/office/drawing/2014/main" id="{3BDC5E03-4DA6-4773-9F27-B29635FE0A01}"/>
              </a:ext>
            </a:extLst>
          </p:cNvPr>
          <p:cNvCxnSpPr>
            <a:cxnSpLocks/>
          </p:cNvCxnSpPr>
          <p:nvPr/>
        </p:nvCxnSpPr>
        <p:spPr>
          <a:xfrm>
            <a:off x="1835725" y="14219198"/>
            <a:ext cx="212818" cy="4472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Straight Arrow Connector 255">
            <a:extLst>
              <a:ext uri="{FF2B5EF4-FFF2-40B4-BE49-F238E27FC236}">
                <a16:creationId xmlns:a16="http://schemas.microsoft.com/office/drawing/2014/main" id="{01E0F65D-683B-42E4-AA0A-83884FBFE0E2}"/>
              </a:ext>
            </a:extLst>
          </p:cNvPr>
          <p:cNvCxnSpPr>
            <a:cxnSpLocks/>
          </p:cNvCxnSpPr>
          <p:nvPr/>
        </p:nvCxnSpPr>
        <p:spPr>
          <a:xfrm flipH="1">
            <a:off x="3031824" y="14259637"/>
            <a:ext cx="602752" cy="4733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7" name="Straight Arrow Connector 256">
            <a:extLst>
              <a:ext uri="{FF2B5EF4-FFF2-40B4-BE49-F238E27FC236}">
                <a16:creationId xmlns:a16="http://schemas.microsoft.com/office/drawing/2014/main" id="{66EAB042-33F8-4B17-B8C6-9749CCF53615}"/>
              </a:ext>
            </a:extLst>
          </p:cNvPr>
          <p:cNvCxnSpPr>
            <a:cxnSpLocks/>
          </p:cNvCxnSpPr>
          <p:nvPr/>
        </p:nvCxnSpPr>
        <p:spPr>
          <a:xfrm>
            <a:off x="4649255" y="14396925"/>
            <a:ext cx="379826" cy="3322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8" name="Straight Arrow Connector 257">
            <a:extLst>
              <a:ext uri="{FF2B5EF4-FFF2-40B4-BE49-F238E27FC236}">
                <a16:creationId xmlns:a16="http://schemas.microsoft.com/office/drawing/2014/main" id="{C896488E-C734-478A-B1CA-32DDEE8BE833}"/>
              </a:ext>
            </a:extLst>
          </p:cNvPr>
          <p:cNvCxnSpPr>
            <a:cxnSpLocks/>
          </p:cNvCxnSpPr>
          <p:nvPr/>
        </p:nvCxnSpPr>
        <p:spPr>
          <a:xfrm flipH="1">
            <a:off x="6246825" y="14078291"/>
            <a:ext cx="398461" cy="511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9" name="Straight Arrow Connector 258">
            <a:extLst>
              <a:ext uri="{FF2B5EF4-FFF2-40B4-BE49-F238E27FC236}">
                <a16:creationId xmlns:a16="http://schemas.microsoft.com/office/drawing/2014/main" id="{93229A8D-6E51-4E71-A994-C749590ED803}"/>
              </a:ext>
            </a:extLst>
          </p:cNvPr>
          <p:cNvCxnSpPr>
            <a:cxnSpLocks/>
          </p:cNvCxnSpPr>
          <p:nvPr/>
        </p:nvCxnSpPr>
        <p:spPr>
          <a:xfrm flipH="1">
            <a:off x="7093055" y="14374423"/>
            <a:ext cx="538432" cy="4227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0" name="Straight Arrow Connector 259">
            <a:extLst>
              <a:ext uri="{FF2B5EF4-FFF2-40B4-BE49-F238E27FC236}">
                <a16:creationId xmlns:a16="http://schemas.microsoft.com/office/drawing/2014/main" id="{08F4F0AC-07C6-42AF-86CD-1BFC30151C4B}"/>
              </a:ext>
            </a:extLst>
          </p:cNvPr>
          <p:cNvCxnSpPr>
            <a:cxnSpLocks/>
          </p:cNvCxnSpPr>
          <p:nvPr/>
        </p:nvCxnSpPr>
        <p:spPr>
          <a:xfrm>
            <a:off x="1121550" y="16062425"/>
            <a:ext cx="1258445" cy="7452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1" name="Straight Arrow Connector 260">
            <a:extLst>
              <a:ext uri="{FF2B5EF4-FFF2-40B4-BE49-F238E27FC236}">
                <a16:creationId xmlns:a16="http://schemas.microsoft.com/office/drawing/2014/main" id="{BF1AD979-569E-4D44-988C-5953943C55B6}"/>
              </a:ext>
            </a:extLst>
          </p:cNvPr>
          <p:cNvCxnSpPr>
            <a:cxnSpLocks/>
          </p:cNvCxnSpPr>
          <p:nvPr/>
        </p:nvCxnSpPr>
        <p:spPr>
          <a:xfrm>
            <a:off x="2313197" y="16249066"/>
            <a:ext cx="423383" cy="4294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3" name="Straight Arrow Connector 262">
            <a:extLst>
              <a:ext uri="{FF2B5EF4-FFF2-40B4-BE49-F238E27FC236}">
                <a16:creationId xmlns:a16="http://schemas.microsoft.com/office/drawing/2014/main" id="{BA5D5EB1-3E97-4215-B055-8DBA898DA774}"/>
              </a:ext>
            </a:extLst>
          </p:cNvPr>
          <p:cNvCxnSpPr>
            <a:cxnSpLocks/>
          </p:cNvCxnSpPr>
          <p:nvPr/>
        </p:nvCxnSpPr>
        <p:spPr>
          <a:xfrm flipH="1">
            <a:off x="3360502" y="16265304"/>
            <a:ext cx="544577" cy="4646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4" name="Straight Arrow Connector 263">
            <a:extLst>
              <a:ext uri="{FF2B5EF4-FFF2-40B4-BE49-F238E27FC236}">
                <a16:creationId xmlns:a16="http://schemas.microsoft.com/office/drawing/2014/main" id="{D4047321-F40B-4D4D-850F-1385513DA568}"/>
              </a:ext>
            </a:extLst>
          </p:cNvPr>
          <p:cNvCxnSpPr>
            <a:cxnSpLocks/>
          </p:cNvCxnSpPr>
          <p:nvPr/>
        </p:nvCxnSpPr>
        <p:spPr>
          <a:xfrm>
            <a:off x="5362729" y="16249067"/>
            <a:ext cx="845298" cy="5390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5" name="Straight Arrow Connector 264">
            <a:extLst>
              <a:ext uri="{FF2B5EF4-FFF2-40B4-BE49-F238E27FC236}">
                <a16:creationId xmlns:a16="http://schemas.microsoft.com/office/drawing/2014/main" id="{01543910-CB00-4AA9-8C15-E31A9517112C}"/>
              </a:ext>
            </a:extLst>
          </p:cNvPr>
          <p:cNvCxnSpPr>
            <a:cxnSpLocks/>
          </p:cNvCxnSpPr>
          <p:nvPr/>
        </p:nvCxnSpPr>
        <p:spPr>
          <a:xfrm flipH="1">
            <a:off x="6698569" y="16045690"/>
            <a:ext cx="84868" cy="6843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6" name="Straight Arrow Connector 265">
            <a:extLst>
              <a:ext uri="{FF2B5EF4-FFF2-40B4-BE49-F238E27FC236}">
                <a16:creationId xmlns:a16="http://schemas.microsoft.com/office/drawing/2014/main" id="{1AFBE058-537B-4759-8B7D-91EAB4965E84}"/>
              </a:ext>
            </a:extLst>
          </p:cNvPr>
          <p:cNvCxnSpPr>
            <a:cxnSpLocks/>
          </p:cNvCxnSpPr>
          <p:nvPr/>
        </p:nvCxnSpPr>
        <p:spPr>
          <a:xfrm flipH="1">
            <a:off x="7128884" y="16249066"/>
            <a:ext cx="506786" cy="4770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85" name="Picture 284">
            <a:extLst>
              <a:ext uri="{FF2B5EF4-FFF2-40B4-BE49-F238E27FC236}">
                <a16:creationId xmlns:a16="http://schemas.microsoft.com/office/drawing/2014/main" id="{0AAE5C96-B7BC-45C3-B390-B99C570F64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649" y="3037436"/>
            <a:ext cx="242163" cy="396190"/>
          </a:xfrm>
          <a:prstGeom prst="rect">
            <a:avLst/>
          </a:prstGeom>
        </p:spPr>
      </p:pic>
      <p:pic>
        <p:nvPicPr>
          <p:cNvPr id="293" name="Picture 292">
            <a:extLst>
              <a:ext uri="{FF2B5EF4-FFF2-40B4-BE49-F238E27FC236}">
                <a16:creationId xmlns:a16="http://schemas.microsoft.com/office/drawing/2014/main" id="{4F031453-3039-48A1-B901-AF6DF6A2EA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74" y="1992749"/>
            <a:ext cx="242163" cy="396190"/>
          </a:xfrm>
          <a:prstGeom prst="rect">
            <a:avLst/>
          </a:prstGeom>
        </p:spPr>
      </p:pic>
      <p:pic>
        <p:nvPicPr>
          <p:cNvPr id="294" name="Picture 293">
            <a:extLst>
              <a:ext uri="{FF2B5EF4-FFF2-40B4-BE49-F238E27FC236}">
                <a16:creationId xmlns:a16="http://schemas.microsoft.com/office/drawing/2014/main" id="{3F7D29B1-CBB6-4972-9C07-E2A8D2BFD8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20" y="5123582"/>
            <a:ext cx="242163" cy="396190"/>
          </a:xfrm>
          <a:prstGeom prst="rect">
            <a:avLst/>
          </a:prstGeom>
        </p:spPr>
      </p:pic>
      <p:pic>
        <p:nvPicPr>
          <p:cNvPr id="296" name="Picture 295">
            <a:extLst>
              <a:ext uri="{FF2B5EF4-FFF2-40B4-BE49-F238E27FC236}">
                <a16:creationId xmlns:a16="http://schemas.microsoft.com/office/drawing/2014/main" id="{FED862CD-FAF2-4045-A34A-691CD83B04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644" y="5041324"/>
            <a:ext cx="242163" cy="39619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62B3DBB-ED39-4E03-AD5B-7720C4CC15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557" y="736750"/>
            <a:ext cx="462609" cy="554792"/>
          </a:xfrm>
          <a:prstGeom prst="rect">
            <a:avLst/>
          </a:prstGeom>
        </p:spPr>
      </p:pic>
      <p:pic>
        <p:nvPicPr>
          <p:cNvPr id="160" name="Picture 159">
            <a:extLst>
              <a:ext uri="{FF2B5EF4-FFF2-40B4-BE49-F238E27FC236}">
                <a16:creationId xmlns:a16="http://schemas.microsoft.com/office/drawing/2014/main" id="{B6CCCB0C-CC4F-425A-A0DC-4CC8A165C8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754" y="714661"/>
            <a:ext cx="462609" cy="554792"/>
          </a:xfrm>
          <a:prstGeom prst="rect">
            <a:avLst/>
          </a:prstGeom>
        </p:spPr>
      </p:pic>
      <p:pic>
        <p:nvPicPr>
          <p:cNvPr id="162" name="Picture 161">
            <a:extLst>
              <a:ext uri="{FF2B5EF4-FFF2-40B4-BE49-F238E27FC236}">
                <a16:creationId xmlns:a16="http://schemas.microsoft.com/office/drawing/2014/main" id="{EDBD2941-9801-4ECA-8E95-0F2A0F4C31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048" y="2080663"/>
            <a:ext cx="462609" cy="554792"/>
          </a:xfrm>
          <a:prstGeom prst="rect">
            <a:avLst/>
          </a:prstGeom>
        </p:spPr>
      </p:pic>
      <p:pic>
        <p:nvPicPr>
          <p:cNvPr id="164" name="Picture 163">
            <a:extLst>
              <a:ext uri="{FF2B5EF4-FFF2-40B4-BE49-F238E27FC236}">
                <a16:creationId xmlns:a16="http://schemas.microsoft.com/office/drawing/2014/main" id="{C22ADD61-555F-40A6-A26C-82B8A2E4EA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964" y="3039253"/>
            <a:ext cx="462609" cy="554792"/>
          </a:xfrm>
          <a:prstGeom prst="rect">
            <a:avLst/>
          </a:prstGeom>
        </p:spPr>
      </p:pic>
      <p:pic>
        <p:nvPicPr>
          <p:cNvPr id="166" name="Picture 165">
            <a:extLst>
              <a:ext uri="{FF2B5EF4-FFF2-40B4-BE49-F238E27FC236}">
                <a16:creationId xmlns:a16="http://schemas.microsoft.com/office/drawing/2014/main" id="{1848CA73-2D97-4013-830A-07256968FE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218" y="2705481"/>
            <a:ext cx="462609" cy="554792"/>
          </a:xfrm>
          <a:prstGeom prst="rect">
            <a:avLst/>
          </a:prstGeom>
        </p:spPr>
      </p:pic>
      <p:pic>
        <p:nvPicPr>
          <p:cNvPr id="169" name="Picture 168">
            <a:extLst>
              <a:ext uri="{FF2B5EF4-FFF2-40B4-BE49-F238E27FC236}">
                <a16:creationId xmlns:a16="http://schemas.microsoft.com/office/drawing/2014/main" id="{BAF626CD-22D8-41E6-BB0F-DC6EA64EBBB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058" y="2580514"/>
            <a:ext cx="462609" cy="554792"/>
          </a:xfrm>
          <a:prstGeom prst="rect">
            <a:avLst/>
          </a:prstGeom>
        </p:spPr>
      </p:pic>
      <p:pic>
        <p:nvPicPr>
          <p:cNvPr id="171" name="Picture 170">
            <a:extLst>
              <a:ext uri="{FF2B5EF4-FFF2-40B4-BE49-F238E27FC236}">
                <a16:creationId xmlns:a16="http://schemas.microsoft.com/office/drawing/2014/main" id="{728DC26A-465E-4B63-A5C7-432B42928AB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69" y="2717175"/>
            <a:ext cx="462609" cy="55479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5738417-B44A-4066-A99E-64F1EE101D3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592" y="683009"/>
            <a:ext cx="446668" cy="468051"/>
          </a:xfrm>
          <a:prstGeom prst="rect">
            <a:avLst/>
          </a:prstGeom>
        </p:spPr>
      </p:pic>
      <p:pic>
        <p:nvPicPr>
          <p:cNvPr id="173" name="Picture 172">
            <a:extLst>
              <a:ext uri="{FF2B5EF4-FFF2-40B4-BE49-F238E27FC236}">
                <a16:creationId xmlns:a16="http://schemas.microsoft.com/office/drawing/2014/main" id="{8F53F80C-5836-43F4-9D92-A34D0859C0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656" y="4725708"/>
            <a:ext cx="446668" cy="468051"/>
          </a:xfrm>
          <a:prstGeom prst="rect">
            <a:avLst/>
          </a:prstGeom>
        </p:spPr>
      </p:pic>
      <p:pic>
        <p:nvPicPr>
          <p:cNvPr id="175" name="Picture 174">
            <a:extLst>
              <a:ext uri="{FF2B5EF4-FFF2-40B4-BE49-F238E27FC236}">
                <a16:creationId xmlns:a16="http://schemas.microsoft.com/office/drawing/2014/main" id="{6565572D-3533-48BC-A01A-8C8FCF7822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241" y="5233074"/>
            <a:ext cx="242163" cy="396190"/>
          </a:xfrm>
          <a:prstGeom prst="rect">
            <a:avLst/>
          </a:prstGeom>
        </p:spPr>
      </p:pic>
      <p:pic>
        <p:nvPicPr>
          <p:cNvPr id="176" name="Picture 175">
            <a:extLst>
              <a:ext uri="{FF2B5EF4-FFF2-40B4-BE49-F238E27FC236}">
                <a16:creationId xmlns:a16="http://schemas.microsoft.com/office/drawing/2014/main" id="{BBB19F54-7084-4F56-9B9D-B353D82860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194" y="776983"/>
            <a:ext cx="242163" cy="396190"/>
          </a:xfrm>
          <a:prstGeom prst="rect">
            <a:avLst/>
          </a:prstGeom>
        </p:spPr>
      </p:pic>
      <p:pic>
        <p:nvPicPr>
          <p:cNvPr id="177" name="Picture 176">
            <a:extLst>
              <a:ext uri="{FF2B5EF4-FFF2-40B4-BE49-F238E27FC236}">
                <a16:creationId xmlns:a16="http://schemas.microsoft.com/office/drawing/2014/main" id="{629A97D8-CE7F-40C7-9229-B895CACE76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2943" y="3942558"/>
            <a:ext cx="242163" cy="396190"/>
          </a:xfrm>
          <a:prstGeom prst="rect">
            <a:avLst/>
          </a:prstGeom>
        </p:spPr>
      </p:pic>
      <p:pic>
        <p:nvPicPr>
          <p:cNvPr id="178" name="Picture 177">
            <a:extLst>
              <a:ext uri="{FF2B5EF4-FFF2-40B4-BE49-F238E27FC236}">
                <a16:creationId xmlns:a16="http://schemas.microsoft.com/office/drawing/2014/main" id="{7655BDB3-73D7-4254-9D4C-0227271CF4B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301" y="4733360"/>
            <a:ext cx="446668" cy="468051"/>
          </a:xfrm>
          <a:prstGeom prst="rect">
            <a:avLst/>
          </a:prstGeom>
        </p:spPr>
      </p:pic>
      <p:pic>
        <p:nvPicPr>
          <p:cNvPr id="180" name="Picture 179">
            <a:extLst>
              <a:ext uri="{FF2B5EF4-FFF2-40B4-BE49-F238E27FC236}">
                <a16:creationId xmlns:a16="http://schemas.microsoft.com/office/drawing/2014/main" id="{C5BE1AD1-E0FD-4FEB-86D8-CE9C1A4E1E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885" y="6916237"/>
            <a:ext cx="334633" cy="396190"/>
          </a:xfrm>
          <a:prstGeom prst="rect">
            <a:avLst/>
          </a:prstGeom>
        </p:spPr>
      </p:pic>
      <p:pic>
        <p:nvPicPr>
          <p:cNvPr id="181" name="Picture 180">
            <a:extLst>
              <a:ext uri="{FF2B5EF4-FFF2-40B4-BE49-F238E27FC236}">
                <a16:creationId xmlns:a16="http://schemas.microsoft.com/office/drawing/2014/main" id="{441F5EBA-777A-416E-BEB0-30FF791C0B0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550" y="6807628"/>
            <a:ext cx="446668" cy="468051"/>
          </a:xfrm>
          <a:prstGeom prst="rect">
            <a:avLst/>
          </a:prstGeom>
        </p:spPr>
      </p:pic>
      <p:pic>
        <p:nvPicPr>
          <p:cNvPr id="183" name="Picture 182">
            <a:extLst>
              <a:ext uri="{FF2B5EF4-FFF2-40B4-BE49-F238E27FC236}">
                <a16:creationId xmlns:a16="http://schemas.microsoft.com/office/drawing/2014/main" id="{A140CB88-AE0E-4263-A51B-D774EE06EA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753" y="6880904"/>
            <a:ext cx="242163" cy="396190"/>
          </a:xfrm>
          <a:prstGeom prst="rect">
            <a:avLst/>
          </a:prstGeom>
        </p:spPr>
      </p:pic>
      <p:pic>
        <p:nvPicPr>
          <p:cNvPr id="184" name="Picture 183">
            <a:extLst>
              <a:ext uri="{FF2B5EF4-FFF2-40B4-BE49-F238E27FC236}">
                <a16:creationId xmlns:a16="http://schemas.microsoft.com/office/drawing/2014/main" id="{E7BDF668-5AD8-4268-9152-3EB7149150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114" y="7031071"/>
            <a:ext cx="242163" cy="396190"/>
          </a:xfrm>
          <a:prstGeom prst="rect">
            <a:avLst/>
          </a:prstGeom>
        </p:spPr>
      </p:pic>
      <p:pic>
        <p:nvPicPr>
          <p:cNvPr id="186" name="Picture 185">
            <a:extLst>
              <a:ext uri="{FF2B5EF4-FFF2-40B4-BE49-F238E27FC236}">
                <a16:creationId xmlns:a16="http://schemas.microsoft.com/office/drawing/2014/main" id="{72CA00AC-BCF6-41FF-BFA8-9E80346E0E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359" y="6568693"/>
            <a:ext cx="242163" cy="396190"/>
          </a:xfrm>
          <a:prstGeom prst="rect">
            <a:avLst/>
          </a:prstGeom>
        </p:spPr>
      </p:pic>
      <p:pic>
        <p:nvPicPr>
          <p:cNvPr id="187" name="Picture 186">
            <a:extLst>
              <a:ext uri="{FF2B5EF4-FFF2-40B4-BE49-F238E27FC236}">
                <a16:creationId xmlns:a16="http://schemas.microsoft.com/office/drawing/2014/main" id="{7F294B38-85B1-4043-94C3-938BD05976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999" y="6910246"/>
            <a:ext cx="446668" cy="468051"/>
          </a:xfrm>
          <a:prstGeom prst="rect">
            <a:avLst/>
          </a:prstGeom>
        </p:spPr>
      </p:pic>
      <p:pic>
        <p:nvPicPr>
          <p:cNvPr id="189" name="Picture 188">
            <a:extLst>
              <a:ext uri="{FF2B5EF4-FFF2-40B4-BE49-F238E27FC236}">
                <a16:creationId xmlns:a16="http://schemas.microsoft.com/office/drawing/2014/main" id="{E20B9495-B440-493D-93C1-204DB4A6B7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3354" y="7295557"/>
            <a:ext cx="242163" cy="396190"/>
          </a:xfrm>
          <a:prstGeom prst="rect">
            <a:avLst/>
          </a:prstGeom>
        </p:spPr>
      </p:pic>
      <p:pic>
        <p:nvPicPr>
          <p:cNvPr id="190" name="Picture 189">
            <a:extLst>
              <a:ext uri="{FF2B5EF4-FFF2-40B4-BE49-F238E27FC236}">
                <a16:creationId xmlns:a16="http://schemas.microsoft.com/office/drawing/2014/main" id="{C67E2FEE-70C8-40BE-A6F0-18B7B9E661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96" y="8860934"/>
            <a:ext cx="242163" cy="396190"/>
          </a:xfrm>
          <a:prstGeom prst="rect">
            <a:avLst/>
          </a:prstGeom>
        </p:spPr>
      </p:pic>
      <p:pic>
        <p:nvPicPr>
          <p:cNvPr id="191" name="Picture 190">
            <a:extLst>
              <a:ext uri="{FF2B5EF4-FFF2-40B4-BE49-F238E27FC236}">
                <a16:creationId xmlns:a16="http://schemas.microsoft.com/office/drawing/2014/main" id="{31BE4B2D-116E-45B2-9A4B-E8764F4B329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142" y="9950760"/>
            <a:ext cx="446668" cy="468051"/>
          </a:xfrm>
          <a:prstGeom prst="rect">
            <a:avLst/>
          </a:prstGeom>
        </p:spPr>
      </p:pic>
      <p:pic>
        <p:nvPicPr>
          <p:cNvPr id="193" name="Picture 192">
            <a:extLst>
              <a:ext uri="{FF2B5EF4-FFF2-40B4-BE49-F238E27FC236}">
                <a16:creationId xmlns:a16="http://schemas.microsoft.com/office/drawing/2014/main" id="{772A0D5F-56BC-4B35-8149-6EC52C14BB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584" y="9870207"/>
            <a:ext cx="242163" cy="396190"/>
          </a:xfrm>
          <a:prstGeom prst="rect">
            <a:avLst/>
          </a:prstGeom>
        </p:spPr>
      </p:pic>
      <p:pic>
        <p:nvPicPr>
          <p:cNvPr id="194" name="Picture 193">
            <a:extLst>
              <a:ext uri="{FF2B5EF4-FFF2-40B4-BE49-F238E27FC236}">
                <a16:creationId xmlns:a16="http://schemas.microsoft.com/office/drawing/2014/main" id="{B86C8089-CB5B-48B5-B872-AFA4991608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895" y="8998708"/>
            <a:ext cx="242163" cy="396190"/>
          </a:xfrm>
          <a:prstGeom prst="rect">
            <a:avLst/>
          </a:prstGeom>
        </p:spPr>
      </p:pic>
      <p:pic>
        <p:nvPicPr>
          <p:cNvPr id="196" name="Picture 195">
            <a:extLst>
              <a:ext uri="{FF2B5EF4-FFF2-40B4-BE49-F238E27FC236}">
                <a16:creationId xmlns:a16="http://schemas.microsoft.com/office/drawing/2014/main" id="{BA005E91-94F2-477B-A8C0-A04D9CFE6C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287" y="9868008"/>
            <a:ext cx="446668" cy="468051"/>
          </a:xfrm>
          <a:prstGeom prst="rect">
            <a:avLst/>
          </a:prstGeom>
        </p:spPr>
      </p:pic>
      <p:pic>
        <p:nvPicPr>
          <p:cNvPr id="197" name="Picture 196">
            <a:extLst>
              <a:ext uri="{FF2B5EF4-FFF2-40B4-BE49-F238E27FC236}">
                <a16:creationId xmlns:a16="http://schemas.microsoft.com/office/drawing/2014/main" id="{CE677663-139F-4550-A3EF-EA663DBDB6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178" y="9948681"/>
            <a:ext cx="242163" cy="396190"/>
          </a:xfrm>
          <a:prstGeom prst="rect">
            <a:avLst/>
          </a:prstGeom>
        </p:spPr>
      </p:pic>
      <p:pic>
        <p:nvPicPr>
          <p:cNvPr id="199" name="Picture 198">
            <a:extLst>
              <a:ext uri="{FF2B5EF4-FFF2-40B4-BE49-F238E27FC236}">
                <a16:creationId xmlns:a16="http://schemas.microsoft.com/office/drawing/2014/main" id="{591F2E72-9FAC-4740-82F7-EDDE890545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87" y="11393651"/>
            <a:ext cx="242163" cy="396190"/>
          </a:xfrm>
          <a:prstGeom prst="rect">
            <a:avLst/>
          </a:prstGeom>
        </p:spPr>
      </p:pic>
      <p:pic>
        <p:nvPicPr>
          <p:cNvPr id="200" name="Picture 199">
            <a:extLst>
              <a:ext uri="{FF2B5EF4-FFF2-40B4-BE49-F238E27FC236}">
                <a16:creationId xmlns:a16="http://schemas.microsoft.com/office/drawing/2014/main" id="{1A29D9E0-6DF6-47AE-AC3F-793C0A3054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992" y="11039736"/>
            <a:ext cx="242163" cy="396190"/>
          </a:xfrm>
          <a:prstGeom prst="rect">
            <a:avLst/>
          </a:prstGeom>
        </p:spPr>
      </p:pic>
      <p:pic>
        <p:nvPicPr>
          <p:cNvPr id="201" name="Picture 200">
            <a:extLst>
              <a:ext uri="{FF2B5EF4-FFF2-40B4-BE49-F238E27FC236}">
                <a16:creationId xmlns:a16="http://schemas.microsoft.com/office/drawing/2014/main" id="{2BEEEDAF-2D39-4D11-8108-656CF2A21EC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050" y="11989987"/>
            <a:ext cx="446668" cy="468051"/>
          </a:xfrm>
          <a:prstGeom prst="rect">
            <a:avLst/>
          </a:prstGeom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CC787E4E-24C4-4CC1-B78C-8946DFCA04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146" y="10987267"/>
            <a:ext cx="446668" cy="468051"/>
          </a:xfrm>
          <a:prstGeom prst="rect">
            <a:avLst/>
          </a:prstGeom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CA6DE4FB-F9F5-404A-BFFB-0070FEB649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566" y="11141678"/>
            <a:ext cx="242163" cy="396190"/>
          </a:xfrm>
          <a:prstGeom prst="rect">
            <a:avLst/>
          </a:prstGeom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F50DAB91-291A-4CEA-BD7E-456D95AF56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363" y="11075960"/>
            <a:ext cx="242163" cy="396190"/>
          </a:xfrm>
          <a:prstGeom prst="rect">
            <a:avLst/>
          </a:prstGeom>
        </p:spPr>
      </p:pic>
      <p:pic>
        <p:nvPicPr>
          <p:cNvPr id="207" name="Picture 206">
            <a:extLst>
              <a:ext uri="{FF2B5EF4-FFF2-40B4-BE49-F238E27FC236}">
                <a16:creationId xmlns:a16="http://schemas.microsoft.com/office/drawing/2014/main" id="{FF8C949C-E0A4-4DC9-BFAA-77B40702FC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88" y="13326135"/>
            <a:ext cx="242163" cy="396190"/>
          </a:xfrm>
          <a:prstGeom prst="rect">
            <a:avLst/>
          </a:prstGeom>
        </p:spPr>
      </p:pic>
      <p:pic>
        <p:nvPicPr>
          <p:cNvPr id="208" name="Picture 207">
            <a:extLst>
              <a:ext uri="{FF2B5EF4-FFF2-40B4-BE49-F238E27FC236}">
                <a16:creationId xmlns:a16="http://schemas.microsoft.com/office/drawing/2014/main" id="{3E42B6A7-2308-47FF-A7E1-43958E006F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136" y="13135595"/>
            <a:ext cx="242163" cy="396190"/>
          </a:xfrm>
          <a:prstGeom prst="rect">
            <a:avLst/>
          </a:prstGeom>
        </p:spPr>
      </p:pic>
      <p:pic>
        <p:nvPicPr>
          <p:cNvPr id="209" name="Picture 208">
            <a:extLst>
              <a:ext uri="{FF2B5EF4-FFF2-40B4-BE49-F238E27FC236}">
                <a16:creationId xmlns:a16="http://schemas.microsoft.com/office/drawing/2014/main" id="{9DFCA248-7A56-4C83-A976-750AA5C0C8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49" y="13164193"/>
            <a:ext cx="242163" cy="396190"/>
          </a:xfrm>
          <a:prstGeom prst="rect">
            <a:avLst/>
          </a:prstGeom>
        </p:spPr>
      </p:pic>
      <p:pic>
        <p:nvPicPr>
          <p:cNvPr id="210" name="Picture 209">
            <a:extLst>
              <a:ext uri="{FF2B5EF4-FFF2-40B4-BE49-F238E27FC236}">
                <a16:creationId xmlns:a16="http://schemas.microsoft.com/office/drawing/2014/main" id="{3154CAB4-0D9E-4BC4-AAF1-19FD252932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973" y="15316270"/>
            <a:ext cx="242163" cy="396190"/>
          </a:xfrm>
          <a:prstGeom prst="rect">
            <a:avLst/>
          </a:prstGeom>
        </p:spPr>
      </p:pic>
      <p:pic>
        <p:nvPicPr>
          <p:cNvPr id="211" name="Picture 210">
            <a:extLst>
              <a:ext uri="{FF2B5EF4-FFF2-40B4-BE49-F238E27FC236}">
                <a16:creationId xmlns:a16="http://schemas.microsoft.com/office/drawing/2014/main" id="{3D527A6F-AC64-4436-A47B-519DEAB683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775" y="15407306"/>
            <a:ext cx="242163" cy="396190"/>
          </a:xfrm>
          <a:prstGeom prst="rect">
            <a:avLst/>
          </a:prstGeom>
        </p:spPr>
      </p:pic>
      <p:pic>
        <p:nvPicPr>
          <p:cNvPr id="213" name="Picture 212">
            <a:extLst>
              <a:ext uri="{FF2B5EF4-FFF2-40B4-BE49-F238E27FC236}">
                <a16:creationId xmlns:a16="http://schemas.microsoft.com/office/drawing/2014/main" id="{04679513-DFD5-4E18-86BB-2B3CBA30BD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085" y="15237962"/>
            <a:ext cx="242163" cy="396190"/>
          </a:xfrm>
          <a:prstGeom prst="rect">
            <a:avLst/>
          </a:prstGeom>
        </p:spPr>
      </p:pic>
      <p:pic>
        <p:nvPicPr>
          <p:cNvPr id="214" name="Picture 213">
            <a:extLst>
              <a:ext uri="{FF2B5EF4-FFF2-40B4-BE49-F238E27FC236}">
                <a16:creationId xmlns:a16="http://schemas.microsoft.com/office/drawing/2014/main" id="{088499F9-84AA-4596-B063-889D06EDA34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42" y="14827436"/>
            <a:ext cx="446668" cy="468051"/>
          </a:xfrm>
          <a:prstGeom prst="rect">
            <a:avLst/>
          </a:prstGeom>
        </p:spPr>
      </p:pic>
      <p:pic>
        <p:nvPicPr>
          <p:cNvPr id="215" name="Picture 214">
            <a:extLst>
              <a:ext uri="{FF2B5EF4-FFF2-40B4-BE49-F238E27FC236}">
                <a16:creationId xmlns:a16="http://schemas.microsoft.com/office/drawing/2014/main" id="{D83B5D51-4A95-4A61-B90E-EDE4EBA5FDA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83" y="13159055"/>
            <a:ext cx="446668" cy="468051"/>
          </a:xfrm>
          <a:prstGeom prst="rect">
            <a:avLst/>
          </a:prstGeom>
        </p:spPr>
      </p:pic>
      <p:pic>
        <p:nvPicPr>
          <p:cNvPr id="216" name="Picture 215">
            <a:extLst>
              <a:ext uri="{FF2B5EF4-FFF2-40B4-BE49-F238E27FC236}">
                <a16:creationId xmlns:a16="http://schemas.microsoft.com/office/drawing/2014/main" id="{79E29057-7D66-4036-ADE7-B55736BBA7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282" y="14162899"/>
            <a:ext cx="446668" cy="468051"/>
          </a:xfrm>
          <a:prstGeom prst="rect">
            <a:avLst/>
          </a:prstGeom>
        </p:spPr>
      </p:pic>
      <p:pic>
        <p:nvPicPr>
          <p:cNvPr id="218" name="Picture 217">
            <a:extLst>
              <a:ext uri="{FF2B5EF4-FFF2-40B4-BE49-F238E27FC236}">
                <a16:creationId xmlns:a16="http://schemas.microsoft.com/office/drawing/2014/main" id="{610106EB-4B37-4455-ABD9-98E3753AE5B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239" y="13071189"/>
            <a:ext cx="446668" cy="468051"/>
          </a:xfrm>
          <a:prstGeom prst="rect">
            <a:avLst/>
          </a:prstGeom>
        </p:spPr>
      </p:pic>
      <p:pic>
        <p:nvPicPr>
          <p:cNvPr id="219" name="Picture 218">
            <a:extLst>
              <a:ext uri="{FF2B5EF4-FFF2-40B4-BE49-F238E27FC236}">
                <a16:creationId xmlns:a16="http://schemas.microsoft.com/office/drawing/2014/main" id="{768EBA39-E9AA-40A3-BBB1-49B83471545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323" y="15092601"/>
            <a:ext cx="446668" cy="468051"/>
          </a:xfrm>
          <a:prstGeom prst="rect">
            <a:avLst/>
          </a:prstGeom>
        </p:spPr>
      </p:pic>
      <p:pic>
        <p:nvPicPr>
          <p:cNvPr id="220" name="Picture 219">
            <a:extLst>
              <a:ext uri="{FF2B5EF4-FFF2-40B4-BE49-F238E27FC236}">
                <a16:creationId xmlns:a16="http://schemas.microsoft.com/office/drawing/2014/main" id="{A788E6CF-6388-4CF7-B687-8790FA53CB3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3224" y="15072903"/>
            <a:ext cx="446668" cy="46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047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AD2BD10CDAEC4B872030C869E49709" ma:contentTypeVersion="17" ma:contentTypeDescription="Create a new document." ma:contentTypeScope="" ma:versionID="7836130376b7dc670bc0c8dec5979b3c">
  <xsd:schema xmlns:xsd="http://www.w3.org/2001/XMLSchema" xmlns:xs="http://www.w3.org/2001/XMLSchema" xmlns:p="http://schemas.microsoft.com/office/2006/metadata/properties" xmlns:ns3="22b0d600-ad30-4528-887e-a2a81cf5e225" xmlns:ns4="e2f69508-31ec-4c57-89f0-e4a2f31d36ae" targetNamespace="http://schemas.microsoft.com/office/2006/metadata/properties" ma:root="true" ma:fieldsID="f966a562310793a3cb8ae14606d87dd1" ns3:_="" ns4:_="">
    <xsd:import namespace="22b0d600-ad30-4528-887e-a2a81cf5e225"/>
    <xsd:import namespace="e2f69508-31ec-4c57-89f0-e4a2f31d36a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LengthInSeconds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b0d600-ad30-4528-887e-a2a81cf5e2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69508-31ec-4c57-89f0-e4a2f31d36ae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2b0d600-ad30-4528-887e-a2a81cf5e225" xsi:nil="true"/>
  </documentManagement>
</p:properties>
</file>

<file path=customXml/itemProps1.xml><?xml version="1.0" encoding="utf-8"?>
<ds:datastoreItem xmlns:ds="http://schemas.openxmlformats.org/officeDocument/2006/customXml" ds:itemID="{636E040B-BF10-4B12-ADB7-1768D63F5C4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531C5F0-6309-4974-AE34-157AC68B79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2b0d600-ad30-4528-887e-a2a81cf5e225"/>
    <ds:schemaRef ds:uri="e2f69508-31ec-4c57-89f0-e4a2f31d36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91492EB-C9EA-4CC0-B944-5F5C36F0069C}">
  <ds:schemaRefs>
    <ds:schemaRef ds:uri="http://purl.org/dc/terms/"/>
    <ds:schemaRef ds:uri="22b0d600-ad30-4528-887e-a2a81cf5e225"/>
    <ds:schemaRef ds:uri="http://www.w3.org/XML/1998/namespace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e2f69508-31ec-4c57-89f0-e4a2f31d36a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219</TotalTime>
  <Words>405</Words>
  <Application>Microsoft Office PowerPoint</Application>
  <PresentationFormat>Custom</PresentationFormat>
  <Paragraphs>119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Arial Rounded MT Bold</vt:lpstr>
      <vt:lpstr>Calibri</vt:lpstr>
      <vt:lpstr>Calibri Light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Rhys Denham</dc:creator>
  <cp:lastModifiedBy>S Clifford</cp:lastModifiedBy>
  <cp:revision>41</cp:revision>
  <cp:lastPrinted>2020-01-12T12:14:56Z</cp:lastPrinted>
  <dcterms:created xsi:type="dcterms:W3CDTF">2019-11-25T08:07:12Z</dcterms:created>
  <dcterms:modified xsi:type="dcterms:W3CDTF">2026-11-02T14:43:18Z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0x01010085AD2BD10CDAEC4B872030C869E49709</vt:lpwstr>
  </property>
</Properties>
</file>