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" y="-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64E3C-1978-48D6-9181-1B84CF82C206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F210C-70AE-4812-B341-485E6CD97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310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089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655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7881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900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4340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5096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512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2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4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068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788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376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017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946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356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689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CBCFA-3FD3-4B01-9BD4-9D7057C5C92F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D5EC4D-26A2-4F67-BD84-03C9C7DA9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982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8056" y="365760"/>
            <a:ext cx="1490472" cy="448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48056" y="365760"/>
            <a:ext cx="1490472" cy="448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793161" y="272655"/>
            <a:ext cx="1490472" cy="369332"/>
          </a:xfrm>
          <a:prstGeom prst="rect">
            <a:avLst/>
          </a:prstGeom>
          <a:ln w="38100">
            <a:solidFill>
              <a:schemeClr val="accent5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</a:t>
            </a:r>
            <a:r>
              <a:rPr lang="en-GB" b="1" dirty="0">
                <a:ln w="22225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2"/>
                </a:solidFill>
              </a:rPr>
              <a:t>MONDAY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37760" y="277612"/>
            <a:ext cx="1490472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  TUESDAY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3055" y="280131"/>
            <a:ext cx="1616699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WEDNESDAY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763476" y="272655"/>
            <a:ext cx="1434011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THURSDAY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600264" y="272655"/>
            <a:ext cx="1318260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FRIDAY</a:t>
            </a: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078480" y="183298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5" name="Picture 14" descr="marine stewardship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8888" y="3224288"/>
            <a:ext cx="53228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2723992" y="832820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Sweet and Sour Chicken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37760" y="865948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Nachos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16169" y="883905"/>
            <a:ext cx="1490472" cy="30777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Chinese Chicken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23992" y="1860645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Quorn Sweet and Sour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23992" y="3151047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Rice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Peppers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723992" y="4282946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Baked Beans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Tuna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Butter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17515" y="958577"/>
            <a:ext cx="1751553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MAIN COURSE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17514" y="2222849"/>
            <a:ext cx="1651374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VEGETARIAN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03103" y="3233747"/>
            <a:ext cx="1490472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SIDES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17514" y="4429311"/>
            <a:ext cx="1737066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HOT FILLINGS           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00567" y="117475"/>
            <a:ext cx="2072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HOT TRADITIONS – WEEK ONE</a:t>
            </a:r>
          </a:p>
        </p:txBody>
      </p:sp>
      <p:pic>
        <p:nvPicPr>
          <p:cNvPr id="43" name="Picture 42" descr="5 a day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26774" y="5524617"/>
            <a:ext cx="368047" cy="469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3" descr="red tractor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70365" y="4362901"/>
            <a:ext cx="422298" cy="435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4" descr="Fairtrade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0168" y="6118394"/>
            <a:ext cx="916159" cy="622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5" descr="free range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59664" y="2151192"/>
            <a:ext cx="568315" cy="49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TextBox 47"/>
          <p:cNvSpPr txBox="1"/>
          <p:nvPr/>
        </p:nvSpPr>
        <p:spPr>
          <a:xfrm>
            <a:off x="10570585" y="883904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Battered Chicken with chips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883250" y="1865378"/>
            <a:ext cx="1490472" cy="120032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Quorn Sausage, Sweet Potato and Broccoli Tray Bake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780361" y="1861202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Quorn Balls in tomato sauce with pasta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516546" y="1901236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Breaded Fish with chips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937760" y="3180124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Salad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916169" y="3177590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Rice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786480" y="3177590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Garlic Bread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516546" y="3160501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Beans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Peas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937760" y="4247988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Baked Beans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Tuna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Butter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53055" y="4260034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Baked Beans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Tuna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Butter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782858" y="4247988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Baked Beans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Tuna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Butter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600264" y="4260034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Baked Beans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Tuna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Butter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17514" y="5556993"/>
            <a:ext cx="1751553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PASTA SAUCE           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726199" y="5521054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Tomato – with or without cheese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971083" y="5524617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Roasted vegetable – with or without cheese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853055" y="5516168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Pesto – with or without cheese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818882" y="5524617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Tomato – with or without cheese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36B9D71-B391-4EB1-A911-27C2EF18B1C3}"/>
              </a:ext>
            </a:extLst>
          </p:cNvPr>
          <p:cNvSpPr txBox="1"/>
          <p:nvPr/>
        </p:nvSpPr>
        <p:spPr>
          <a:xfrm>
            <a:off x="8780361" y="910620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effectLst/>
                <a:latin typeface="Segoe UI Variable Small Light" pitchFamily="2" charset="0"/>
                <a:ea typeface="Times New Roman" panose="02020603050405020304" pitchFamily="18" charset="0"/>
              </a:rPr>
              <a:t>Meatballs in tomato sauce with pasta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5498856-F2B3-4596-98BD-EECA5F6309B9}"/>
              </a:ext>
            </a:extLst>
          </p:cNvPr>
          <p:cNvSpPr txBox="1"/>
          <p:nvPr/>
        </p:nvSpPr>
        <p:spPr>
          <a:xfrm>
            <a:off x="4938152" y="1852635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Vegetable Lasagne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362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8056" y="365760"/>
            <a:ext cx="1490472" cy="448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48056" y="365760"/>
            <a:ext cx="1490472" cy="448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793161" y="272655"/>
            <a:ext cx="1490472" cy="369332"/>
          </a:xfrm>
          <a:prstGeom prst="rect">
            <a:avLst/>
          </a:prstGeom>
          <a:ln w="38100">
            <a:solidFill>
              <a:schemeClr val="accent5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</a:t>
            </a:r>
            <a:r>
              <a:rPr lang="en-GB" b="1" dirty="0">
                <a:ln w="22225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2"/>
                </a:solidFill>
              </a:rPr>
              <a:t>MONDAY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37760" y="277612"/>
            <a:ext cx="1490472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  TUESDAY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3055" y="280131"/>
            <a:ext cx="1616699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WEDNESDAY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748218" y="277612"/>
            <a:ext cx="1434011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THURSDAY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600264" y="272655"/>
            <a:ext cx="1318260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FRIDAY</a:t>
            </a: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078480" y="183298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5" name="Picture 14" descr="marine stewardship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19382" y="2114861"/>
            <a:ext cx="494334" cy="437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2733272" y="859590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Chicken Tikka Masala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37760" y="865948"/>
            <a:ext cx="1490472" cy="73866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Sausage and Gnocchi Tray Bake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16169" y="883905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 and Potato Pie with Bacon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763476" y="866518"/>
            <a:ext cx="1490472" cy="55399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5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Spaghetti Bolognaise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41060" y="1918350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 Quorn Tikka Masala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23992" y="3250200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Rice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Naan Bread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735721" y="4260034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Baked Beans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Tuna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Butter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17515" y="958577"/>
            <a:ext cx="1751553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MAIN COURSE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17514" y="2149182"/>
            <a:ext cx="1651374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VEGETARIAN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17515" y="3201513"/>
            <a:ext cx="1490472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SIDES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32001" y="4429311"/>
            <a:ext cx="1859429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HOT FILLINGS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00567" y="117475"/>
            <a:ext cx="2072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HOT TRADITIONS – WEEK TWO</a:t>
            </a:r>
          </a:p>
        </p:txBody>
      </p:sp>
      <p:pic>
        <p:nvPicPr>
          <p:cNvPr id="43" name="Picture 42" descr="5 a day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31946" y="3169945"/>
            <a:ext cx="481421" cy="432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3" descr="red tractor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75924" y="962479"/>
            <a:ext cx="481422" cy="4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4" descr="Fairtrade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7513" y="6190167"/>
            <a:ext cx="951554" cy="58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5" descr="free range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98384" y="5500899"/>
            <a:ext cx="544215" cy="38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TextBox 47"/>
          <p:cNvSpPr txBox="1"/>
          <p:nvPr/>
        </p:nvSpPr>
        <p:spPr>
          <a:xfrm>
            <a:off x="10570585" y="855727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Battered Chicken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925840" y="1893487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Egg Bites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916168" y="1887786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Vegetable Quiche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763476" y="1887786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Quorn Bolognaise 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570585" y="1879598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Breaded Fish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880869" y="3260311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Wedges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763476" y="3259723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Garlic Bread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Salad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600264" y="3259723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Chips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Beans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Peas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831410" y="4236984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Baked Beans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Tuna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Butter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900278" y="4233986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Baked Beans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Tuna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Butter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763476" y="4255575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Baked Beans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Tuna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Butter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600264" y="4255575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Baked Beans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Tuna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Butter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17514" y="5500899"/>
            <a:ext cx="1751553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PASTA SAUCE           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831410" y="5556992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Tomato – with or without cheese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895414" y="5556992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 and Broccoli – with or without cheese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747754" y="5554294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Tomato – with or without cheese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243C4B1-9B6A-49AD-AB84-D19925E381BD}"/>
              </a:ext>
            </a:extLst>
          </p:cNvPr>
          <p:cNvSpPr txBox="1"/>
          <p:nvPr/>
        </p:nvSpPr>
        <p:spPr>
          <a:xfrm>
            <a:off x="2723992" y="5556992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Pesto – with 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or without cheese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D62396A-48DD-4BE1-9D88-D0536D3C9E9D}"/>
              </a:ext>
            </a:extLst>
          </p:cNvPr>
          <p:cNvSpPr txBox="1"/>
          <p:nvPr/>
        </p:nvSpPr>
        <p:spPr>
          <a:xfrm>
            <a:off x="6923236" y="3259723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Wedges</a:t>
            </a:r>
          </a:p>
        </p:txBody>
      </p:sp>
    </p:spTree>
    <p:extLst>
      <p:ext uri="{BB962C8B-B14F-4D97-AF65-F5344CB8AC3E}">
        <p14:creationId xmlns:p14="http://schemas.microsoft.com/office/powerpoint/2010/main" val="2771568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8056" y="365760"/>
            <a:ext cx="1490472" cy="448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48056" y="365760"/>
            <a:ext cx="1490472" cy="448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793161" y="272655"/>
            <a:ext cx="1490472" cy="369332"/>
          </a:xfrm>
          <a:prstGeom prst="rect">
            <a:avLst/>
          </a:prstGeom>
          <a:ln w="38100">
            <a:solidFill>
              <a:schemeClr val="accent5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</a:t>
            </a:r>
            <a:r>
              <a:rPr lang="en-GB" b="1" dirty="0">
                <a:ln w="22225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2"/>
                </a:solidFill>
              </a:rPr>
              <a:t>MONDAY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37760" y="277612"/>
            <a:ext cx="1490472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  TUESDAY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3055" y="280131"/>
            <a:ext cx="1616699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WEDNESDAY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748218" y="277612"/>
            <a:ext cx="1434011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THURSDAY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600264" y="272655"/>
            <a:ext cx="1318260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FRIDAY</a:t>
            </a: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078480" y="183298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5" name="Picture 14" descr="marine stewardship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5648" y="3232088"/>
            <a:ext cx="502930" cy="369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2709350" y="978566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Teriyaki Chicken Noodle Pot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86939" y="994561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Fajita Chicken Wrap with Peppers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728762" y="978566"/>
            <a:ext cx="1490472" cy="55399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5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Chicken Chow Mein Pots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18500" y="2029985"/>
            <a:ext cx="1490472" cy="1015663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Mini Hasselback Potatoes with Sour Cream Dip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23992" y="3151047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Spanish Frittata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709350" y="4486975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Steak Bake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17515" y="958577"/>
            <a:ext cx="1751553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GRAB AND GO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17514" y="2127603"/>
            <a:ext cx="1751552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GRAB AND GO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03103" y="3232089"/>
            <a:ext cx="1737066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GRAB AND GO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17514" y="4460089"/>
            <a:ext cx="1737067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GRAB AND GO         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00567" y="117475"/>
            <a:ext cx="2072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GRAB AND GO – WEEK ONE</a:t>
            </a:r>
          </a:p>
        </p:txBody>
      </p:sp>
      <p:pic>
        <p:nvPicPr>
          <p:cNvPr id="43" name="Picture 42" descr="5 a day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2714" y="4456197"/>
            <a:ext cx="3884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3" descr="red tractor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97194" y="2087273"/>
            <a:ext cx="373384" cy="449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4" descr="Fairtrade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0876" y="6178183"/>
            <a:ext cx="929520" cy="566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5" descr="free range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71551" y="994560"/>
            <a:ext cx="3876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TextBox 47"/>
          <p:cNvSpPr txBox="1"/>
          <p:nvPr/>
        </p:nvSpPr>
        <p:spPr>
          <a:xfrm>
            <a:off x="10570585" y="994560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Pepperoni Pizza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937760" y="2024711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 Hotdogs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881489" y="2061583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Mini Vegetable Spring Rolls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728264" y="2061582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Southern Fried Chicken Wrap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570585" y="2044851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 Pizza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937760" y="3146990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Seasoned Wedges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886939" y="3130947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Sausage Rolls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737414" y="3137668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Falafel Bites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570585" y="3096240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Onion Rings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943831" y="4486975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BBQ Pulled Pork Bap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81410" y="4486975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Potato Noisettes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748218" y="4466258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Mac and Cheese Pots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600264" y="4460089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Chips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17514" y="5556993"/>
            <a:ext cx="1873916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PANINI OPTION          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709350" y="5358941"/>
            <a:ext cx="1490472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 &amp; Cheese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 &amp; Tomato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5C87BE1-26F6-474D-AA40-382309D5CA12}"/>
              </a:ext>
            </a:extLst>
          </p:cNvPr>
          <p:cNvSpPr txBox="1"/>
          <p:nvPr/>
        </p:nvSpPr>
        <p:spPr>
          <a:xfrm>
            <a:off x="4949636" y="974340"/>
            <a:ext cx="1490472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Egg Bites (Ham and Cheese or Spinach and Cheese)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7B080F1-9EB8-4230-84B2-4B305E5A3F29}"/>
              </a:ext>
            </a:extLst>
          </p:cNvPr>
          <p:cNvSpPr txBox="1"/>
          <p:nvPr/>
        </p:nvSpPr>
        <p:spPr>
          <a:xfrm>
            <a:off x="4949033" y="5358940"/>
            <a:ext cx="1490472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 &amp; Cheese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 &amp; Tomato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44999FD-F19A-44B5-9840-E83F0D83DCBD}"/>
              </a:ext>
            </a:extLst>
          </p:cNvPr>
          <p:cNvSpPr txBox="1"/>
          <p:nvPr/>
        </p:nvSpPr>
        <p:spPr>
          <a:xfrm>
            <a:off x="6906334" y="5358940"/>
            <a:ext cx="1490472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 &amp; Cheese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 &amp; Tomato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E19885F-EDE2-4002-81E8-9E7693AE1DAD}"/>
              </a:ext>
            </a:extLst>
          </p:cNvPr>
          <p:cNvSpPr txBox="1"/>
          <p:nvPr/>
        </p:nvSpPr>
        <p:spPr>
          <a:xfrm>
            <a:off x="8737414" y="5360294"/>
            <a:ext cx="1490472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 &amp; Cheese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 &amp; Tomato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F39A3F7-B8A3-4E66-9833-6D9988595431}"/>
              </a:ext>
            </a:extLst>
          </p:cNvPr>
          <p:cNvSpPr txBox="1"/>
          <p:nvPr/>
        </p:nvSpPr>
        <p:spPr>
          <a:xfrm>
            <a:off x="10570585" y="5358940"/>
            <a:ext cx="1490472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 &amp; Cheese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 &amp; Tomato</a:t>
            </a:r>
          </a:p>
        </p:txBody>
      </p:sp>
    </p:spTree>
    <p:extLst>
      <p:ext uri="{BB962C8B-B14F-4D97-AF65-F5344CB8AC3E}">
        <p14:creationId xmlns:p14="http://schemas.microsoft.com/office/powerpoint/2010/main" val="769346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8056" y="365760"/>
            <a:ext cx="1490472" cy="448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48056" y="365760"/>
            <a:ext cx="1490472" cy="448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793161" y="272655"/>
            <a:ext cx="1490472" cy="369332"/>
          </a:xfrm>
          <a:prstGeom prst="rect">
            <a:avLst/>
          </a:prstGeom>
          <a:ln w="38100">
            <a:solidFill>
              <a:schemeClr val="accent5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</a:t>
            </a:r>
            <a:r>
              <a:rPr lang="en-GB" b="1" dirty="0">
                <a:ln w="22225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2"/>
                </a:solidFill>
              </a:rPr>
              <a:t>MONDAY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37760" y="277612"/>
            <a:ext cx="1490472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  TUESDAY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3055" y="280131"/>
            <a:ext cx="1616699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WEDNESDAY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748218" y="277612"/>
            <a:ext cx="1434011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THURSDAY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600264" y="272655"/>
            <a:ext cx="1318260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FRIDAY</a:t>
            </a: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078480" y="183298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5" name="Picture 14" descr="marine stewardship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7965" y="971746"/>
            <a:ext cx="5143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2805179" y="994823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Southern Fried Chicken Wrap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37760" y="987135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Cheeseburgers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86939" y="994561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Mac and Cheese Bites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763476" y="987705"/>
            <a:ext cx="1490472" cy="32316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5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Beef Burritos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93161" y="2020059"/>
            <a:ext cx="1490472" cy="76944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Lamb Balls with Minted Couscous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93161" y="3130947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Meatball Subs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793161" y="4488236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 err="1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Mozzerella</a:t>
            </a: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 Sticks with Tomato Dip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17515" y="958577"/>
            <a:ext cx="1751553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GRAB AND GO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17514" y="2127603"/>
            <a:ext cx="1751552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GRAB AND GO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03103" y="3232089"/>
            <a:ext cx="1737066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GRAB AND GO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17514" y="4460089"/>
            <a:ext cx="1737067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GRAB AND GO         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00567" y="117475"/>
            <a:ext cx="2072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GRAB AND GO –    WEEK TWO</a:t>
            </a:r>
          </a:p>
        </p:txBody>
      </p:sp>
      <p:pic>
        <p:nvPicPr>
          <p:cNvPr id="43" name="Picture 42" descr="5 a day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7522" y="2130108"/>
            <a:ext cx="475222" cy="408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3" descr="red tractor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54891" y="3221892"/>
            <a:ext cx="544201" cy="441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4" descr="Fairtrade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9712" y="6207785"/>
            <a:ext cx="929520" cy="566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5" descr="free range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18318" y="4427652"/>
            <a:ext cx="58063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TextBox 47"/>
          <p:cNvSpPr txBox="1"/>
          <p:nvPr/>
        </p:nvSpPr>
        <p:spPr>
          <a:xfrm>
            <a:off x="10570585" y="994560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Pepperoni Pizza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925840" y="2025691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 Beefburgers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900278" y="2019881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Popcorn Chicken pot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825218" y="2042023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Tikka Naan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570585" y="2044851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 Pizza</a:t>
            </a:r>
          </a:p>
          <a:p>
            <a:pPr algn="ctr">
              <a:spcAft>
                <a:spcPts val="0"/>
              </a:spcAft>
            </a:pP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880869" y="3150141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 and Onion Pasty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923236" y="3130947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Crispy Cubes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825218" y="3136612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Gyro Chicken Wraps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570585" y="3131371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Onion Rings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880869" y="4488236"/>
            <a:ext cx="1490472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Breakfast Pot (Bacon, Hash Brown and Baked Beans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53055" y="4488236"/>
            <a:ext cx="149047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Doner Kebab with Salad in Pitta Bread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763476" y="4486975"/>
            <a:ext cx="1490472" cy="58477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Seasoned Wedges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600264" y="4486975"/>
            <a:ext cx="1490472" cy="33855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Chips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17514" y="5556993"/>
            <a:ext cx="1873916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PANINI OPTION          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805179" y="5560363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 &amp; 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 &amp; Tomato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83169AD-D46A-4065-850D-0473F4FBD8F3}"/>
              </a:ext>
            </a:extLst>
          </p:cNvPr>
          <p:cNvSpPr txBox="1"/>
          <p:nvPr/>
        </p:nvSpPr>
        <p:spPr>
          <a:xfrm>
            <a:off x="4858885" y="5578547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 &amp; 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 &amp; Tomato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95F89C9-A11C-4DC1-8D1C-EE5582FB489B}"/>
              </a:ext>
            </a:extLst>
          </p:cNvPr>
          <p:cNvSpPr txBox="1"/>
          <p:nvPr/>
        </p:nvSpPr>
        <p:spPr>
          <a:xfrm>
            <a:off x="6819144" y="5551888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 &amp; 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 &amp; Tomato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7812CB8-F333-4AE5-9CE7-645D0DAEBF35}"/>
              </a:ext>
            </a:extLst>
          </p:cNvPr>
          <p:cNvSpPr txBox="1"/>
          <p:nvPr/>
        </p:nvSpPr>
        <p:spPr>
          <a:xfrm>
            <a:off x="8773620" y="5551888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 &amp; 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 &amp; Tomato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5D618AB-2BBE-415A-8369-7D394CE25681}"/>
              </a:ext>
            </a:extLst>
          </p:cNvPr>
          <p:cNvSpPr txBox="1"/>
          <p:nvPr/>
        </p:nvSpPr>
        <p:spPr>
          <a:xfrm>
            <a:off x="10600264" y="5551888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 &amp; 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 &amp; Tomato</a:t>
            </a:r>
          </a:p>
        </p:txBody>
      </p:sp>
    </p:spTree>
    <p:extLst>
      <p:ext uri="{BB962C8B-B14F-4D97-AF65-F5344CB8AC3E}">
        <p14:creationId xmlns:p14="http://schemas.microsoft.com/office/powerpoint/2010/main" val="2117897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8056" y="365760"/>
            <a:ext cx="1490472" cy="448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48056" y="365760"/>
            <a:ext cx="1490472" cy="448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793161" y="272655"/>
            <a:ext cx="1490472" cy="369332"/>
          </a:xfrm>
          <a:prstGeom prst="rect">
            <a:avLst/>
          </a:prstGeom>
          <a:ln w="38100">
            <a:solidFill>
              <a:schemeClr val="accent5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</a:t>
            </a:r>
            <a:r>
              <a:rPr lang="en-GB" b="1" dirty="0">
                <a:ln w="22225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2"/>
                </a:solidFill>
              </a:rPr>
              <a:t>MONDAY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37760" y="277612"/>
            <a:ext cx="1490472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  TUESDAY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3055" y="280131"/>
            <a:ext cx="1616699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WEDNESDAY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748218" y="277612"/>
            <a:ext cx="1434011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THURSDAY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600264" y="272655"/>
            <a:ext cx="1318260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FRIDAY</a:t>
            </a: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078480" y="183298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5" name="Picture 14" descr="marine stewardship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19085" y="5592941"/>
            <a:ext cx="657496" cy="56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2932176" y="781050"/>
            <a:ext cx="1490472" cy="156966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 &amp; Cheese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Tuna Mayo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200" dirty="0" err="1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Chicken,Bacon</a:t>
            </a: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 &amp; Mayo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BLT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Quorn Tikka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03869" y="2596859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effectLst/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Feta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Egg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effectLst/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932176" y="3976494"/>
            <a:ext cx="1490472" cy="138499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Melon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Grapes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Apples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Strawberries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Raspberries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Blueberries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Oranges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932176" y="5510707"/>
            <a:ext cx="1490472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Biscuit of the Day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Angel Delight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Jelly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Yoghurt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25503" y="1132284"/>
            <a:ext cx="1490472" cy="646331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BAGUETTES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87154" y="2800207"/>
            <a:ext cx="1490472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SALADS</a:t>
            </a:r>
            <a:endParaRPr lang="en-GB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91206" y="4306167"/>
            <a:ext cx="1490472" cy="369332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FRUIT</a:t>
            </a:r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64533" y="5510707"/>
            <a:ext cx="1513093" cy="646331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/>
                </a:solidFill>
              </a:rPr>
              <a:t>DESSERTS AND TREATS                   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64533" y="272655"/>
            <a:ext cx="2072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DELI COUNTER</a:t>
            </a:r>
          </a:p>
        </p:txBody>
      </p:sp>
      <p:pic>
        <p:nvPicPr>
          <p:cNvPr id="43" name="Picture 42" descr="5 a day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10221" y="4211538"/>
            <a:ext cx="628820" cy="558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3" descr="red tractor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425" y="2686717"/>
            <a:ext cx="566952" cy="59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4" descr="Fairtrade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3866" y="6237007"/>
            <a:ext cx="848806" cy="510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5" descr="free range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67387" y="1167643"/>
            <a:ext cx="602357" cy="657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9DEFE04C-B47F-481D-8B83-5C8A833416D6}"/>
              </a:ext>
            </a:extLst>
          </p:cNvPr>
          <p:cNvSpPr txBox="1"/>
          <p:nvPr/>
        </p:nvSpPr>
        <p:spPr>
          <a:xfrm>
            <a:off x="5017551" y="754549"/>
            <a:ext cx="1490472" cy="156966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 &amp; Cheese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Tuna Mayo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200" dirty="0" err="1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Chicken,Bacon</a:t>
            </a: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 &amp; Mayo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BLT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Quorn Tikka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4C4A1AB-2FAF-4B70-91BA-76E63E35F3B4}"/>
              </a:ext>
            </a:extLst>
          </p:cNvPr>
          <p:cNvSpPr txBox="1"/>
          <p:nvPr/>
        </p:nvSpPr>
        <p:spPr>
          <a:xfrm>
            <a:off x="8720396" y="750412"/>
            <a:ext cx="1490472" cy="156966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 &amp; Cheese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Tuna Mayo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200" dirty="0" err="1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Chicken,Bacon</a:t>
            </a: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 &amp; Mayo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BLT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Quorn Tikka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B15A48C-111F-42CF-962D-2D5D34A0DCFB}"/>
              </a:ext>
            </a:extLst>
          </p:cNvPr>
          <p:cNvSpPr txBox="1"/>
          <p:nvPr/>
        </p:nvSpPr>
        <p:spPr>
          <a:xfrm>
            <a:off x="6879645" y="750412"/>
            <a:ext cx="1490472" cy="156966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 &amp; Cheese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Tuna Mayo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200" dirty="0" err="1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Chicken,Bacon</a:t>
            </a: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 &amp; Mayo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BLT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Quorn Tikka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016B3C1-91B3-4457-B92D-80EF0592909F}"/>
              </a:ext>
            </a:extLst>
          </p:cNvPr>
          <p:cNvSpPr txBox="1"/>
          <p:nvPr/>
        </p:nvSpPr>
        <p:spPr>
          <a:xfrm>
            <a:off x="10514158" y="745592"/>
            <a:ext cx="1490472" cy="156966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 &amp; Cheese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Tuna Mayo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</a:p>
          <a:p>
            <a:pPr algn="ctr">
              <a:spcAft>
                <a:spcPts val="0"/>
              </a:spcAft>
            </a:pPr>
            <a:r>
              <a:rPr lang="en-GB" sz="1200" dirty="0" err="1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Chicken,Bacon</a:t>
            </a: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 &amp; Mayo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BLT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Quorn Tikka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41B5071-FA4E-44C9-A748-C6056CEC579D}"/>
              </a:ext>
            </a:extLst>
          </p:cNvPr>
          <p:cNvSpPr txBox="1"/>
          <p:nvPr/>
        </p:nvSpPr>
        <p:spPr>
          <a:xfrm>
            <a:off x="2932176" y="2598664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effectLst/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Feta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Egg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effectLst/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CE755DE-1C2F-4872-A6C2-8D9DF14B2461}"/>
              </a:ext>
            </a:extLst>
          </p:cNvPr>
          <p:cNvSpPr txBox="1"/>
          <p:nvPr/>
        </p:nvSpPr>
        <p:spPr>
          <a:xfrm>
            <a:off x="8691757" y="2596859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effectLst/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Feta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Egg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effectLst/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8386FE1-D525-4714-BD65-62C4238E76CF}"/>
              </a:ext>
            </a:extLst>
          </p:cNvPr>
          <p:cNvSpPr txBox="1"/>
          <p:nvPr/>
        </p:nvSpPr>
        <p:spPr>
          <a:xfrm>
            <a:off x="6879645" y="2619219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effectLst/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Feta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Egg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effectLst/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25FDA7E-C19C-4E8A-A350-91DDF84373A7}"/>
              </a:ext>
            </a:extLst>
          </p:cNvPr>
          <p:cNvSpPr txBox="1"/>
          <p:nvPr/>
        </p:nvSpPr>
        <p:spPr>
          <a:xfrm>
            <a:off x="5017551" y="2598664"/>
            <a:ext cx="1490472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effectLst/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Feta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Egg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effectLst/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Ham</a:t>
            </a:r>
          </a:p>
          <a:p>
            <a:pPr algn="ctr">
              <a:spcAft>
                <a:spcPts val="0"/>
              </a:spcAft>
            </a:pPr>
            <a:r>
              <a:rPr lang="en-GB" sz="16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Cheese</a:t>
            </a:r>
            <a:endParaRPr lang="en-GB" sz="1600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675FC6F-5C32-4B6D-A328-99ED427897D9}"/>
              </a:ext>
            </a:extLst>
          </p:cNvPr>
          <p:cNvSpPr txBox="1"/>
          <p:nvPr/>
        </p:nvSpPr>
        <p:spPr>
          <a:xfrm>
            <a:off x="10487861" y="3955684"/>
            <a:ext cx="1490472" cy="138499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Melon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Grapes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Apples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Strawberries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Raspberries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Blueberries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Oranges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894D94E-AF89-4E49-AC34-F7B269D777A4}"/>
              </a:ext>
            </a:extLst>
          </p:cNvPr>
          <p:cNvSpPr txBox="1"/>
          <p:nvPr/>
        </p:nvSpPr>
        <p:spPr>
          <a:xfrm>
            <a:off x="8684448" y="3976493"/>
            <a:ext cx="1490472" cy="138499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Melon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Grapes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Apples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Strawberries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Raspberries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Blueberries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Oranges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769F3A9-E652-4A45-84CD-06747F063AAB}"/>
              </a:ext>
            </a:extLst>
          </p:cNvPr>
          <p:cNvSpPr txBox="1"/>
          <p:nvPr/>
        </p:nvSpPr>
        <p:spPr>
          <a:xfrm>
            <a:off x="6879645" y="3983001"/>
            <a:ext cx="1490472" cy="138499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Melon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Grapes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Apples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Strawberries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Raspberries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Blueberries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Oranges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F748C09-E590-483F-B199-C14504FA8E75}"/>
              </a:ext>
            </a:extLst>
          </p:cNvPr>
          <p:cNvSpPr txBox="1"/>
          <p:nvPr/>
        </p:nvSpPr>
        <p:spPr>
          <a:xfrm>
            <a:off x="5017551" y="3947230"/>
            <a:ext cx="1490472" cy="138499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Melon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Grapes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Apples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Strawberries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Raspberries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Blueberries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Oranges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2465332-424F-42F6-A489-A62C76F7BD9A}"/>
              </a:ext>
            </a:extLst>
          </p:cNvPr>
          <p:cNvSpPr txBox="1"/>
          <p:nvPr/>
        </p:nvSpPr>
        <p:spPr>
          <a:xfrm>
            <a:off x="10487861" y="5501262"/>
            <a:ext cx="1490472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Biscuit of the Day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Angel Delight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Jelly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Yoghurt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CB62646-C1F6-483A-B52B-3AB396121DB8}"/>
              </a:ext>
            </a:extLst>
          </p:cNvPr>
          <p:cNvSpPr txBox="1"/>
          <p:nvPr/>
        </p:nvSpPr>
        <p:spPr>
          <a:xfrm>
            <a:off x="8682403" y="5507042"/>
            <a:ext cx="1490472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Biscuit of the Day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Angel Delight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Jelly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Yoghurt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BDB5393-8654-423A-BDC1-A9EE6052EC6D}"/>
              </a:ext>
            </a:extLst>
          </p:cNvPr>
          <p:cNvSpPr txBox="1"/>
          <p:nvPr/>
        </p:nvSpPr>
        <p:spPr>
          <a:xfrm>
            <a:off x="6879645" y="5510707"/>
            <a:ext cx="1490472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Biscuit of the Day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Angel Delight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Jelly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Yoghurt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E7DE4BF-48BE-4D20-8B87-80D2B93C9BA9}"/>
              </a:ext>
            </a:extLst>
          </p:cNvPr>
          <p:cNvSpPr txBox="1"/>
          <p:nvPr/>
        </p:nvSpPr>
        <p:spPr>
          <a:xfrm>
            <a:off x="5017551" y="5501261"/>
            <a:ext cx="1490472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Biscuit of the Day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Angel Delight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Jelly</a:t>
            </a:r>
          </a:p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Yoghurt</a:t>
            </a:r>
          </a:p>
        </p:txBody>
      </p:sp>
    </p:spTree>
    <p:extLst>
      <p:ext uri="{BB962C8B-B14F-4D97-AF65-F5344CB8AC3E}">
        <p14:creationId xmlns:p14="http://schemas.microsoft.com/office/powerpoint/2010/main" val="309142223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334</TotalTime>
  <Words>700</Words>
  <Application>Microsoft Office PowerPoint</Application>
  <PresentationFormat>Widescreen</PresentationFormat>
  <Paragraphs>319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Segoe UI Light</vt:lpstr>
      <vt:lpstr>Segoe UI Variable Small Light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Shipston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 Clifford</dc:creator>
  <cp:lastModifiedBy>S Clifford</cp:lastModifiedBy>
  <cp:revision>31</cp:revision>
  <dcterms:created xsi:type="dcterms:W3CDTF">2024-04-22T08:46:11Z</dcterms:created>
  <dcterms:modified xsi:type="dcterms:W3CDTF">2026-04-24T14:07:11Z</dcterms:modified>
</cp:coreProperties>
</file>