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720263" cy="176403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E6E"/>
    <a:srgbClr val="99FF99"/>
    <a:srgbClr val="FF99CC"/>
    <a:srgbClr val="CC99FF"/>
    <a:srgbClr val="FFFF66"/>
    <a:srgbClr val="9DC3E6"/>
    <a:srgbClr val="BC7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22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E6701-4D66-48E3-9A1A-4093935CDB6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E1F4-7A8C-4C80-9763-201769241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2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2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9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0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55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3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7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9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4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1DC4-2FF3-42CE-8D58-5E5E352313B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71102-5F81-44AD-960A-14FD5DEDA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10F2B-7436-4FB9-A2D8-A654F60705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5" y="-142396"/>
            <a:ext cx="9732778" cy="173528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DC27B07-57EE-4392-97DE-592202DE97AD}"/>
              </a:ext>
            </a:extLst>
          </p:cNvPr>
          <p:cNvSpPr/>
          <p:nvPr/>
        </p:nvSpPr>
        <p:spPr>
          <a:xfrm>
            <a:off x="8134617" y="15900658"/>
            <a:ext cx="1514902" cy="14739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75C91E-ED01-48D0-9349-250AB31DBE11}"/>
              </a:ext>
            </a:extLst>
          </p:cNvPr>
          <p:cNvSpPr/>
          <p:nvPr/>
        </p:nvSpPr>
        <p:spPr>
          <a:xfrm>
            <a:off x="8332510" y="16090052"/>
            <a:ext cx="1119116" cy="1068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Year </a:t>
            </a:r>
            <a:r>
              <a:rPr lang="en-GB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94246F-E5F6-4A65-99FE-C169F576D796}"/>
              </a:ext>
            </a:extLst>
          </p:cNvPr>
          <p:cNvSpPr/>
          <p:nvPr/>
        </p:nvSpPr>
        <p:spPr>
          <a:xfrm>
            <a:off x="8134616" y="12745898"/>
            <a:ext cx="1514902" cy="1473959"/>
          </a:xfrm>
          <a:prstGeom prst="ellipse">
            <a:avLst/>
          </a:prstGeom>
          <a:solidFill>
            <a:srgbClr val="FE6E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DC4737-6B55-4EFA-AF8A-A63D60F0061E}"/>
              </a:ext>
            </a:extLst>
          </p:cNvPr>
          <p:cNvSpPr/>
          <p:nvPr/>
        </p:nvSpPr>
        <p:spPr>
          <a:xfrm>
            <a:off x="8318949" y="12939573"/>
            <a:ext cx="1119116" cy="1068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Year </a:t>
            </a:r>
            <a:r>
              <a:rPr lang="en-GB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A3AFDC-E076-4BBE-AB70-24D9C7AB56FB}"/>
              </a:ext>
            </a:extLst>
          </p:cNvPr>
          <p:cNvSpPr/>
          <p:nvPr/>
        </p:nvSpPr>
        <p:spPr>
          <a:xfrm>
            <a:off x="8134616" y="8658858"/>
            <a:ext cx="1514902" cy="1473959"/>
          </a:xfrm>
          <a:prstGeom prst="ellipse">
            <a:avLst/>
          </a:prstGeom>
          <a:solidFill>
            <a:srgbClr val="BC78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846DBA-6DDC-4BEC-82B4-BCCAE08C1002}"/>
              </a:ext>
            </a:extLst>
          </p:cNvPr>
          <p:cNvSpPr/>
          <p:nvPr/>
        </p:nvSpPr>
        <p:spPr>
          <a:xfrm>
            <a:off x="8318949" y="8852533"/>
            <a:ext cx="1119116" cy="1068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Year </a:t>
            </a:r>
            <a:r>
              <a:rPr lang="en-GB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AFA3C7-A01F-4A3D-8DA6-3C0467411CDD}"/>
              </a:ext>
            </a:extLst>
          </p:cNvPr>
          <p:cNvSpPr/>
          <p:nvPr/>
        </p:nvSpPr>
        <p:spPr>
          <a:xfrm>
            <a:off x="7840852" y="4904402"/>
            <a:ext cx="1514902" cy="147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A17378-5ADE-4F0B-B81E-676BBB712650}"/>
              </a:ext>
            </a:extLst>
          </p:cNvPr>
          <p:cNvSpPr/>
          <p:nvPr/>
        </p:nvSpPr>
        <p:spPr>
          <a:xfrm>
            <a:off x="8025185" y="5098077"/>
            <a:ext cx="1119116" cy="1068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Year </a:t>
            </a:r>
            <a:r>
              <a:rPr lang="en-GB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10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0D37AF-86BA-4FE0-8F54-6FBDD3C6569A}"/>
              </a:ext>
            </a:extLst>
          </p:cNvPr>
          <p:cNvSpPr/>
          <p:nvPr/>
        </p:nvSpPr>
        <p:spPr>
          <a:xfrm>
            <a:off x="282199" y="3114450"/>
            <a:ext cx="1514902" cy="14739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9CF78A-6011-47AC-90B8-5975E5801A1D}"/>
              </a:ext>
            </a:extLst>
          </p:cNvPr>
          <p:cNvSpPr/>
          <p:nvPr/>
        </p:nvSpPr>
        <p:spPr>
          <a:xfrm>
            <a:off x="466532" y="3308125"/>
            <a:ext cx="1119116" cy="1068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Year </a:t>
            </a:r>
            <a:r>
              <a:rPr lang="en-GB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11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465782" y="16977112"/>
            <a:ext cx="268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God Exist?</a:t>
            </a:r>
            <a:endParaRPr lang="en-GB" sz="8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Introduction to different beliefs about God, including Christian and Sikh beliefs, as well as philosophical arguments questioning God’s existence. 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1585647" y="15205685"/>
            <a:ext cx="141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difference does it make to believe in…?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Explorations on each of the 6 main world religions and what difference it makes to believe in them</a:t>
            </a:r>
            <a:r>
              <a:rPr lang="en-GB" sz="800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800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622775" y="10912592"/>
            <a:ext cx="141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dirty="0" smtClean="0">
                <a:solidFill>
                  <a:srgbClr val="FE6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people express the spiritual? </a:t>
            </a:r>
            <a:endParaRPr lang="en-GB" sz="800" dirty="0">
              <a:solidFill>
                <a:srgbClr val="FE6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look at how belief is expressed through art, with a focus on Buddhism and Islam.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478142" y="12885683"/>
            <a:ext cx="141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FE6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makes us who we are? </a:t>
            </a:r>
            <a:endParaRPr lang="en-GB" sz="800" b="1" dirty="0">
              <a:solidFill>
                <a:srgbClr val="FE6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Exploration of what it means to be human with a focus on Christian</a:t>
            </a:r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Sikh beliefs. 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1514902" y="10986882"/>
            <a:ext cx="1735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FE6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religion a source of peace or of conflict? </a:t>
            </a:r>
            <a:endParaRPr lang="en-GB" sz="800" b="1" dirty="0">
              <a:solidFill>
                <a:srgbClr val="FE6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investigation of whether religion causes more peace or conflict with a focus on Sikh, Christian and Muslim beliefs about conflict; 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433148" y="14944834"/>
            <a:ext cx="141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it challenging to be religious today? </a:t>
            </a:r>
            <a:endParaRPr lang="en-GB" sz="80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look at how belief can impact peoples lives, with a focus on Judaism, with a focus on Sikhism, Buddhism and Judaism.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423249" y="8722406"/>
            <a:ext cx="141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BC78F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philosophy and ethics?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introduction to philosophy and ethics, including an introducti9on to Situation Ethics , Utilitarianism and the Categorical Imperative.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1374194" y="6818432"/>
            <a:ext cx="141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BC78F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all life special and sacred?</a:t>
            </a:r>
            <a:endParaRPr lang="en-GB" sz="800" b="1" dirty="0">
              <a:solidFill>
                <a:srgbClr val="BC78F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Exploring if human life is distinctive to any other life, with a focus on Christian, Hindu, Sikh and Atheist beliefs about the sanctity of life. 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710198" y="6613242"/>
            <a:ext cx="141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BC78F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God exist when there is suffering in the world?</a:t>
            </a:r>
            <a:endParaRPr lang="en-GB" sz="800" b="1" dirty="0">
              <a:solidFill>
                <a:srgbClr val="BC78F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look at different beliefs about the problem of evil, including, Christian, Jewish and Buddhist beliefs about suffering.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6570358" y="4653436"/>
            <a:ext cx="141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Christian Beliefs</a:t>
            </a:r>
            <a:endParaRPr lang="en-GB" sz="8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overview of the core beliefs within Christianity.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7825990" y="3292185"/>
            <a:ext cx="141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Sikh Beliefs</a:t>
            </a:r>
            <a:endParaRPr lang="en-GB" sz="8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overview of the core beliefs within Sikhism.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2193315" y="4571012"/>
            <a:ext cx="162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Marriage and the Family </a:t>
            </a:r>
            <a:endParaRPr lang="en-GB" sz="8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Sikhs </a:t>
            </a:r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non-Sikhs </a:t>
            </a:r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respond to issues surrounding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marriage and the family.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458535" y="3143544"/>
            <a:ext cx="189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Crime and Punishment</a:t>
            </a:r>
            <a:endParaRPr lang="en-GB" sz="8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How Christians and non-Christians respond to issues surrounding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crime and punishment.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48641" y="1215522"/>
            <a:ext cx="162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Living the Christian Life</a:t>
            </a:r>
            <a:endParaRPr lang="en-GB" sz="8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Christian beliefs impact the lives of Christians e.g. through worship, giving to charity.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1322897" y="2593732"/>
            <a:ext cx="162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Living the Sikh Life</a:t>
            </a:r>
            <a:endParaRPr lang="en-GB" sz="8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Sikh beliefs impact the lives of Sikhs e.g. through worship, giving to charity.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1981862" y="1043008"/>
            <a:ext cx="162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Peace and conflict</a:t>
            </a:r>
            <a:endParaRPr lang="en-GB" sz="8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Christians and non-Christians respond to issues surrounding peace and conflict.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0085" y="304800"/>
            <a:ext cx="2129181" cy="1957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6463F8-02E2-4EF8-B85C-1DCEDAC87CA7}"/>
              </a:ext>
            </a:extLst>
          </p:cNvPr>
          <p:cNvSpPr txBox="1"/>
          <p:nvPr/>
        </p:nvSpPr>
        <p:spPr>
          <a:xfrm>
            <a:off x="2854570" y="2414257"/>
            <a:ext cx="162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Matters of Life and Death</a:t>
            </a:r>
            <a:endParaRPr lang="en-GB" sz="8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Sikhs </a:t>
            </a:r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non-Sikhs </a:t>
            </a:r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respond to issues surrounding </a:t>
            </a:r>
            <a:r>
              <a:rPr lang="en-GB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matters of life and death.</a:t>
            </a:r>
            <a:endParaRPr lang="en-GB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CA8DF-E1CD-4089-8BC6-4062A5830BD4}"/>
              </a:ext>
            </a:extLst>
          </p:cNvPr>
          <p:cNvSpPr txBox="1"/>
          <p:nvPr/>
        </p:nvSpPr>
        <p:spPr>
          <a:xfrm>
            <a:off x="215877" y="93172"/>
            <a:ext cx="93944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Shipston High: REP Curriculum</a:t>
            </a:r>
            <a:endParaRPr lang="en-US" sz="105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2" descr="Image result for shipston high schoo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365" y="88349"/>
            <a:ext cx="535504" cy="7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hipston high schoo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3" y="105693"/>
            <a:ext cx="535504" cy="7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hiking black and white clipart&quot;">
            <a:extLst>
              <a:ext uri="{FF2B5EF4-FFF2-40B4-BE49-F238E27FC236}">
                <a16:creationId xmlns:a16="http://schemas.microsoft.com/office/drawing/2014/main" id="{C60B5F50-E87F-40D2-A4FD-CFF03BEE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4" y="17274450"/>
            <a:ext cx="363464" cy="3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4" descr="Image result for open door silhouette clipart&quot;">
            <a:extLst>
              <a:ext uri="{FF2B5EF4-FFF2-40B4-BE49-F238E27FC236}">
                <a16:creationId xmlns:a16="http://schemas.microsoft.com/office/drawing/2014/main" id="{02120611-4064-402F-96B2-932A7A6D8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8170365" y="1120819"/>
            <a:ext cx="1462993" cy="14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8" descr="Image result for practice silhouette clipart&quot;">
            <a:extLst>
              <a:ext uri="{FF2B5EF4-FFF2-40B4-BE49-F238E27FC236}">
                <a16:creationId xmlns:a16="http://schemas.microsoft.com/office/drawing/2014/main" id="{03FE1B27-AEA6-4B4C-B638-25EAB8F1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85" y="1155848"/>
            <a:ext cx="443889" cy="4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103" y="1032932"/>
            <a:ext cx="1902465" cy="4476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108963" y="1521622"/>
            <a:ext cx="2250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Religious Studies B:</a:t>
            </a:r>
          </a:p>
          <a:p>
            <a:r>
              <a:rPr lang="en-GB" smtClean="0"/>
              <a:t>1G: </a:t>
            </a:r>
            <a:r>
              <a:rPr lang="en-GB" dirty="0" smtClean="0"/>
              <a:t>Religion and Ethics</a:t>
            </a:r>
          </a:p>
          <a:p>
            <a:r>
              <a:rPr lang="en-GB" dirty="0" smtClean="0"/>
              <a:t>2B: Religion, Peace and Conflict 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61" y="17041881"/>
            <a:ext cx="572963" cy="5729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48" y="15245870"/>
            <a:ext cx="652058" cy="6520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44" y="10939415"/>
            <a:ext cx="693014" cy="6930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80" y="12863148"/>
            <a:ext cx="1071183" cy="10711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38" y="10822718"/>
            <a:ext cx="570559" cy="5705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47" y="11267541"/>
            <a:ext cx="735472" cy="7354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19" y="15000372"/>
            <a:ext cx="923984" cy="9239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55" y="8591736"/>
            <a:ext cx="1238000" cy="123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5" y="6538415"/>
            <a:ext cx="560033" cy="5600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19" y="6894623"/>
            <a:ext cx="786888" cy="7868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5" y="8442866"/>
            <a:ext cx="852915" cy="85291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02" y="6623527"/>
            <a:ext cx="679725" cy="6797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11" y="4806406"/>
            <a:ext cx="702206" cy="7022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13" y="3302656"/>
            <a:ext cx="387182" cy="3871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018699"/>
            <a:ext cx="567914" cy="56791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7" y="4670271"/>
            <a:ext cx="661032" cy="6610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0" y="4712986"/>
            <a:ext cx="794824" cy="79482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5" y="1841964"/>
            <a:ext cx="567280" cy="56728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40" y="922847"/>
            <a:ext cx="634385" cy="63438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92" y="2906106"/>
            <a:ext cx="896235" cy="89623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078125" y="16355394"/>
            <a:ext cx="1799864" cy="6007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Believing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 rot="5400000">
            <a:off x="5667161" y="3907378"/>
            <a:ext cx="620300" cy="48011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T/P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 rot="5400000">
            <a:off x="1767097" y="1814926"/>
            <a:ext cx="632157" cy="48011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T/P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 rot="5400000">
            <a:off x="2514641" y="1808416"/>
            <a:ext cx="619136" cy="48011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T/P</a:t>
            </a:r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 rot="5400000">
            <a:off x="4762778" y="3909572"/>
            <a:ext cx="614354" cy="480116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 rot="5400000">
            <a:off x="2911498" y="3903556"/>
            <a:ext cx="584368" cy="480116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 rot="5400000">
            <a:off x="3175826" y="1814451"/>
            <a:ext cx="607068" cy="480116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 rot="5400000">
            <a:off x="3849140" y="1820960"/>
            <a:ext cx="620089" cy="480116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4399243" y="12190056"/>
            <a:ext cx="1799864" cy="6007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Believing </a:t>
            </a:r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4423249" y="10093048"/>
            <a:ext cx="1799864" cy="619936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Expressing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 rot="5400000">
            <a:off x="6452741" y="3891536"/>
            <a:ext cx="620300" cy="48011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T/P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1941652" y="10093048"/>
            <a:ext cx="1799864" cy="619936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Living</a:t>
            </a:r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>
            <a:off x="4348378" y="8001465"/>
            <a:ext cx="1799864" cy="661616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Living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1808005" y="5916866"/>
            <a:ext cx="1799864" cy="627668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Living</a:t>
            </a:r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287937" y="5916866"/>
            <a:ext cx="1799864" cy="6207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Believing </a:t>
            </a:r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1804574" y="14259316"/>
            <a:ext cx="1799864" cy="619936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Living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4501347" y="14259316"/>
            <a:ext cx="1799864" cy="619936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Living</a:t>
            </a:r>
            <a:endParaRPr lang="en-GB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25059" y="3725049"/>
            <a:ext cx="743379" cy="74337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10253" y="3198352"/>
            <a:ext cx="667356" cy="5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444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Rhys Denham</dc:creator>
  <cp:lastModifiedBy>S Clifford</cp:lastModifiedBy>
  <cp:revision>21</cp:revision>
  <cp:lastPrinted>2020-01-12T12:14:56Z</cp:lastPrinted>
  <dcterms:created xsi:type="dcterms:W3CDTF">2019-11-25T08:07:12Z</dcterms:created>
  <dcterms:modified xsi:type="dcterms:W3CDTF">2023-09-26T09:41:26Z</dcterms:modified>
</cp:coreProperties>
</file>