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557"/>
  </p:normalViewPr>
  <p:slideViewPr>
    <p:cSldViewPr snapToGrid="0" snapToObjects="1">
      <p:cViewPr>
        <p:scale>
          <a:sx n="91" d="100"/>
          <a:sy n="91" d="100"/>
        </p:scale>
        <p:origin x="174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BA240EE-C973-7E4D-AB1C-82DAD4F6F092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66E092E-4B70-5547-AD06-F30599AC9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6114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The dinosaur age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4491"/>
            <a:ext cx="9144000" cy="1655762"/>
          </a:xfrm>
        </p:spPr>
        <p:txBody>
          <a:bodyPr/>
          <a:lstStyle/>
          <a:p>
            <a:r>
              <a:rPr lang="en-GB" dirty="0" smtClean="0"/>
              <a:t>BY MAXIMO MONGE CALAVIA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dinosaur age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dinosaur age was </a:t>
            </a:r>
            <a:r>
              <a:rPr lang="en-GB" dirty="0"/>
              <a:t>231 and 243 million years </a:t>
            </a:r>
            <a:r>
              <a:rPr lang="en-GB" dirty="0" smtClean="0"/>
              <a:t>ago.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52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Carnotaurus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1263"/>
            <a:ext cx="10515600" cy="2172097"/>
          </a:xfrm>
        </p:spPr>
        <p:txBody>
          <a:bodyPr/>
          <a:lstStyle/>
          <a:p>
            <a:r>
              <a:rPr lang="en-GB" dirty="0" smtClean="0"/>
              <a:t>The Carnotaurus was a carnivore that ate other dinosaurs. Its size was 7.6m (25ft) and were found in Argentina. 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82" y="3212591"/>
            <a:ext cx="2941042" cy="29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the Carnotaurus facts are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name </a:t>
            </a:r>
            <a:r>
              <a:rPr lang="en-US" dirty="0" err="1"/>
              <a:t>Carnotaurus</a:t>
            </a:r>
            <a:r>
              <a:rPr lang="en-US" dirty="0"/>
              <a:t> means </a:t>
            </a:r>
            <a:r>
              <a:rPr lang="en-US" dirty="0" smtClean="0"/>
              <a:t>meat </a:t>
            </a:r>
            <a:r>
              <a:rPr lang="en-US" dirty="0"/>
              <a:t>eating </a:t>
            </a:r>
            <a:r>
              <a:rPr lang="en-US" dirty="0" smtClean="0"/>
              <a:t>bull </a:t>
            </a:r>
          </a:p>
          <a:p>
            <a:r>
              <a:rPr lang="en-US" dirty="0" err="1"/>
              <a:t>Carnotaurus</a:t>
            </a:r>
            <a:r>
              <a:rPr lang="en-US" dirty="0"/>
              <a:t> lived around 66 million years ago, before the mass extinction event that occurred at the end of the Cretaceous Period.</a:t>
            </a:r>
          </a:p>
          <a:p>
            <a:r>
              <a:rPr lang="en-US" dirty="0" smtClean="0"/>
              <a:t>D</a:t>
            </a:r>
            <a:r>
              <a:rPr lang="en-GB" dirty="0" smtClean="0"/>
              <a:t>id you know that Jose Bonaparte and Fernando </a:t>
            </a:r>
            <a:r>
              <a:rPr lang="en-GB" dirty="0" err="1" smtClean="0"/>
              <a:t>Novas</a:t>
            </a:r>
            <a:r>
              <a:rPr lang="en-GB" dirty="0"/>
              <a:t> </a:t>
            </a:r>
            <a:r>
              <a:rPr lang="en-GB" dirty="0" smtClean="0"/>
              <a:t>named the large carnivorous dinosaur </a:t>
            </a:r>
            <a:r>
              <a:rPr lang="en-GB" dirty="0" err="1" smtClean="0"/>
              <a:t>Abelisaurus</a:t>
            </a:r>
            <a:r>
              <a:rPr lang="en-GB" dirty="0" smtClean="0"/>
              <a:t> </a:t>
            </a:r>
          </a:p>
          <a:p>
            <a:r>
              <a:rPr lang="en-GB" i="1" dirty="0" smtClean="0"/>
              <a:t>Carnotaurus</a:t>
            </a:r>
            <a:r>
              <a:rPr lang="en-GB" dirty="0"/>
              <a:t> jaws were </a:t>
            </a:r>
            <a:r>
              <a:rPr lang="en-GB" dirty="0" smtClean="0"/>
              <a:t>designed to produce weak bites. However, scientists estimate</a:t>
            </a:r>
            <a:r>
              <a:rPr lang="en-GB" dirty="0"/>
              <a:t> that it could chomp down twice as hard as modern alligators do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6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About the bones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354873"/>
            <a:ext cx="6455141" cy="3124201"/>
          </a:xfrm>
        </p:spPr>
        <p:txBody>
          <a:bodyPr>
            <a:normAutofit fontScale="92500" lnSpcReduction="10000"/>
          </a:bodyPr>
          <a:lstStyle/>
          <a:p>
            <a:pPr marR="0" lvl="0" fontAlgn="auto">
              <a:lnSpc>
                <a:spcPct val="100000"/>
              </a:lnSpc>
              <a:tabLst/>
              <a:defRPr/>
            </a:pPr>
            <a:r>
              <a:rPr lang="en-GB" dirty="0" smtClean="0"/>
              <a:t>Carnotaurus had very powerful thighs, strong shins, high ankle joints and large supporting toes. </a:t>
            </a:r>
          </a:p>
          <a:p>
            <a:pPr marR="0" lvl="0" fontAlgn="auto">
              <a:lnSpc>
                <a:spcPct val="100000"/>
              </a:lnSpc>
              <a:tabLst/>
              <a:defRPr/>
            </a:pPr>
            <a:r>
              <a:rPr lang="en-GB" dirty="0" smtClean="0"/>
              <a:t>They had short and thick horns and their eyes could see sideways and forward.</a:t>
            </a:r>
          </a:p>
          <a:p>
            <a:pPr marR="0" lvl="0" fontAlgn="auto">
              <a:lnSpc>
                <a:spcPct val="100000"/>
              </a:lnSpc>
              <a:tabLst/>
              <a:defRPr/>
            </a:pPr>
            <a:r>
              <a:rPr lang="en-GB" dirty="0" smtClean="0"/>
              <a:t>Their teeth were long and delicate. The </a:t>
            </a:r>
            <a:r>
              <a:rPr lang="en-GB" dirty="0"/>
              <a:t>lower jaw of the carnotaurus is another mystery of this unusual </a:t>
            </a:r>
            <a:r>
              <a:rPr lang="en-GB" dirty="0" smtClean="0"/>
              <a:t>theropod </a:t>
            </a:r>
            <a:r>
              <a:rPr lang="en-GB" dirty="0"/>
              <a:t>because its teeth were not really good for </a:t>
            </a:r>
            <a:r>
              <a:rPr lang="en-GB" dirty="0" smtClean="0"/>
              <a:t>hunting, </a:t>
            </a:r>
            <a:r>
              <a:rPr lang="en-GB" dirty="0"/>
              <a:t>but it had a unique hunting strategy. They might have been scavengers, which means they ate dead animals.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858" y="2481043"/>
            <a:ext cx="3109321" cy="303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5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152</TotalTime>
  <Words>184</Words>
  <Application>Microsoft Office PowerPoint</Application>
  <PresentationFormat>Custom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Mesh</vt:lpstr>
      <vt:lpstr>The dinosaur age</vt:lpstr>
      <vt:lpstr>The dinosaur age  </vt:lpstr>
      <vt:lpstr>The Carnotaurus </vt:lpstr>
      <vt:lpstr>What the Carnotaurus facts are   </vt:lpstr>
      <vt:lpstr>About the bones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Olga Calavia</dc:creator>
  <cp:lastModifiedBy>stylls01</cp:lastModifiedBy>
  <cp:revision>22</cp:revision>
  <dcterms:created xsi:type="dcterms:W3CDTF">2017-01-11T19:57:49Z</dcterms:created>
  <dcterms:modified xsi:type="dcterms:W3CDTF">2017-01-25T15:21:36Z</dcterms:modified>
</cp:coreProperties>
</file>