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58"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63" d="100"/>
          <a:sy n="63" d="100"/>
        </p:scale>
        <p:origin x="5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348F6E-3208-4896-B7C9-831A559F23D8}"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306622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348F6E-3208-4896-B7C9-831A559F23D8}"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1515318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348F6E-3208-4896-B7C9-831A559F23D8}"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1925557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348F6E-3208-4896-B7C9-831A559F23D8}"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180350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B348F6E-3208-4896-B7C9-831A559F23D8}" type="datetimeFigureOut">
              <a:rPr lang="en-GB" smtClean="0"/>
              <a:t>03/04/2020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458988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348F6E-3208-4896-B7C9-831A559F23D8}"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297929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348F6E-3208-4896-B7C9-831A559F23D8}" type="datetimeFigureOut">
              <a:rPr lang="en-GB" smtClean="0"/>
              <a:t>03/04/2020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3441607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348F6E-3208-4896-B7C9-831A559F23D8}" type="datetimeFigureOut">
              <a:rPr lang="en-GB" smtClean="0"/>
              <a:t>03/04/2020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320988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48F6E-3208-4896-B7C9-831A559F23D8}" type="datetimeFigureOut">
              <a:rPr lang="en-GB" smtClean="0"/>
              <a:t>03/04/2020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357511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348F6E-3208-4896-B7C9-831A559F23D8}"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3926886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348F6E-3208-4896-B7C9-831A559F23D8}" type="datetimeFigureOut">
              <a:rPr lang="en-GB" smtClean="0"/>
              <a:t>03/04/2020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A5373D-666E-4D6E-BC01-702D0847CCB4}" type="slidenum">
              <a:rPr lang="en-GB" smtClean="0"/>
              <a:t>‹#›</a:t>
            </a:fld>
            <a:endParaRPr lang="en-GB"/>
          </a:p>
        </p:txBody>
      </p:sp>
    </p:spTree>
    <p:extLst>
      <p:ext uri="{BB962C8B-B14F-4D97-AF65-F5344CB8AC3E}">
        <p14:creationId xmlns:p14="http://schemas.microsoft.com/office/powerpoint/2010/main" val="44424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48F6E-3208-4896-B7C9-831A559F23D8}" type="datetimeFigureOut">
              <a:rPr lang="en-GB" smtClean="0"/>
              <a:t>03/04/2020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5373D-666E-4D6E-BC01-702D0847CCB4}" type="slidenum">
              <a:rPr lang="en-GB" smtClean="0"/>
              <a:t>‹#›</a:t>
            </a:fld>
            <a:endParaRPr lang="en-GB"/>
          </a:p>
        </p:txBody>
      </p:sp>
    </p:spTree>
    <p:extLst>
      <p:ext uri="{BB962C8B-B14F-4D97-AF65-F5344CB8AC3E}">
        <p14:creationId xmlns:p14="http://schemas.microsoft.com/office/powerpoint/2010/main" val="2312337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4203"/>
            <a:ext cx="9144000" cy="1133157"/>
          </a:xfrm>
        </p:spPr>
        <p:txBody>
          <a:bodyPr/>
          <a:lstStyle/>
          <a:p>
            <a:r>
              <a:rPr lang="en-US" b="1" dirty="0" smtClean="0"/>
              <a:t>Origami Gift Boxes</a:t>
            </a:r>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262" y="2029777"/>
            <a:ext cx="5705475" cy="4276725"/>
          </a:xfrm>
          <a:prstGeom prst="rect">
            <a:avLst/>
          </a:prstGeom>
        </p:spPr>
      </p:pic>
    </p:spTree>
    <p:extLst>
      <p:ext uri="{BB962C8B-B14F-4D97-AF65-F5344CB8AC3E}">
        <p14:creationId xmlns:p14="http://schemas.microsoft.com/office/powerpoint/2010/main" val="86990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2544445"/>
            <a:ext cx="10515600" cy="1539875"/>
          </a:xfrm>
        </p:spPr>
        <p:txBody>
          <a:bodyPr>
            <a:normAutofit fontScale="90000"/>
          </a:bodyPr>
          <a:lstStyle/>
          <a:p>
            <a:pPr algn="ctr"/>
            <a:r>
              <a:rPr lang="en-US" dirty="0"/>
              <a:t>I've been having fun </a:t>
            </a:r>
            <a:r>
              <a:rPr lang="en-US" dirty="0" smtClean="0"/>
              <a:t>making these origami </a:t>
            </a:r>
            <a:r>
              <a:rPr lang="en-US" dirty="0"/>
              <a:t>gift </a:t>
            </a:r>
            <a:r>
              <a:rPr lang="en-US" dirty="0" smtClean="0"/>
              <a:t>boxes for years with various age groups. We’ve added a handle and filled them with chocolate eggs at Easter time and made lids and filled with sweet treats at Christmas </a:t>
            </a:r>
            <a:r>
              <a:rPr lang="en-US" dirty="0"/>
              <a:t>but you could use them all year round to hold whatever you want</a:t>
            </a:r>
            <a:r>
              <a:rPr lang="en-US" dirty="0" smtClean="0"/>
              <a:t>.</a:t>
            </a:r>
            <a:br>
              <a:rPr lang="en-US" dirty="0" smtClean="0"/>
            </a:br>
            <a:r>
              <a:rPr lang="en-US" dirty="0"/>
              <a:t/>
            </a:r>
            <a:br>
              <a:rPr lang="en-US" dirty="0"/>
            </a:br>
            <a:r>
              <a:rPr lang="en-US" dirty="0" smtClean="0"/>
              <a:t>Have fun!!</a:t>
            </a:r>
            <a:endParaRPr lang="en-GB" dirty="0"/>
          </a:p>
        </p:txBody>
      </p:sp>
    </p:spTree>
    <p:extLst>
      <p:ext uri="{BB962C8B-B14F-4D97-AF65-F5344CB8AC3E}">
        <p14:creationId xmlns:p14="http://schemas.microsoft.com/office/powerpoint/2010/main" val="152152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9560"/>
            <a:ext cx="10515600" cy="669608"/>
          </a:xfrm>
        </p:spPr>
        <p:txBody>
          <a:bodyPr>
            <a:normAutofit fontScale="90000"/>
          </a:bodyPr>
          <a:lstStyle/>
          <a:p>
            <a:pPr algn="ctr"/>
            <a:r>
              <a:rPr lang="en-US" b="1" dirty="0" smtClean="0"/>
              <a:t>Step 1:</a:t>
            </a:r>
            <a:endParaRPr lang="en-GB" b="1" dirty="0"/>
          </a:p>
        </p:txBody>
      </p:sp>
      <p:sp>
        <p:nvSpPr>
          <p:cNvPr id="3" name="Content Placeholder 2"/>
          <p:cNvSpPr>
            <a:spLocks noGrp="1"/>
          </p:cNvSpPr>
          <p:nvPr>
            <p:ph idx="1"/>
          </p:nvPr>
        </p:nvSpPr>
        <p:spPr>
          <a:xfrm>
            <a:off x="228600" y="959168"/>
            <a:ext cx="11826240" cy="5792152"/>
          </a:xfrm>
        </p:spPr>
        <p:txBody>
          <a:bodyPr>
            <a:normAutofit lnSpcReduction="10000"/>
          </a:bodyPr>
          <a:lstStyle/>
          <a:p>
            <a:r>
              <a:rPr lang="en-US" sz="3200" dirty="0"/>
              <a:t>Carefully measure and cut your paper to size</a:t>
            </a:r>
            <a:r>
              <a:rPr lang="en-US" sz="3200" dirty="0" smtClean="0"/>
              <a:t>. To </a:t>
            </a:r>
            <a:r>
              <a:rPr lang="en-US" sz="3200" dirty="0"/>
              <a:t>make your origami box you are going to need 2 pieces of square paper, the second needs to be 1/2 inch smaller than the first. So if you are using a piece of 12 x 12 scrapbook paper the second piece needs to be 11.5 x 11.5. The larger piece will form the lid of your box.</a:t>
            </a:r>
          </a:p>
          <a:p>
            <a:r>
              <a:rPr lang="en-US" sz="3200" dirty="0"/>
              <a:t>Start by placing your paper pattern side down and fold in half. </a:t>
            </a:r>
            <a:r>
              <a:rPr lang="en-US" sz="3200" dirty="0" smtClean="0"/>
              <a:t>Make sure you press </a:t>
            </a:r>
            <a:r>
              <a:rPr lang="en-US" sz="3200" dirty="0"/>
              <a:t>and crease the </a:t>
            </a:r>
            <a:r>
              <a:rPr lang="en-US" sz="3200" dirty="0" smtClean="0"/>
              <a:t>fold well. </a:t>
            </a:r>
            <a:r>
              <a:rPr lang="en-US" sz="3200" dirty="0"/>
              <a:t>Open your paper out, turn it 90 degrees and fold in half again. This time when you open out your paper the creases should form a cross.</a:t>
            </a:r>
          </a:p>
          <a:p>
            <a:r>
              <a:rPr lang="en-US" sz="3200" dirty="0"/>
              <a:t>Next fold your paper corner to corner to form a triangle. Open it out, turn 90 degrees and repeat.</a:t>
            </a:r>
          </a:p>
          <a:p>
            <a:r>
              <a:rPr lang="en-US" sz="3200" dirty="0"/>
              <a:t>You now need to fold each corner into the center of your paper square.</a:t>
            </a:r>
          </a:p>
          <a:p>
            <a:endParaRPr lang="en-GB" dirty="0"/>
          </a:p>
        </p:txBody>
      </p:sp>
    </p:spTree>
    <p:extLst>
      <p:ext uri="{BB962C8B-B14F-4D97-AF65-F5344CB8AC3E}">
        <p14:creationId xmlns:p14="http://schemas.microsoft.com/office/powerpoint/2010/main" val="1302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fontScale="90000"/>
          </a:bodyPr>
          <a:lstStyle/>
          <a:p>
            <a:pPr algn="ctr"/>
            <a:r>
              <a:rPr lang="en-US" b="1" dirty="0" smtClean="0"/>
              <a:t>Step 1 pictures:</a:t>
            </a:r>
            <a:endParaRPr lang="en-GB"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01356" y="1261745"/>
            <a:ext cx="3589288" cy="5479274"/>
          </a:xfrm>
        </p:spPr>
      </p:pic>
    </p:spTree>
    <p:extLst>
      <p:ext uri="{BB962C8B-B14F-4D97-AF65-F5344CB8AC3E}">
        <p14:creationId xmlns:p14="http://schemas.microsoft.com/office/powerpoint/2010/main" val="1556245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3205"/>
            <a:ext cx="10515600" cy="762635"/>
          </a:xfrm>
        </p:spPr>
        <p:txBody>
          <a:bodyPr/>
          <a:lstStyle/>
          <a:p>
            <a:pPr algn="ctr"/>
            <a:r>
              <a:rPr lang="en-US" b="1" dirty="0" smtClean="0"/>
              <a:t>Step 2:</a:t>
            </a:r>
            <a:endParaRPr lang="en-GB" b="1" dirty="0"/>
          </a:p>
        </p:txBody>
      </p:sp>
      <p:sp>
        <p:nvSpPr>
          <p:cNvPr id="3" name="Content Placeholder 2"/>
          <p:cNvSpPr>
            <a:spLocks noGrp="1"/>
          </p:cNvSpPr>
          <p:nvPr>
            <p:ph idx="1"/>
          </p:nvPr>
        </p:nvSpPr>
        <p:spPr>
          <a:xfrm>
            <a:off x="167640" y="1005840"/>
            <a:ext cx="11871960" cy="5684520"/>
          </a:xfrm>
        </p:spPr>
        <p:txBody>
          <a:bodyPr>
            <a:normAutofit fontScale="92500" lnSpcReduction="20000"/>
          </a:bodyPr>
          <a:lstStyle/>
          <a:p>
            <a:r>
              <a:rPr lang="en-US" dirty="0"/>
              <a:t>Your folded paper should look like the picture in the top left with all 4 corners meeting in the middle.</a:t>
            </a:r>
          </a:p>
          <a:p>
            <a:r>
              <a:rPr lang="en-US" dirty="0"/>
              <a:t>Take your square and fold the bottom edge to the center. Repeat for the other side. Your folded paper should now be a rectangle. Open it out, turn 90 degrees and repeat. It should now look like the picture 2nd down on the right.</a:t>
            </a:r>
          </a:p>
          <a:p>
            <a:r>
              <a:rPr lang="en-US" dirty="0"/>
              <a:t>Lift up 2 opposite triangles and lay them flat.</a:t>
            </a:r>
          </a:p>
          <a:p>
            <a:r>
              <a:rPr lang="en-US" dirty="0"/>
              <a:t>As you lift the sides your top flap should start to fold up. You need to lift this flap up and over to form the side of your box. This is the part where you might need to use some glue. If your triangle flaps aren't sitting flat apply a thin layer of glue to each one, press and leave to dry</a:t>
            </a:r>
            <a:r>
              <a:rPr lang="en-US" dirty="0" smtClean="0"/>
              <a:t>. </a:t>
            </a:r>
            <a:r>
              <a:rPr lang="en-US" dirty="0" smtClean="0">
                <a:solidFill>
                  <a:srgbClr val="FF0000"/>
                </a:solidFill>
              </a:rPr>
              <a:t>(I have never use glue as long as your folds are really strong your box does not need glue)</a:t>
            </a:r>
            <a:endParaRPr lang="en-US" dirty="0">
              <a:solidFill>
                <a:srgbClr val="FF0000"/>
              </a:solidFill>
            </a:endParaRPr>
          </a:p>
          <a:p>
            <a:r>
              <a:rPr lang="en-US" dirty="0"/>
              <a:t>Turn 180 degrees and repeat on the other side.</a:t>
            </a:r>
          </a:p>
          <a:p>
            <a:r>
              <a:rPr lang="en-US" dirty="0"/>
              <a:t>Repeat the whole process again this time using the smaller square of paper</a:t>
            </a:r>
            <a:r>
              <a:rPr lang="en-US" dirty="0" smtClean="0"/>
              <a:t>. Once </a:t>
            </a:r>
            <a:r>
              <a:rPr lang="en-US" dirty="0"/>
              <a:t>finished the larger box should fit easily on top of the smaller to form your origami gift box.</a:t>
            </a:r>
          </a:p>
          <a:p>
            <a:r>
              <a:rPr lang="en-US" dirty="0"/>
              <a:t>To make the medium size box I used 10x10 inch and a 9.5x9.5 inch squares of paper, for the small box I used 8x8 inch and 7.5x.7.5 inch paper.</a:t>
            </a:r>
          </a:p>
          <a:p>
            <a:endParaRPr lang="en-GB" dirty="0"/>
          </a:p>
        </p:txBody>
      </p:sp>
    </p:spTree>
    <p:extLst>
      <p:ext uri="{BB962C8B-B14F-4D97-AF65-F5344CB8AC3E}">
        <p14:creationId xmlns:p14="http://schemas.microsoft.com/office/powerpoint/2010/main" val="3639622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5955"/>
          </a:xfrm>
        </p:spPr>
        <p:txBody>
          <a:bodyPr>
            <a:normAutofit fontScale="90000"/>
          </a:bodyPr>
          <a:lstStyle/>
          <a:p>
            <a:pPr algn="ctr"/>
            <a:r>
              <a:rPr lang="en-US" b="1" dirty="0" smtClean="0"/>
              <a:t>Step 2 pictures:</a:t>
            </a:r>
            <a:endParaRPr lang="en-GB"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9832" y="1168062"/>
            <a:ext cx="2261528" cy="5689938"/>
          </a:xfrm>
        </p:spPr>
      </p:pic>
      <p:sp>
        <p:nvSpPr>
          <p:cNvPr id="5" name="Rectangle 4"/>
          <p:cNvSpPr/>
          <p:nvPr/>
        </p:nvSpPr>
        <p:spPr>
          <a:xfrm>
            <a:off x="1066800" y="1021080"/>
            <a:ext cx="2072640" cy="1754326"/>
          </a:xfrm>
          <a:prstGeom prst="rect">
            <a:avLst/>
          </a:prstGeom>
        </p:spPr>
        <p:txBody>
          <a:bodyPr wrap="square">
            <a:spAutoFit/>
          </a:bodyPr>
          <a:lstStyle/>
          <a:p>
            <a:r>
              <a:rPr lang="en-US" dirty="0" smtClean="0"/>
              <a:t>Your folded paper should look like the picture in the top left with all 4 corners meeting in the middle.</a:t>
            </a:r>
            <a:endParaRPr lang="en-US" dirty="0"/>
          </a:p>
        </p:txBody>
      </p:sp>
      <p:cxnSp>
        <p:nvCxnSpPr>
          <p:cNvPr id="7" name="Straight Arrow Connector 6"/>
          <p:cNvCxnSpPr/>
          <p:nvPr/>
        </p:nvCxnSpPr>
        <p:spPr>
          <a:xfrm flipV="1">
            <a:off x="3368040" y="1767840"/>
            <a:ext cx="1158240" cy="137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9920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8835"/>
          </a:xfrm>
        </p:spPr>
        <p:txBody>
          <a:bodyPr/>
          <a:lstStyle/>
          <a:p>
            <a:pPr algn="ctr"/>
            <a:r>
              <a:rPr lang="en-US" b="1" dirty="0" smtClean="0"/>
              <a:t>Your box</a:t>
            </a:r>
            <a:r>
              <a:rPr lang="en-US" b="1" dirty="0"/>
              <a:t> </a:t>
            </a:r>
            <a:r>
              <a:rPr lang="en-US" b="1" dirty="0" smtClean="0"/>
              <a:t>is now ready to be filled with treats!</a:t>
            </a:r>
            <a:endParaRPr lang="en-GB"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5660" y="1919129"/>
            <a:ext cx="5715000" cy="4286250"/>
          </a:xfrm>
        </p:spPr>
      </p:pic>
    </p:spTree>
    <p:extLst>
      <p:ext uri="{BB962C8B-B14F-4D97-AF65-F5344CB8AC3E}">
        <p14:creationId xmlns:p14="http://schemas.microsoft.com/office/powerpoint/2010/main" val="2843503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507</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Origami Gift Boxes</vt:lpstr>
      <vt:lpstr>I've been having fun making these origami gift boxes for years with various age groups. We’ve added a handle and filled them with chocolate eggs at Easter time and made lids and filled with sweet treats at Christmas but you could use them all year round to hold whatever you want.  Have fun!!</vt:lpstr>
      <vt:lpstr>Step 1:</vt:lpstr>
      <vt:lpstr>Step 1 pictures:</vt:lpstr>
      <vt:lpstr>Step 2:</vt:lpstr>
      <vt:lpstr>Step 2 pictures:</vt:lpstr>
      <vt:lpstr>Your box is now ready to be filled with treats!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Origami Gift Boxes</dc:title>
  <dc:creator>Staff Account</dc:creator>
  <cp:lastModifiedBy>Staff Account</cp:lastModifiedBy>
  <cp:revision>5</cp:revision>
  <dcterms:created xsi:type="dcterms:W3CDTF">2020-04-03T08:34:00Z</dcterms:created>
  <dcterms:modified xsi:type="dcterms:W3CDTF">2020-04-03T08:49:17Z</dcterms:modified>
</cp:coreProperties>
</file>