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F5FD39-4A98-4F10-A392-5929B5B9979E}" type="doc">
      <dgm:prSet loTypeId="urn:microsoft.com/office/officeart/2005/8/layout/rings+Icon" loCatId="relationship" qsTypeId="urn:microsoft.com/office/officeart/2005/8/quickstyle/simple1" qsCatId="simple" csTypeId="urn:microsoft.com/office/officeart/2005/8/colors/colorful4" csCatId="colorful" phldr="1"/>
      <dgm:spPr/>
    </dgm:pt>
    <dgm:pt modelId="{FCEFA45B-7DBA-46F6-9C3B-0FA01C41EBF9}">
      <dgm:prSet phldrT="[Text]"/>
      <dgm:spPr/>
      <dgm:t>
        <a:bodyPr/>
        <a:lstStyle/>
        <a:p>
          <a:r>
            <a:rPr lang="en-GB" dirty="0"/>
            <a:t>Each bubble to have an indoor and outdoor designated space</a:t>
          </a:r>
        </a:p>
      </dgm:t>
    </dgm:pt>
    <dgm:pt modelId="{932E3EB8-F95B-4D97-A177-3AAAFFF9CA5D}" type="parTrans" cxnId="{3EC408AE-4C9A-4010-AD15-333FD1F3DBF4}">
      <dgm:prSet/>
      <dgm:spPr/>
      <dgm:t>
        <a:bodyPr/>
        <a:lstStyle/>
        <a:p>
          <a:endParaRPr lang="en-GB"/>
        </a:p>
      </dgm:t>
    </dgm:pt>
    <dgm:pt modelId="{F1BAA81D-E417-43B8-9EB7-15A7401C9479}" type="sibTrans" cxnId="{3EC408AE-4C9A-4010-AD15-333FD1F3DBF4}">
      <dgm:prSet/>
      <dgm:spPr/>
      <dgm:t>
        <a:bodyPr/>
        <a:lstStyle/>
        <a:p>
          <a:endParaRPr lang="en-GB"/>
        </a:p>
      </dgm:t>
    </dgm:pt>
    <dgm:pt modelId="{3E28088D-B9FB-4701-AE64-0D61BFDA59E9}">
      <dgm:prSet phldrT="[Text]"/>
      <dgm:spPr/>
      <dgm:t>
        <a:bodyPr/>
        <a:lstStyle/>
        <a:p>
          <a:r>
            <a:rPr lang="en-GB" dirty="0"/>
            <a:t>Daily PSHE sessions</a:t>
          </a:r>
        </a:p>
      </dgm:t>
    </dgm:pt>
    <dgm:pt modelId="{F0D57344-758A-4F85-8281-2CC0444B90F5}" type="parTrans" cxnId="{75E5790E-BAB1-48F2-ABB4-3EA3F5D2551B}">
      <dgm:prSet/>
      <dgm:spPr/>
      <dgm:t>
        <a:bodyPr/>
        <a:lstStyle/>
        <a:p>
          <a:endParaRPr lang="en-GB"/>
        </a:p>
      </dgm:t>
    </dgm:pt>
    <dgm:pt modelId="{8A9EDD73-45BF-4E40-A27B-64CFB615C5C8}" type="sibTrans" cxnId="{75E5790E-BAB1-48F2-ABB4-3EA3F5D2551B}">
      <dgm:prSet/>
      <dgm:spPr/>
      <dgm:t>
        <a:bodyPr/>
        <a:lstStyle/>
        <a:p>
          <a:endParaRPr lang="en-GB"/>
        </a:p>
      </dgm:t>
    </dgm:pt>
    <dgm:pt modelId="{44D1CB80-BF72-4A31-B4D4-0F265959D228}">
      <dgm:prSet phldrT="[Text]"/>
      <dgm:spPr/>
      <dgm:t>
        <a:bodyPr/>
        <a:lstStyle/>
        <a:p>
          <a:r>
            <a:rPr lang="en-GB" dirty="0"/>
            <a:t>No mixing with members of other groups</a:t>
          </a:r>
        </a:p>
      </dgm:t>
    </dgm:pt>
    <dgm:pt modelId="{0ED1FDC8-7D50-475E-8D8A-1BD97230916F}" type="parTrans" cxnId="{9A35B1FE-1BF6-4521-A575-4A0D3A3CE524}">
      <dgm:prSet/>
      <dgm:spPr/>
      <dgm:t>
        <a:bodyPr/>
        <a:lstStyle/>
        <a:p>
          <a:endParaRPr lang="en-GB"/>
        </a:p>
      </dgm:t>
    </dgm:pt>
    <dgm:pt modelId="{A55DDB9B-29B4-4497-98CE-F42E48235F1B}" type="sibTrans" cxnId="{9A35B1FE-1BF6-4521-A575-4A0D3A3CE524}">
      <dgm:prSet/>
      <dgm:spPr/>
      <dgm:t>
        <a:bodyPr/>
        <a:lstStyle/>
        <a:p>
          <a:endParaRPr lang="en-GB"/>
        </a:p>
      </dgm:t>
    </dgm:pt>
    <dgm:pt modelId="{D2CF8AC5-FD42-4123-8911-BEAB78BA2039}">
      <dgm:prSet/>
      <dgm:spPr/>
      <dgm:t>
        <a:bodyPr/>
        <a:lstStyle/>
        <a:p>
          <a:r>
            <a:rPr lang="en-GB" dirty="0"/>
            <a:t>Each</a:t>
          </a:r>
          <a:r>
            <a:rPr lang="en-GB" baseline="0" dirty="0"/>
            <a:t> child in the bubble to have their own stationary</a:t>
          </a:r>
          <a:endParaRPr lang="en-GB" dirty="0"/>
        </a:p>
      </dgm:t>
    </dgm:pt>
    <dgm:pt modelId="{15A31E64-D61E-40AE-B6FF-97E9085AB9AA}" type="parTrans" cxnId="{E8DDFB87-A9A5-4548-9BFB-C2126E1DFF80}">
      <dgm:prSet/>
      <dgm:spPr/>
      <dgm:t>
        <a:bodyPr/>
        <a:lstStyle/>
        <a:p>
          <a:endParaRPr lang="en-GB"/>
        </a:p>
      </dgm:t>
    </dgm:pt>
    <dgm:pt modelId="{87B95E56-8B98-48A0-AF1F-1B224BCA5BB2}" type="sibTrans" cxnId="{E8DDFB87-A9A5-4548-9BFB-C2126E1DFF80}">
      <dgm:prSet/>
      <dgm:spPr/>
      <dgm:t>
        <a:bodyPr/>
        <a:lstStyle/>
        <a:p>
          <a:endParaRPr lang="en-GB"/>
        </a:p>
      </dgm:t>
    </dgm:pt>
    <dgm:pt modelId="{7A14D59E-B90A-4BC6-97D0-D29C18AA72C8}">
      <dgm:prSet/>
      <dgm:spPr/>
      <dgm:t>
        <a:bodyPr/>
        <a:lstStyle/>
        <a:p>
          <a:r>
            <a:rPr lang="en-GB" dirty="0"/>
            <a:t>All resources to be cleaned and sanitised at the end of each day</a:t>
          </a:r>
        </a:p>
      </dgm:t>
    </dgm:pt>
    <dgm:pt modelId="{47DDD784-D88B-4CDB-9442-933C205E90DE}" type="parTrans" cxnId="{28A4260E-89B1-4875-AB50-AB4B1428EB72}">
      <dgm:prSet/>
      <dgm:spPr/>
      <dgm:t>
        <a:bodyPr/>
        <a:lstStyle/>
        <a:p>
          <a:endParaRPr lang="en-GB"/>
        </a:p>
      </dgm:t>
    </dgm:pt>
    <dgm:pt modelId="{B1121AE8-FC67-4053-82F9-F119B45B2D97}" type="sibTrans" cxnId="{28A4260E-89B1-4875-AB50-AB4B1428EB72}">
      <dgm:prSet/>
      <dgm:spPr/>
      <dgm:t>
        <a:bodyPr/>
        <a:lstStyle/>
        <a:p>
          <a:endParaRPr lang="en-GB"/>
        </a:p>
      </dgm:t>
    </dgm:pt>
    <dgm:pt modelId="{CEF6152B-A5DC-4730-904B-88FD002BF102}">
      <dgm:prSet/>
      <dgm:spPr/>
      <dgm:t>
        <a:bodyPr/>
        <a:lstStyle/>
        <a:p>
          <a:r>
            <a:rPr lang="en-GB" dirty="0"/>
            <a:t>No taking anything home (just a coat and water bottle)</a:t>
          </a:r>
        </a:p>
      </dgm:t>
    </dgm:pt>
    <dgm:pt modelId="{DDA8D2AB-43E8-4F54-B25E-4100AB388EAB}" type="parTrans" cxnId="{56DC42F0-3044-4ACB-86FB-9AE82D24D006}">
      <dgm:prSet/>
      <dgm:spPr/>
      <dgm:t>
        <a:bodyPr/>
        <a:lstStyle/>
        <a:p>
          <a:endParaRPr lang="en-GB"/>
        </a:p>
      </dgm:t>
    </dgm:pt>
    <dgm:pt modelId="{21B83229-3A1D-4B4E-8363-879CA1764237}" type="sibTrans" cxnId="{56DC42F0-3044-4ACB-86FB-9AE82D24D006}">
      <dgm:prSet/>
      <dgm:spPr/>
      <dgm:t>
        <a:bodyPr/>
        <a:lstStyle/>
        <a:p>
          <a:endParaRPr lang="en-GB"/>
        </a:p>
      </dgm:t>
    </dgm:pt>
    <dgm:pt modelId="{60820A14-263E-4E92-B3C0-85C52C43391D}">
      <dgm:prSet/>
      <dgm:spPr/>
      <dgm:t>
        <a:bodyPr/>
        <a:lstStyle/>
        <a:p>
          <a:r>
            <a:rPr lang="en-GB" dirty="0"/>
            <a:t>As much outdoor learning as possible</a:t>
          </a:r>
        </a:p>
      </dgm:t>
    </dgm:pt>
    <dgm:pt modelId="{72F888DB-41A5-4D95-845D-077FDB53C2E8}" type="parTrans" cxnId="{AA3A01D8-2FF8-47FD-9211-F93B4C814C78}">
      <dgm:prSet/>
      <dgm:spPr/>
      <dgm:t>
        <a:bodyPr/>
        <a:lstStyle/>
        <a:p>
          <a:endParaRPr lang="en-GB"/>
        </a:p>
      </dgm:t>
    </dgm:pt>
    <dgm:pt modelId="{EDCEB979-6AC1-447B-93F9-B5E7B2BE19F0}" type="sibTrans" cxnId="{AA3A01D8-2FF8-47FD-9211-F93B4C814C78}">
      <dgm:prSet/>
      <dgm:spPr/>
      <dgm:t>
        <a:bodyPr/>
        <a:lstStyle/>
        <a:p>
          <a:endParaRPr lang="en-GB"/>
        </a:p>
      </dgm:t>
    </dgm:pt>
    <dgm:pt modelId="{ECA95D02-E482-4A1A-A262-A21E8488184C}" type="pres">
      <dgm:prSet presAssocID="{2BF5FD39-4A98-4F10-A392-5929B5B9979E}" presName="Name0" presStyleCnt="0">
        <dgm:presLayoutVars>
          <dgm:chMax val="7"/>
          <dgm:dir/>
          <dgm:resizeHandles val="exact"/>
        </dgm:presLayoutVars>
      </dgm:prSet>
      <dgm:spPr/>
    </dgm:pt>
    <dgm:pt modelId="{94FDBEC4-C362-4BA4-8DE6-233F37EEE72F}" type="pres">
      <dgm:prSet presAssocID="{2BF5FD39-4A98-4F10-A392-5929B5B9979E}" presName="ellipse1" presStyleLbl="venn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F97D42D-823A-46FB-863A-DAA3B776AEFB}" type="pres">
      <dgm:prSet presAssocID="{2BF5FD39-4A98-4F10-A392-5929B5B9979E}" presName="ellipse2" presStyleLbl="venn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98FD0A7-08F5-46F7-BABF-66EF3E1237DF}" type="pres">
      <dgm:prSet presAssocID="{2BF5FD39-4A98-4F10-A392-5929B5B9979E}" presName="ellipse3" presStyleLbl="venn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41074F-D74F-4211-8EB9-DE8B742645D5}" type="pres">
      <dgm:prSet presAssocID="{2BF5FD39-4A98-4F10-A392-5929B5B9979E}" presName="ellipse4" presStyleLbl="venn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4BDC2F3-5CE3-4484-8829-39009F6AE1AE}" type="pres">
      <dgm:prSet presAssocID="{2BF5FD39-4A98-4F10-A392-5929B5B9979E}" presName="ellipse5" presStyleLbl="venn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D2279DB-066D-4246-A9E2-FBAE9D34638A}" type="pres">
      <dgm:prSet presAssocID="{2BF5FD39-4A98-4F10-A392-5929B5B9979E}" presName="ellipse6" presStyleLbl="venn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4FDF0A7-C983-4C6B-B8B7-C156AB270110}" type="pres">
      <dgm:prSet presAssocID="{2BF5FD39-4A98-4F10-A392-5929B5B9979E}" presName="ellipse7" presStyleLbl="venn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75BCC88-7738-47F7-A6C2-41BC9C890E7C}" type="presOf" srcId="{44D1CB80-BF72-4A31-B4D4-0F265959D228}" destId="{44FDF0A7-C983-4C6B-B8B7-C156AB270110}" srcOrd="0" destOrd="0" presId="urn:microsoft.com/office/officeart/2005/8/layout/rings+Icon"/>
    <dgm:cxn modelId="{36ADEBD7-FE64-44F3-8DA3-373FCC2AB4C6}" type="presOf" srcId="{2BF5FD39-4A98-4F10-A392-5929B5B9979E}" destId="{ECA95D02-E482-4A1A-A262-A21E8488184C}" srcOrd="0" destOrd="0" presId="urn:microsoft.com/office/officeart/2005/8/layout/rings+Icon"/>
    <dgm:cxn modelId="{3C8BBAAD-CC08-4721-9D09-E21702A8F850}" type="presOf" srcId="{CEF6152B-A5DC-4730-904B-88FD002BF102}" destId="{94BDC2F3-5CE3-4484-8829-39009F6AE1AE}" srcOrd="0" destOrd="0" presId="urn:microsoft.com/office/officeart/2005/8/layout/rings+Icon"/>
    <dgm:cxn modelId="{75E5790E-BAB1-48F2-ABB4-3EA3F5D2551B}" srcId="{2BF5FD39-4A98-4F10-A392-5929B5B9979E}" destId="{3E28088D-B9FB-4701-AE64-0D61BFDA59E9}" srcOrd="1" destOrd="0" parTransId="{F0D57344-758A-4F85-8281-2CC0444B90F5}" sibTransId="{8A9EDD73-45BF-4E40-A27B-64CFB615C5C8}"/>
    <dgm:cxn modelId="{DFAAE977-E88F-491A-ACF2-A92C040E8C61}" type="presOf" srcId="{7A14D59E-B90A-4BC6-97D0-D29C18AA72C8}" destId="{8D2279DB-066D-4246-A9E2-FBAE9D34638A}" srcOrd="0" destOrd="0" presId="urn:microsoft.com/office/officeart/2005/8/layout/rings+Icon"/>
    <dgm:cxn modelId="{7C157321-6E27-419A-A947-963586D0E997}" type="presOf" srcId="{D2CF8AC5-FD42-4123-8911-BEAB78BA2039}" destId="{898FD0A7-08F5-46F7-BABF-66EF3E1237DF}" srcOrd="0" destOrd="0" presId="urn:microsoft.com/office/officeart/2005/8/layout/rings+Icon"/>
    <dgm:cxn modelId="{3EC408AE-4C9A-4010-AD15-333FD1F3DBF4}" srcId="{2BF5FD39-4A98-4F10-A392-5929B5B9979E}" destId="{FCEFA45B-7DBA-46F6-9C3B-0FA01C41EBF9}" srcOrd="0" destOrd="0" parTransId="{932E3EB8-F95B-4D97-A177-3AAAFFF9CA5D}" sibTransId="{F1BAA81D-E417-43B8-9EB7-15A7401C9479}"/>
    <dgm:cxn modelId="{28A4260E-89B1-4875-AB50-AB4B1428EB72}" srcId="{2BF5FD39-4A98-4F10-A392-5929B5B9979E}" destId="{7A14D59E-B90A-4BC6-97D0-D29C18AA72C8}" srcOrd="5" destOrd="0" parTransId="{47DDD784-D88B-4CDB-9442-933C205E90DE}" sibTransId="{B1121AE8-FC67-4053-82F9-F119B45B2D97}"/>
    <dgm:cxn modelId="{53754EC5-58E4-43B0-8D8B-CB8E3BDBF3E9}" type="presOf" srcId="{FCEFA45B-7DBA-46F6-9C3B-0FA01C41EBF9}" destId="{94FDBEC4-C362-4BA4-8DE6-233F37EEE72F}" srcOrd="0" destOrd="0" presId="urn:microsoft.com/office/officeart/2005/8/layout/rings+Icon"/>
    <dgm:cxn modelId="{AE43EECD-D228-4933-8B83-71824A3CFEC5}" type="presOf" srcId="{60820A14-263E-4E92-B3C0-85C52C43391D}" destId="{3941074F-D74F-4211-8EB9-DE8B742645D5}" srcOrd="0" destOrd="0" presId="urn:microsoft.com/office/officeart/2005/8/layout/rings+Icon"/>
    <dgm:cxn modelId="{BF72181C-3C4B-4B7B-AA18-55CBBDC7754E}" type="presOf" srcId="{3E28088D-B9FB-4701-AE64-0D61BFDA59E9}" destId="{1F97D42D-823A-46FB-863A-DAA3B776AEFB}" srcOrd="0" destOrd="0" presId="urn:microsoft.com/office/officeart/2005/8/layout/rings+Icon"/>
    <dgm:cxn modelId="{AA3A01D8-2FF8-47FD-9211-F93B4C814C78}" srcId="{2BF5FD39-4A98-4F10-A392-5929B5B9979E}" destId="{60820A14-263E-4E92-B3C0-85C52C43391D}" srcOrd="3" destOrd="0" parTransId="{72F888DB-41A5-4D95-845D-077FDB53C2E8}" sibTransId="{EDCEB979-6AC1-447B-93F9-B5E7B2BE19F0}"/>
    <dgm:cxn modelId="{E8DDFB87-A9A5-4548-9BFB-C2126E1DFF80}" srcId="{2BF5FD39-4A98-4F10-A392-5929B5B9979E}" destId="{D2CF8AC5-FD42-4123-8911-BEAB78BA2039}" srcOrd="2" destOrd="0" parTransId="{15A31E64-D61E-40AE-B6FF-97E9085AB9AA}" sibTransId="{87B95E56-8B98-48A0-AF1F-1B224BCA5BB2}"/>
    <dgm:cxn modelId="{9A35B1FE-1BF6-4521-A575-4A0D3A3CE524}" srcId="{2BF5FD39-4A98-4F10-A392-5929B5B9979E}" destId="{44D1CB80-BF72-4A31-B4D4-0F265959D228}" srcOrd="6" destOrd="0" parTransId="{0ED1FDC8-7D50-475E-8D8A-1BD97230916F}" sibTransId="{A55DDB9B-29B4-4497-98CE-F42E48235F1B}"/>
    <dgm:cxn modelId="{56DC42F0-3044-4ACB-86FB-9AE82D24D006}" srcId="{2BF5FD39-4A98-4F10-A392-5929B5B9979E}" destId="{CEF6152B-A5DC-4730-904B-88FD002BF102}" srcOrd="4" destOrd="0" parTransId="{DDA8D2AB-43E8-4F54-B25E-4100AB388EAB}" sibTransId="{21B83229-3A1D-4B4E-8363-879CA1764237}"/>
    <dgm:cxn modelId="{DA9EE5F3-192D-4904-BCD9-9D33FEC2EABE}" type="presParOf" srcId="{ECA95D02-E482-4A1A-A262-A21E8488184C}" destId="{94FDBEC4-C362-4BA4-8DE6-233F37EEE72F}" srcOrd="0" destOrd="0" presId="urn:microsoft.com/office/officeart/2005/8/layout/rings+Icon"/>
    <dgm:cxn modelId="{C952E495-AE59-452D-8AEF-25E808EB5B7A}" type="presParOf" srcId="{ECA95D02-E482-4A1A-A262-A21E8488184C}" destId="{1F97D42D-823A-46FB-863A-DAA3B776AEFB}" srcOrd="1" destOrd="0" presId="urn:microsoft.com/office/officeart/2005/8/layout/rings+Icon"/>
    <dgm:cxn modelId="{A33D7394-D31B-4C8D-945C-A8B38C7B73DF}" type="presParOf" srcId="{ECA95D02-E482-4A1A-A262-A21E8488184C}" destId="{898FD0A7-08F5-46F7-BABF-66EF3E1237DF}" srcOrd="2" destOrd="0" presId="urn:microsoft.com/office/officeart/2005/8/layout/rings+Icon"/>
    <dgm:cxn modelId="{0027AABB-AF17-4416-BCD0-42BC49C44E2B}" type="presParOf" srcId="{ECA95D02-E482-4A1A-A262-A21E8488184C}" destId="{3941074F-D74F-4211-8EB9-DE8B742645D5}" srcOrd="3" destOrd="0" presId="urn:microsoft.com/office/officeart/2005/8/layout/rings+Icon"/>
    <dgm:cxn modelId="{1D884133-0AE2-434C-A324-E2ABE4C8DA4A}" type="presParOf" srcId="{ECA95D02-E482-4A1A-A262-A21E8488184C}" destId="{94BDC2F3-5CE3-4484-8829-39009F6AE1AE}" srcOrd="4" destOrd="0" presId="urn:microsoft.com/office/officeart/2005/8/layout/rings+Icon"/>
    <dgm:cxn modelId="{2C3CFF72-DF5C-4686-8C64-BE856E042443}" type="presParOf" srcId="{ECA95D02-E482-4A1A-A262-A21E8488184C}" destId="{8D2279DB-066D-4246-A9E2-FBAE9D34638A}" srcOrd="5" destOrd="0" presId="urn:microsoft.com/office/officeart/2005/8/layout/rings+Icon"/>
    <dgm:cxn modelId="{7F7FF565-427F-49A6-B9DA-FA3B6D9EBD01}" type="presParOf" srcId="{ECA95D02-E482-4A1A-A262-A21E8488184C}" destId="{44FDF0A7-C983-4C6B-B8B7-C156AB270110}" srcOrd="6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9D4504-450C-435A-9608-14AE10D75B25}" type="doc">
      <dgm:prSet loTypeId="urn:microsoft.com/office/officeart/2005/8/layout/chevron2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1DE45F9A-B0E9-411B-85BE-A3270C85D7A9}">
      <dgm:prSet phldrT="[Text]"/>
      <dgm:spPr/>
      <dgm:t>
        <a:bodyPr/>
        <a:lstStyle/>
        <a:p>
          <a:r>
            <a:rPr lang="en-GB" dirty="0"/>
            <a:t>Prior to administering</a:t>
          </a:r>
        </a:p>
      </dgm:t>
    </dgm:pt>
    <dgm:pt modelId="{5B27F9B6-8675-4CB1-A4FF-DF296B62A4C6}" type="parTrans" cxnId="{A9EC00CB-1FA7-477A-A122-D388D6B0E747}">
      <dgm:prSet/>
      <dgm:spPr/>
      <dgm:t>
        <a:bodyPr/>
        <a:lstStyle/>
        <a:p>
          <a:endParaRPr lang="en-GB"/>
        </a:p>
      </dgm:t>
    </dgm:pt>
    <dgm:pt modelId="{04268960-0759-4B68-9DD3-CFFFCACE116C}" type="sibTrans" cxnId="{A9EC00CB-1FA7-477A-A122-D388D6B0E747}">
      <dgm:prSet/>
      <dgm:spPr/>
      <dgm:t>
        <a:bodyPr/>
        <a:lstStyle/>
        <a:p>
          <a:endParaRPr lang="en-GB"/>
        </a:p>
      </dgm:t>
    </dgm:pt>
    <dgm:pt modelId="{C014972B-D89D-4AC9-86A6-0D5AB75000AD}">
      <dgm:prSet phldrT="[Text]"/>
      <dgm:spPr/>
      <dgm:t>
        <a:bodyPr/>
        <a:lstStyle/>
        <a:p>
          <a:r>
            <a:rPr lang="en-GB" dirty="0"/>
            <a:t>Wash hands before administering first aid</a:t>
          </a:r>
        </a:p>
      </dgm:t>
    </dgm:pt>
    <dgm:pt modelId="{E568B597-0555-420A-B398-11542D00482D}" type="parTrans" cxnId="{567B129D-5D61-4AD9-9730-D540922D4854}">
      <dgm:prSet/>
      <dgm:spPr/>
      <dgm:t>
        <a:bodyPr/>
        <a:lstStyle/>
        <a:p>
          <a:endParaRPr lang="en-GB"/>
        </a:p>
      </dgm:t>
    </dgm:pt>
    <dgm:pt modelId="{71CFC5E8-5E78-4D34-B678-7A9A17058E04}" type="sibTrans" cxnId="{567B129D-5D61-4AD9-9730-D540922D4854}">
      <dgm:prSet/>
      <dgm:spPr/>
      <dgm:t>
        <a:bodyPr/>
        <a:lstStyle/>
        <a:p>
          <a:endParaRPr lang="en-GB"/>
        </a:p>
      </dgm:t>
    </dgm:pt>
    <dgm:pt modelId="{E519D579-9BA1-4214-9730-8BF33B55C0A4}">
      <dgm:prSet phldrT="[Text]"/>
      <dgm:spPr/>
      <dgm:t>
        <a:bodyPr/>
        <a:lstStyle/>
        <a:p>
          <a:r>
            <a:rPr lang="en-GB" dirty="0"/>
            <a:t>Ensure all PPE is worn</a:t>
          </a:r>
        </a:p>
      </dgm:t>
    </dgm:pt>
    <dgm:pt modelId="{3BA6786A-5390-448C-8E65-1858FB253013}" type="parTrans" cxnId="{77A3F763-F82E-465D-89BF-F908B6B72E14}">
      <dgm:prSet/>
      <dgm:spPr/>
      <dgm:t>
        <a:bodyPr/>
        <a:lstStyle/>
        <a:p>
          <a:endParaRPr lang="en-GB"/>
        </a:p>
      </dgm:t>
    </dgm:pt>
    <dgm:pt modelId="{4664D958-FF39-4AAA-8CD0-577A3E5B9093}" type="sibTrans" cxnId="{77A3F763-F82E-465D-89BF-F908B6B72E14}">
      <dgm:prSet/>
      <dgm:spPr/>
      <dgm:t>
        <a:bodyPr/>
        <a:lstStyle/>
        <a:p>
          <a:endParaRPr lang="en-GB"/>
        </a:p>
      </dgm:t>
    </dgm:pt>
    <dgm:pt modelId="{B1146E4E-F8A0-46B2-B601-455DCEDE2F6E}">
      <dgm:prSet phldrT="[Text]"/>
      <dgm:spPr/>
      <dgm:t>
        <a:bodyPr/>
        <a:lstStyle/>
        <a:p>
          <a:r>
            <a:rPr lang="en-GB" dirty="0"/>
            <a:t>Recording</a:t>
          </a:r>
        </a:p>
      </dgm:t>
    </dgm:pt>
    <dgm:pt modelId="{6870FBDE-4B00-4BD3-87E1-9D9778B6421B}" type="parTrans" cxnId="{A872D2FE-9CE5-4147-AA55-8164CCFA557F}">
      <dgm:prSet/>
      <dgm:spPr/>
      <dgm:t>
        <a:bodyPr/>
        <a:lstStyle/>
        <a:p>
          <a:endParaRPr lang="en-GB"/>
        </a:p>
      </dgm:t>
    </dgm:pt>
    <dgm:pt modelId="{80CBB2A7-4895-4309-B8B6-9C62BC683BA4}" type="sibTrans" cxnId="{A872D2FE-9CE5-4147-AA55-8164CCFA557F}">
      <dgm:prSet/>
      <dgm:spPr/>
      <dgm:t>
        <a:bodyPr/>
        <a:lstStyle/>
        <a:p>
          <a:endParaRPr lang="en-GB"/>
        </a:p>
      </dgm:t>
    </dgm:pt>
    <dgm:pt modelId="{A3F9F354-93DE-4ED8-9AAC-CBCAB1E7A6C0}">
      <dgm:prSet phldrT="[Text]"/>
      <dgm:spPr/>
      <dgm:t>
        <a:bodyPr/>
        <a:lstStyle/>
        <a:p>
          <a:r>
            <a:rPr lang="en-GB" dirty="0"/>
            <a:t>Log all instances on CPOMS</a:t>
          </a:r>
        </a:p>
      </dgm:t>
    </dgm:pt>
    <dgm:pt modelId="{8E4A3A5F-C23D-44CB-A1EF-F716AAA44A70}" type="parTrans" cxnId="{007CFE6A-D736-48BC-8440-60CB7472A4F0}">
      <dgm:prSet/>
      <dgm:spPr/>
      <dgm:t>
        <a:bodyPr/>
        <a:lstStyle/>
        <a:p>
          <a:endParaRPr lang="en-GB"/>
        </a:p>
      </dgm:t>
    </dgm:pt>
    <dgm:pt modelId="{926A2C54-51D1-44F4-8962-0817221F98CC}" type="sibTrans" cxnId="{007CFE6A-D736-48BC-8440-60CB7472A4F0}">
      <dgm:prSet/>
      <dgm:spPr/>
      <dgm:t>
        <a:bodyPr/>
        <a:lstStyle/>
        <a:p>
          <a:endParaRPr lang="en-GB"/>
        </a:p>
      </dgm:t>
    </dgm:pt>
    <dgm:pt modelId="{85EB0822-5BDE-438C-B253-80082ED9BDB0}">
      <dgm:prSet phldrT="[Text]"/>
      <dgm:spPr/>
      <dgm:t>
        <a:bodyPr/>
        <a:lstStyle/>
        <a:p>
          <a:r>
            <a:rPr lang="en-GB" dirty="0"/>
            <a:t>Give child a First Aid sticker</a:t>
          </a:r>
        </a:p>
      </dgm:t>
    </dgm:pt>
    <dgm:pt modelId="{421D159A-9FD6-4E4A-A895-BBE1DB8D2ED8}" type="parTrans" cxnId="{B42917DE-6D4C-4DD8-A3C0-8F5EF7D88DCB}">
      <dgm:prSet/>
      <dgm:spPr/>
      <dgm:t>
        <a:bodyPr/>
        <a:lstStyle/>
        <a:p>
          <a:endParaRPr lang="en-GB"/>
        </a:p>
      </dgm:t>
    </dgm:pt>
    <dgm:pt modelId="{BFDA4AF6-5226-49AF-A09B-7D4002FE8CE2}" type="sibTrans" cxnId="{B42917DE-6D4C-4DD8-A3C0-8F5EF7D88DCB}">
      <dgm:prSet/>
      <dgm:spPr/>
      <dgm:t>
        <a:bodyPr/>
        <a:lstStyle/>
        <a:p>
          <a:endParaRPr lang="en-GB"/>
        </a:p>
      </dgm:t>
    </dgm:pt>
    <dgm:pt modelId="{3072918A-407F-4F2E-B28B-DA6238E213DF}">
      <dgm:prSet phldrT="[Text]"/>
      <dgm:spPr/>
      <dgm:t>
        <a:bodyPr/>
        <a:lstStyle/>
        <a:p>
          <a:r>
            <a:rPr lang="en-GB" dirty="0"/>
            <a:t>After </a:t>
          </a:r>
          <a:r>
            <a:rPr lang="en-GB" dirty="0" err="1"/>
            <a:t>Admistering</a:t>
          </a:r>
          <a:endParaRPr lang="en-GB" dirty="0"/>
        </a:p>
      </dgm:t>
    </dgm:pt>
    <dgm:pt modelId="{639C0A87-9C54-4BA2-BB88-16F55E3DE0EA}" type="parTrans" cxnId="{D1569F31-BC73-4DE6-A1E8-3B8011ECB329}">
      <dgm:prSet/>
      <dgm:spPr/>
      <dgm:t>
        <a:bodyPr/>
        <a:lstStyle/>
        <a:p>
          <a:endParaRPr lang="en-GB"/>
        </a:p>
      </dgm:t>
    </dgm:pt>
    <dgm:pt modelId="{86F26B47-4625-43D9-A41A-AFCF62F13EF9}" type="sibTrans" cxnId="{D1569F31-BC73-4DE6-A1E8-3B8011ECB329}">
      <dgm:prSet/>
      <dgm:spPr/>
      <dgm:t>
        <a:bodyPr/>
        <a:lstStyle/>
        <a:p>
          <a:endParaRPr lang="en-GB"/>
        </a:p>
      </dgm:t>
    </dgm:pt>
    <dgm:pt modelId="{B37D278B-B6EF-4517-A9E0-7D7EC876161C}">
      <dgm:prSet phldrT="[Text]"/>
      <dgm:spPr/>
      <dgm:t>
        <a:bodyPr/>
        <a:lstStyle/>
        <a:p>
          <a:r>
            <a:rPr lang="en-GB" dirty="0"/>
            <a:t>Dispose of mask and gloves</a:t>
          </a:r>
        </a:p>
      </dgm:t>
    </dgm:pt>
    <dgm:pt modelId="{C2C10561-3A41-40F9-98C7-CA51A9003064}" type="parTrans" cxnId="{4F590F79-8371-4F4B-B95A-39ABB30FFA92}">
      <dgm:prSet/>
      <dgm:spPr/>
      <dgm:t>
        <a:bodyPr/>
        <a:lstStyle/>
        <a:p>
          <a:endParaRPr lang="en-GB"/>
        </a:p>
      </dgm:t>
    </dgm:pt>
    <dgm:pt modelId="{FA14299D-58EF-4A12-93B2-26D7DE088E49}" type="sibTrans" cxnId="{4F590F79-8371-4F4B-B95A-39ABB30FFA92}">
      <dgm:prSet/>
      <dgm:spPr/>
      <dgm:t>
        <a:bodyPr/>
        <a:lstStyle/>
        <a:p>
          <a:endParaRPr lang="en-GB"/>
        </a:p>
      </dgm:t>
    </dgm:pt>
    <dgm:pt modelId="{AA795B19-FBE6-49B8-B78F-D7ED55565DE2}">
      <dgm:prSet phldrT="[Text]"/>
      <dgm:spPr/>
      <dgm:t>
        <a:bodyPr/>
        <a:lstStyle/>
        <a:p>
          <a:r>
            <a:rPr lang="en-GB" dirty="0"/>
            <a:t>Sanitise chair and any other equipment which has been used</a:t>
          </a:r>
        </a:p>
      </dgm:t>
    </dgm:pt>
    <dgm:pt modelId="{11AB4D41-1E54-4009-BF16-A4B790406336}" type="parTrans" cxnId="{CA02E828-6FE6-4FB0-87AA-E0CFE2F7B6A5}">
      <dgm:prSet/>
      <dgm:spPr/>
      <dgm:t>
        <a:bodyPr/>
        <a:lstStyle/>
        <a:p>
          <a:endParaRPr lang="en-GB"/>
        </a:p>
      </dgm:t>
    </dgm:pt>
    <dgm:pt modelId="{6C0F9515-7FCA-4DF1-993C-2CB2EFE47FC7}" type="sibTrans" cxnId="{CA02E828-6FE6-4FB0-87AA-E0CFE2F7B6A5}">
      <dgm:prSet/>
      <dgm:spPr/>
      <dgm:t>
        <a:bodyPr/>
        <a:lstStyle/>
        <a:p>
          <a:endParaRPr lang="en-GB"/>
        </a:p>
      </dgm:t>
    </dgm:pt>
    <dgm:pt modelId="{6E1A3F2A-ABBD-4A58-A12E-AA04DE60800D}">
      <dgm:prSet/>
      <dgm:spPr/>
      <dgm:t>
        <a:bodyPr/>
        <a:lstStyle/>
        <a:p>
          <a:r>
            <a:rPr lang="en-GB" dirty="0"/>
            <a:t>Administer First Aid</a:t>
          </a:r>
        </a:p>
      </dgm:t>
    </dgm:pt>
    <dgm:pt modelId="{4D329D89-0273-496B-8EBD-BD42FE05F7BF}" type="parTrans" cxnId="{578A43BB-2249-40A7-94F9-FA8A965B1561}">
      <dgm:prSet/>
      <dgm:spPr/>
      <dgm:t>
        <a:bodyPr/>
        <a:lstStyle/>
        <a:p>
          <a:endParaRPr lang="en-GB"/>
        </a:p>
      </dgm:t>
    </dgm:pt>
    <dgm:pt modelId="{4460E666-4E21-448D-B255-74A87631C367}" type="sibTrans" cxnId="{578A43BB-2249-40A7-94F9-FA8A965B1561}">
      <dgm:prSet/>
      <dgm:spPr/>
      <dgm:t>
        <a:bodyPr/>
        <a:lstStyle/>
        <a:p>
          <a:endParaRPr lang="en-GB"/>
        </a:p>
      </dgm:t>
    </dgm:pt>
    <dgm:pt modelId="{DDBBEF6F-9990-4097-97FF-3A2D0F3BBBBB}">
      <dgm:prSet/>
      <dgm:spPr/>
      <dgm:t>
        <a:bodyPr/>
        <a:lstStyle/>
        <a:p>
          <a:r>
            <a:rPr lang="en-GB" dirty="0"/>
            <a:t>Administer First Aid at a distance wherever possible</a:t>
          </a:r>
        </a:p>
      </dgm:t>
    </dgm:pt>
    <dgm:pt modelId="{540E1C21-ED62-4DD5-A993-CF5116C811DB}" type="parTrans" cxnId="{F6D9CF7A-A8A1-4E41-B89C-BEF86374EC28}">
      <dgm:prSet/>
      <dgm:spPr/>
      <dgm:t>
        <a:bodyPr/>
        <a:lstStyle/>
        <a:p>
          <a:endParaRPr lang="en-GB"/>
        </a:p>
      </dgm:t>
    </dgm:pt>
    <dgm:pt modelId="{3FB8ECFD-58C5-49CB-BC9F-A025AD3E912A}" type="sibTrans" cxnId="{F6D9CF7A-A8A1-4E41-B89C-BEF86374EC28}">
      <dgm:prSet/>
      <dgm:spPr/>
      <dgm:t>
        <a:bodyPr/>
        <a:lstStyle/>
        <a:p>
          <a:endParaRPr lang="en-GB"/>
        </a:p>
      </dgm:t>
    </dgm:pt>
    <dgm:pt modelId="{F3F8B1C3-CA5F-4AD9-A6E6-CE77C43BD5CF}">
      <dgm:prSet/>
      <dgm:spPr/>
      <dgm:t>
        <a:bodyPr/>
        <a:lstStyle/>
        <a:p>
          <a:r>
            <a:rPr lang="en-GB" dirty="0"/>
            <a:t>Ring home for any head injury</a:t>
          </a:r>
        </a:p>
      </dgm:t>
    </dgm:pt>
    <dgm:pt modelId="{E2FE4A81-FC0F-4483-8139-E3E0708F67D1}" type="parTrans" cxnId="{EE9DFA98-8643-4EAF-815A-9AAE05455263}">
      <dgm:prSet/>
      <dgm:spPr/>
      <dgm:t>
        <a:bodyPr/>
        <a:lstStyle/>
        <a:p>
          <a:endParaRPr lang="en-GB"/>
        </a:p>
      </dgm:t>
    </dgm:pt>
    <dgm:pt modelId="{6E2536E5-A270-48F2-9420-B2960B5F2865}" type="sibTrans" cxnId="{EE9DFA98-8643-4EAF-815A-9AAE05455263}">
      <dgm:prSet/>
      <dgm:spPr/>
      <dgm:t>
        <a:bodyPr/>
        <a:lstStyle/>
        <a:p>
          <a:endParaRPr lang="en-GB"/>
        </a:p>
      </dgm:t>
    </dgm:pt>
    <dgm:pt modelId="{A3E43C03-3987-4F28-A089-E7041317F43F}">
      <dgm:prSet/>
      <dgm:spPr/>
      <dgm:t>
        <a:bodyPr/>
        <a:lstStyle/>
        <a:p>
          <a:r>
            <a:rPr lang="en-GB" dirty="0"/>
            <a:t>IF EMERGENCY FOLLOW 999 PROTOCOL</a:t>
          </a:r>
        </a:p>
      </dgm:t>
    </dgm:pt>
    <dgm:pt modelId="{1B86712C-CC1D-4271-A58E-DA9222765DEF}" type="parTrans" cxnId="{D0CE6FAB-DDFF-4A1B-B34E-CE0A83826916}">
      <dgm:prSet/>
      <dgm:spPr/>
      <dgm:t>
        <a:bodyPr/>
        <a:lstStyle/>
        <a:p>
          <a:endParaRPr lang="en-GB"/>
        </a:p>
      </dgm:t>
    </dgm:pt>
    <dgm:pt modelId="{48E9FE5F-94FD-40CE-B60A-27F96F225461}" type="sibTrans" cxnId="{D0CE6FAB-DDFF-4A1B-B34E-CE0A83826916}">
      <dgm:prSet/>
      <dgm:spPr/>
      <dgm:t>
        <a:bodyPr/>
        <a:lstStyle/>
        <a:p>
          <a:endParaRPr lang="en-GB"/>
        </a:p>
      </dgm:t>
    </dgm:pt>
    <dgm:pt modelId="{CB132392-B244-4A9D-8920-8A48AF848155}">
      <dgm:prSet phldrT="[Text]"/>
      <dgm:spPr/>
      <dgm:t>
        <a:bodyPr/>
        <a:lstStyle/>
        <a:p>
          <a:r>
            <a:rPr lang="en-GB" dirty="0"/>
            <a:t>Wash hands</a:t>
          </a:r>
        </a:p>
      </dgm:t>
    </dgm:pt>
    <dgm:pt modelId="{19997373-FF0B-488F-8DDC-D36750D423C3}" type="parTrans" cxnId="{6B7144DC-91D2-485A-A2A4-B7BF6F18F49D}">
      <dgm:prSet/>
      <dgm:spPr/>
      <dgm:t>
        <a:bodyPr/>
        <a:lstStyle/>
        <a:p>
          <a:endParaRPr lang="en-GB"/>
        </a:p>
      </dgm:t>
    </dgm:pt>
    <dgm:pt modelId="{03C71CC4-06B3-4393-86DA-C68300E66C08}" type="sibTrans" cxnId="{6B7144DC-91D2-485A-A2A4-B7BF6F18F49D}">
      <dgm:prSet/>
      <dgm:spPr/>
      <dgm:t>
        <a:bodyPr/>
        <a:lstStyle/>
        <a:p>
          <a:endParaRPr lang="en-GB"/>
        </a:p>
      </dgm:t>
    </dgm:pt>
    <dgm:pt modelId="{99ADDB88-DEBD-4A3D-9C41-42650B61B0A7}" type="pres">
      <dgm:prSet presAssocID="{E69D4504-450C-435A-9608-14AE10D75B2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571938E-104D-4B22-A3A1-84B40951D658}" type="pres">
      <dgm:prSet presAssocID="{1DE45F9A-B0E9-411B-85BE-A3270C85D7A9}" presName="composite" presStyleCnt="0"/>
      <dgm:spPr/>
    </dgm:pt>
    <dgm:pt modelId="{E3890EE7-185C-4C24-89BE-ED482EB4F04C}" type="pres">
      <dgm:prSet presAssocID="{1DE45F9A-B0E9-411B-85BE-A3270C85D7A9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45E859F-1C1E-4908-B423-AC3CA6A0E06A}" type="pres">
      <dgm:prSet presAssocID="{1DE45F9A-B0E9-411B-85BE-A3270C85D7A9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3929C8C-54E4-4020-91FE-A0374E72A4C5}" type="pres">
      <dgm:prSet presAssocID="{04268960-0759-4B68-9DD3-CFFFCACE116C}" presName="sp" presStyleCnt="0"/>
      <dgm:spPr/>
    </dgm:pt>
    <dgm:pt modelId="{FAE0035E-CB3F-4AEC-8173-1626C0A1F273}" type="pres">
      <dgm:prSet presAssocID="{6E1A3F2A-ABBD-4A58-A12E-AA04DE60800D}" presName="composite" presStyleCnt="0"/>
      <dgm:spPr/>
    </dgm:pt>
    <dgm:pt modelId="{1C08FFC3-2574-44B0-B7F0-BBC005A2FA77}" type="pres">
      <dgm:prSet presAssocID="{6E1A3F2A-ABBD-4A58-A12E-AA04DE60800D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783C931-886F-45B7-AF86-7013E25C8E49}" type="pres">
      <dgm:prSet presAssocID="{6E1A3F2A-ABBD-4A58-A12E-AA04DE60800D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AB299F8-636F-4B72-A9F1-3FAFDB28BA98}" type="pres">
      <dgm:prSet presAssocID="{4460E666-4E21-448D-B255-74A87631C367}" presName="sp" presStyleCnt="0"/>
      <dgm:spPr/>
    </dgm:pt>
    <dgm:pt modelId="{2836576B-87A8-4949-8124-5147591D3AC0}" type="pres">
      <dgm:prSet presAssocID="{B1146E4E-F8A0-46B2-B601-455DCEDE2F6E}" presName="composite" presStyleCnt="0"/>
      <dgm:spPr/>
    </dgm:pt>
    <dgm:pt modelId="{7DDF3F2A-6FE2-4B8F-B252-8FCB3C8E413E}" type="pres">
      <dgm:prSet presAssocID="{B1146E4E-F8A0-46B2-B601-455DCEDE2F6E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EB87B63-48B0-4B3F-BEB9-54BE353581CB}" type="pres">
      <dgm:prSet presAssocID="{B1146E4E-F8A0-46B2-B601-455DCEDE2F6E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898319F-F475-4CC1-B1C9-30EAA04008B2}" type="pres">
      <dgm:prSet presAssocID="{80CBB2A7-4895-4309-B8B6-9C62BC683BA4}" presName="sp" presStyleCnt="0"/>
      <dgm:spPr/>
    </dgm:pt>
    <dgm:pt modelId="{B925DC3C-376D-46D5-A658-61CCFA8976E6}" type="pres">
      <dgm:prSet presAssocID="{3072918A-407F-4F2E-B28B-DA6238E213DF}" presName="composite" presStyleCnt="0"/>
      <dgm:spPr/>
    </dgm:pt>
    <dgm:pt modelId="{23443056-08C4-43E1-BFA6-3A0B063E680C}" type="pres">
      <dgm:prSet presAssocID="{3072918A-407F-4F2E-B28B-DA6238E213DF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0348B53-DA0D-4A52-AD74-E60B7120A920}" type="pres">
      <dgm:prSet presAssocID="{3072918A-407F-4F2E-B28B-DA6238E213DF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D7C9367-5B47-4D03-B8B3-62EBC6FF58BB}" type="presOf" srcId="{A3F9F354-93DE-4ED8-9AAC-CBCAB1E7A6C0}" destId="{EEB87B63-48B0-4B3F-BEB9-54BE353581CB}" srcOrd="0" destOrd="0" presId="urn:microsoft.com/office/officeart/2005/8/layout/chevron2"/>
    <dgm:cxn modelId="{1D5C1800-8228-4A3E-9822-41556B982A86}" type="presOf" srcId="{B1146E4E-F8A0-46B2-B601-455DCEDE2F6E}" destId="{7DDF3F2A-6FE2-4B8F-B252-8FCB3C8E413E}" srcOrd="0" destOrd="0" presId="urn:microsoft.com/office/officeart/2005/8/layout/chevron2"/>
    <dgm:cxn modelId="{9AB1BE5A-2C71-43DB-AF6C-DA7D9123F820}" type="presOf" srcId="{F3F8B1C3-CA5F-4AD9-A6E6-CE77C43BD5CF}" destId="{D783C931-886F-45B7-AF86-7013E25C8E49}" srcOrd="0" destOrd="1" presId="urn:microsoft.com/office/officeart/2005/8/layout/chevron2"/>
    <dgm:cxn modelId="{7615356E-2BF0-4C8E-AEB8-6992040D2277}" type="presOf" srcId="{3072918A-407F-4F2E-B28B-DA6238E213DF}" destId="{23443056-08C4-43E1-BFA6-3A0B063E680C}" srcOrd="0" destOrd="0" presId="urn:microsoft.com/office/officeart/2005/8/layout/chevron2"/>
    <dgm:cxn modelId="{007CFE6A-D736-48BC-8440-60CB7472A4F0}" srcId="{B1146E4E-F8A0-46B2-B601-455DCEDE2F6E}" destId="{A3F9F354-93DE-4ED8-9AAC-CBCAB1E7A6C0}" srcOrd="0" destOrd="0" parTransId="{8E4A3A5F-C23D-44CB-A1EF-F716AAA44A70}" sibTransId="{926A2C54-51D1-44F4-8962-0817221F98CC}"/>
    <dgm:cxn modelId="{A9EC00CB-1FA7-477A-A122-D388D6B0E747}" srcId="{E69D4504-450C-435A-9608-14AE10D75B25}" destId="{1DE45F9A-B0E9-411B-85BE-A3270C85D7A9}" srcOrd="0" destOrd="0" parTransId="{5B27F9B6-8675-4CB1-A4FF-DF296B62A4C6}" sibTransId="{04268960-0759-4B68-9DD3-CFFFCACE116C}"/>
    <dgm:cxn modelId="{E004CBAB-29EE-4A99-A6DE-34F39915D1FC}" type="presOf" srcId="{AA795B19-FBE6-49B8-B78F-D7ED55565DE2}" destId="{E0348B53-DA0D-4A52-AD74-E60B7120A920}" srcOrd="0" destOrd="1" presId="urn:microsoft.com/office/officeart/2005/8/layout/chevron2"/>
    <dgm:cxn modelId="{EE9DFA98-8643-4EAF-815A-9AAE05455263}" srcId="{6E1A3F2A-ABBD-4A58-A12E-AA04DE60800D}" destId="{F3F8B1C3-CA5F-4AD9-A6E6-CE77C43BD5CF}" srcOrd="1" destOrd="0" parTransId="{E2FE4A81-FC0F-4483-8139-E3E0708F67D1}" sibTransId="{6E2536E5-A270-48F2-9420-B2960B5F2865}"/>
    <dgm:cxn modelId="{944E5E7C-325E-4C55-8F27-96C8235CB536}" type="presOf" srcId="{C014972B-D89D-4AC9-86A6-0D5AB75000AD}" destId="{A45E859F-1C1E-4908-B423-AC3CA6A0E06A}" srcOrd="0" destOrd="0" presId="urn:microsoft.com/office/officeart/2005/8/layout/chevron2"/>
    <dgm:cxn modelId="{7F8BFFA4-BC6B-4BDB-A16E-411238043C9E}" type="presOf" srcId="{A3E43C03-3987-4F28-A089-E7041317F43F}" destId="{D783C931-886F-45B7-AF86-7013E25C8E49}" srcOrd="0" destOrd="2" presId="urn:microsoft.com/office/officeart/2005/8/layout/chevron2"/>
    <dgm:cxn modelId="{567B129D-5D61-4AD9-9730-D540922D4854}" srcId="{1DE45F9A-B0E9-411B-85BE-A3270C85D7A9}" destId="{C014972B-D89D-4AC9-86A6-0D5AB75000AD}" srcOrd="0" destOrd="0" parTransId="{E568B597-0555-420A-B398-11542D00482D}" sibTransId="{71CFC5E8-5E78-4D34-B678-7A9A17058E04}"/>
    <dgm:cxn modelId="{D0CE6FAB-DDFF-4A1B-B34E-CE0A83826916}" srcId="{6E1A3F2A-ABBD-4A58-A12E-AA04DE60800D}" destId="{A3E43C03-3987-4F28-A089-E7041317F43F}" srcOrd="2" destOrd="0" parTransId="{1B86712C-CC1D-4271-A58E-DA9222765DEF}" sibTransId="{48E9FE5F-94FD-40CE-B60A-27F96F225461}"/>
    <dgm:cxn modelId="{D2667C9F-2162-46D1-9EB0-B00263EC873D}" type="presOf" srcId="{6E1A3F2A-ABBD-4A58-A12E-AA04DE60800D}" destId="{1C08FFC3-2574-44B0-B7F0-BBC005A2FA77}" srcOrd="0" destOrd="0" presId="urn:microsoft.com/office/officeart/2005/8/layout/chevron2"/>
    <dgm:cxn modelId="{B42917DE-6D4C-4DD8-A3C0-8F5EF7D88DCB}" srcId="{B1146E4E-F8A0-46B2-B601-455DCEDE2F6E}" destId="{85EB0822-5BDE-438C-B253-80082ED9BDB0}" srcOrd="1" destOrd="0" parTransId="{421D159A-9FD6-4E4A-A895-BBE1DB8D2ED8}" sibTransId="{BFDA4AF6-5226-49AF-A09B-7D4002FE8CE2}"/>
    <dgm:cxn modelId="{6FB59431-881E-4691-A03A-2695FF3491B1}" type="presOf" srcId="{DDBBEF6F-9990-4097-97FF-3A2D0F3BBBBB}" destId="{D783C931-886F-45B7-AF86-7013E25C8E49}" srcOrd="0" destOrd="0" presId="urn:microsoft.com/office/officeart/2005/8/layout/chevron2"/>
    <dgm:cxn modelId="{A872D2FE-9CE5-4147-AA55-8164CCFA557F}" srcId="{E69D4504-450C-435A-9608-14AE10D75B25}" destId="{B1146E4E-F8A0-46B2-B601-455DCEDE2F6E}" srcOrd="2" destOrd="0" parTransId="{6870FBDE-4B00-4BD3-87E1-9D9778B6421B}" sibTransId="{80CBB2A7-4895-4309-B8B6-9C62BC683BA4}"/>
    <dgm:cxn modelId="{6B7144DC-91D2-485A-A2A4-B7BF6F18F49D}" srcId="{3072918A-407F-4F2E-B28B-DA6238E213DF}" destId="{CB132392-B244-4A9D-8920-8A48AF848155}" srcOrd="2" destOrd="0" parTransId="{19997373-FF0B-488F-8DDC-D36750D423C3}" sibTransId="{03C71CC4-06B3-4393-86DA-C68300E66C08}"/>
    <dgm:cxn modelId="{F6D9CF7A-A8A1-4E41-B89C-BEF86374EC28}" srcId="{6E1A3F2A-ABBD-4A58-A12E-AA04DE60800D}" destId="{DDBBEF6F-9990-4097-97FF-3A2D0F3BBBBB}" srcOrd="0" destOrd="0" parTransId="{540E1C21-ED62-4DD5-A993-CF5116C811DB}" sibTransId="{3FB8ECFD-58C5-49CB-BC9F-A025AD3E912A}"/>
    <dgm:cxn modelId="{C679ADE2-F346-4BCF-8A1B-BEFD9B4E39B8}" type="presOf" srcId="{E69D4504-450C-435A-9608-14AE10D75B25}" destId="{99ADDB88-DEBD-4A3D-9C41-42650B61B0A7}" srcOrd="0" destOrd="0" presId="urn:microsoft.com/office/officeart/2005/8/layout/chevron2"/>
    <dgm:cxn modelId="{22692F68-A9F6-4E2F-8765-612EFCDEFF2A}" type="presOf" srcId="{CB132392-B244-4A9D-8920-8A48AF848155}" destId="{E0348B53-DA0D-4A52-AD74-E60B7120A920}" srcOrd="0" destOrd="2" presId="urn:microsoft.com/office/officeart/2005/8/layout/chevron2"/>
    <dgm:cxn modelId="{4F590F79-8371-4F4B-B95A-39ABB30FFA92}" srcId="{3072918A-407F-4F2E-B28B-DA6238E213DF}" destId="{B37D278B-B6EF-4517-A9E0-7D7EC876161C}" srcOrd="0" destOrd="0" parTransId="{C2C10561-3A41-40F9-98C7-CA51A9003064}" sibTransId="{FA14299D-58EF-4A12-93B2-26D7DE088E49}"/>
    <dgm:cxn modelId="{E73D5A34-EA7A-4B91-96BE-28BD8D2F9845}" type="presOf" srcId="{E519D579-9BA1-4214-9730-8BF33B55C0A4}" destId="{A45E859F-1C1E-4908-B423-AC3CA6A0E06A}" srcOrd="0" destOrd="1" presId="urn:microsoft.com/office/officeart/2005/8/layout/chevron2"/>
    <dgm:cxn modelId="{CA02E828-6FE6-4FB0-87AA-E0CFE2F7B6A5}" srcId="{3072918A-407F-4F2E-B28B-DA6238E213DF}" destId="{AA795B19-FBE6-49B8-B78F-D7ED55565DE2}" srcOrd="1" destOrd="0" parTransId="{11AB4D41-1E54-4009-BF16-A4B790406336}" sibTransId="{6C0F9515-7FCA-4DF1-993C-2CB2EFE47FC7}"/>
    <dgm:cxn modelId="{77A3F763-F82E-465D-89BF-F908B6B72E14}" srcId="{1DE45F9A-B0E9-411B-85BE-A3270C85D7A9}" destId="{E519D579-9BA1-4214-9730-8BF33B55C0A4}" srcOrd="1" destOrd="0" parTransId="{3BA6786A-5390-448C-8E65-1858FB253013}" sibTransId="{4664D958-FF39-4AAA-8CD0-577A3E5B9093}"/>
    <dgm:cxn modelId="{FA830796-9357-4527-9A34-4B21707ACC3A}" type="presOf" srcId="{85EB0822-5BDE-438C-B253-80082ED9BDB0}" destId="{EEB87B63-48B0-4B3F-BEB9-54BE353581CB}" srcOrd="0" destOrd="1" presId="urn:microsoft.com/office/officeart/2005/8/layout/chevron2"/>
    <dgm:cxn modelId="{D1569F31-BC73-4DE6-A1E8-3B8011ECB329}" srcId="{E69D4504-450C-435A-9608-14AE10D75B25}" destId="{3072918A-407F-4F2E-B28B-DA6238E213DF}" srcOrd="3" destOrd="0" parTransId="{639C0A87-9C54-4BA2-BB88-16F55E3DE0EA}" sibTransId="{86F26B47-4625-43D9-A41A-AFCF62F13EF9}"/>
    <dgm:cxn modelId="{578A43BB-2249-40A7-94F9-FA8A965B1561}" srcId="{E69D4504-450C-435A-9608-14AE10D75B25}" destId="{6E1A3F2A-ABBD-4A58-A12E-AA04DE60800D}" srcOrd="1" destOrd="0" parTransId="{4D329D89-0273-496B-8EBD-BD42FE05F7BF}" sibTransId="{4460E666-4E21-448D-B255-74A87631C367}"/>
    <dgm:cxn modelId="{36C71ED0-A19C-41D7-BCA2-559344D840B7}" type="presOf" srcId="{1DE45F9A-B0E9-411B-85BE-A3270C85D7A9}" destId="{E3890EE7-185C-4C24-89BE-ED482EB4F04C}" srcOrd="0" destOrd="0" presId="urn:microsoft.com/office/officeart/2005/8/layout/chevron2"/>
    <dgm:cxn modelId="{181606F4-7873-4EDA-8507-9B2C30A5C96E}" type="presOf" srcId="{B37D278B-B6EF-4517-A9E0-7D7EC876161C}" destId="{E0348B53-DA0D-4A52-AD74-E60B7120A920}" srcOrd="0" destOrd="0" presId="urn:microsoft.com/office/officeart/2005/8/layout/chevron2"/>
    <dgm:cxn modelId="{80E1AAC8-5740-4F23-A1BB-72172D91E41C}" type="presParOf" srcId="{99ADDB88-DEBD-4A3D-9C41-42650B61B0A7}" destId="{C571938E-104D-4B22-A3A1-84B40951D658}" srcOrd="0" destOrd="0" presId="urn:microsoft.com/office/officeart/2005/8/layout/chevron2"/>
    <dgm:cxn modelId="{658E02DE-2F2B-4B18-8FA7-E25A5783C74D}" type="presParOf" srcId="{C571938E-104D-4B22-A3A1-84B40951D658}" destId="{E3890EE7-185C-4C24-89BE-ED482EB4F04C}" srcOrd="0" destOrd="0" presId="urn:microsoft.com/office/officeart/2005/8/layout/chevron2"/>
    <dgm:cxn modelId="{02990C11-3718-4104-9E9A-C2D921982487}" type="presParOf" srcId="{C571938E-104D-4B22-A3A1-84B40951D658}" destId="{A45E859F-1C1E-4908-B423-AC3CA6A0E06A}" srcOrd="1" destOrd="0" presId="urn:microsoft.com/office/officeart/2005/8/layout/chevron2"/>
    <dgm:cxn modelId="{F6AEFCE5-56F5-4BCC-9037-F4691929A873}" type="presParOf" srcId="{99ADDB88-DEBD-4A3D-9C41-42650B61B0A7}" destId="{C3929C8C-54E4-4020-91FE-A0374E72A4C5}" srcOrd="1" destOrd="0" presId="urn:microsoft.com/office/officeart/2005/8/layout/chevron2"/>
    <dgm:cxn modelId="{0D1792D8-1ABC-4602-B5A7-8DE8D7310BD5}" type="presParOf" srcId="{99ADDB88-DEBD-4A3D-9C41-42650B61B0A7}" destId="{FAE0035E-CB3F-4AEC-8173-1626C0A1F273}" srcOrd="2" destOrd="0" presId="urn:microsoft.com/office/officeart/2005/8/layout/chevron2"/>
    <dgm:cxn modelId="{0A7025EB-66DA-4A60-A8FA-9EBCDB2AF045}" type="presParOf" srcId="{FAE0035E-CB3F-4AEC-8173-1626C0A1F273}" destId="{1C08FFC3-2574-44B0-B7F0-BBC005A2FA77}" srcOrd="0" destOrd="0" presId="urn:microsoft.com/office/officeart/2005/8/layout/chevron2"/>
    <dgm:cxn modelId="{BC011704-0C8E-428B-A599-1FE3FFBA854E}" type="presParOf" srcId="{FAE0035E-CB3F-4AEC-8173-1626C0A1F273}" destId="{D783C931-886F-45B7-AF86-7013E25C8E49}" srcOrd="1" destOrd="0" presId="urn:microsoft.com/office/officeart/2005/8/layout/chevron2"/>
    <dgm:cxn modelId="{A7E39947-84DD-4496-95C5-21528B99A230}" type="presParOf" srcId="{99ADDB88-DEBD-4A3D-9C41-42650B61B0A7}" destId="{9AB299F8-636F-4B72-A9F1-3FAFDB28BA98}" srcOrd="3" destOrd="0" presId="urn:microsoft.com/office/officeart/2005/8/layout/chevron2"/>
    <dgm:cxn modelId="{010DD004-FBAE-4F7A-93A8-C1DD208E4322}" type="presParOf" srcId="{99ADDB88-DEBD-4A3D-9C41-42650B61B0A7}" destId="{2836576B-87A8-4949-8124-5147591D3AC0}" srcOrd="4" destOrd="0" presId="urn:microsoft.com/office/officeart/2005/8/layout/chevron2"/>
    <dgm:cxn modelId="{8FE1C937-1BA2-48F5-BEF2-5BE03CA70446}" type="presParOf" srcId="{2836576B-87A8-4949-8124-5147591D3AC0}" destId="{7DDF3F2A-6FE2-4B8F-B252-8FCB3C8E413E}" srcOrd="0" destOrd="0" presId="urn:microsoft.com/office/officeart/2005/8/layout/chevron2"/>
    <dgm:cxn modelId="{75055B99-53D1-4311-BFA4-6B9E01E305BB}" type="presParOf" srcId="{2836576B-87A8-4949-8124-5147591D3AC0}" destId="{EEB87B63-48B0-4B3F-BEB9-54BE353581CB}" srcOrd="1" destOrd="0" presId="urn:microsoft.com/office/officeart/2005/8/layout/chevron2"/>
    <dgm:cxn modelId="{C614B261-C403-4B16-BCFE-B03CE6AE0994}" type="presParOf" srcId="{99ADDB88-DEBD-4A3D-9C41-42650B61B0A7}" destId="{7898319F-F475-4CC1-B1C9-30EAA04008B2}" srcOrd="5" destOrd="0" presId="urn:microsoft.com/office/officeart/2005/8/layout/chevron2"/>
    <dgm:cxn modelId="{905F2881-C54F-42C9-8B2C-E79CAB6AEA11}" type="presParOf" srcId="{99ADDB88-DEBD-4A3D-9C41-42650B61B0A7}" destId="{B925DC3C-376D-46D5-A658-61CCFA8976E6}" srcOrd="6" destOrd="0" presId="urn:microsoft.com/office/officeart/2005/8/layout/chevron2"/>
    <dgm:cxn modelId="{BFD5519D-5908-4581-A51D-E8E397032E6B}" type="presParOf" srcId="{B925DC3C-376D-46D5-A658-61CCFA8976E6}" destId="{23443056-08C4-43E1-BFA6-3A0B063E680C}" srcOrd="0" destOrd="0" presId="urn:microsoft.com/office/officeart/2005/8/layout/chevron2"/>
    <dgm:cxn modelId="{D071B200-26C1-4A98-AD4C-F74E6B23F3AF}" type="presParOf" srcId="{B925DC3C-376D-46D5-A658-61CCFA8976E6}" destId="{E0348B53-DA0D-4A52-AD74-E60B7120A92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A8389C-F243-4FC0-8F52-589232316C61}" type="doc">
      <dgm:prSet loTypeId="urn:microsoft.com/office/officeart/2005/8/layout/v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A0174C5B-6C1F-4BA6-8E1C-0FF78E47A578}">
      <dgm:prSet phldrT="[Text]"/>
      <dgm:spPr/>
      <dgm:t>
        <a:bodyPr/>
        <a:lstStyle/>
        <a:p>
          <a:r>
            <a:rPr lang="en-GB" dirty="0"/>
            <a:t>Timings</a:t>
          </a:r>
        </a:p>
      </dgm:t>
    </dgm:pt>
    <dgm:pt modelId="{7EF3A130-EB73-487C-ABA5-FDCF828A2368}" type="parTrans" cxnId="{B1ACDEB2-5644-4AE7-AEE5-6C3F2889C976}">
      <dgm:prSet/>
      <dgm:spPr/>
      <dgm:t>
        <a:bodyPr/>
        <a:lstStyle/>
        <a:p>
          <a:endParaRPr lang="en-GB"/>
        </a:p>
      </dgm:t>
    </dgm:pt>
    <dgm:pt modelId="{8512341C-00C7-40FC-9522-A4F43FB7BEAC}" type="sibTrans" cxnId="{B1ACDEB2-5644-4AE7-AEE5-6C3F2889C976}">
      <dgm:prSet/>
      <dgm:spPr/>
      <dgm:t>
        <a:bodyPr/>
        <a:lstStyle/>
        <a:p>
          <a:endParaRPr lang="en-GB"/>
        </a:p>
      </dgm:t>
    </dgm:pt>
    <dgm:pt modelId="{8A44ED17-58BF-4A31-A1FC-C1988F04EBAE}">
      <dgm:prSet phldrT="[Text]"/>
      <dgm:spPr/>
      <dgm:t>
        <a:bodyPr/>
        <a:lstStyle/>
        <a:p>
          <a:r>
            <a:rPr lang="en-GB" dirty="0"/>
            <a:t>Parents MUST stick to timings given</a:t>
          </a:r>
        </a:p>
      </dgm:t>
    </dgm:pt>
    <dgm:pt modelId="{24FAAFBC-5BF8-4912-9658-9EF203E4A8D9}" type="parTrans" cxnId="{0AFA7A9E-1DDB-4921-95FE-26F077E0FC9A}">
      <dgm:prSet/>
      <dgm:spPr/>
      <dgm:t>
        <a:bodyPr/>
        <a:lstStyle/>
        <a:p>
          <a:endParaRPr lang="en-GB"/>
        </a:p>
      </dgm:t>
    </dgm:pt>
    <dgm:pt modelId="{E5BD83A9-C3EE-4E76-8078-20F1496C77B3}" type="sibTrans" cxnId="{0AFA7A9E-1DDB-4921-95FE-26F077E0FC9A}">
      <dgm:prSet/>
      <dgm:spPr/>
      <dgm:t>
        <a:bodyPr/>
        <a:lstStyle/>
        <a:p>
          <a:endParaRPr lang="en-GB"/>
        </a:p>
      </dgm:t>
    </dgm:pt>
    <dgm:pt modelId="{5E879274-4873-4537-A9AE-6C8799E7FA40}">
      <dgm:prSet phldrT="[Text]"/>
      <dgm:spPr/>
      <dgm:t>
        <a:bodyPr/>
        <a:lstStyle/>
        <a:p>
          <a:r>
            <a:rPr lang="en-GB" dirty="0"/>
            <a:t> If late your child will not be able to enter</a:t>
          </a:r>
        </a:p>
      </dgm:t>
    </dgm:pt>
    <dgm:pt modelId="{09527592-FE36-4AB6-A751-895D071236B9}" type="parTrans" cxnId="{EF042274-5D26-428F-B177-88991E18461F}">
      <dgm:prSet/>
      <dgm:spPr/>
      <dgm:t>
        <a:bodyPr/>
        <a:lstStyle/>
        <a:p>
          <a:endParaRPr lang="en-GB"/>
        </a:p>
      </dgm:t>
    </dgm:pt>
    <dgm:pt modelId="{D3531B8A-7478-46A5-B7DC-4D309908B4E3}" type="sibTrans" cxnId="{EF042274-5D26-428F-B177-88991E18461F}">
      <dgm:prSet/>
      <dgm:spPr/>
      <dgm:t>
        <a:bodyPr/>
        <a:lstStyle/>
        <a:p>
          <a:endParaRPr lang="en-GB"/>
        </a:p>
      </dgm:t>
    </dgm:pt>
    <dgm:pt modelId="{0637F488-F622-4698-856B-D3D555F124C9}">
      <dgm:prSet phldrT="[Text]"/>
      <dgm:spPr/>
      <dgm:t>
        <a:bodyPr/>
        <a:lstStyle/>
        <a:p>
          <a:r>
            <a:rPr lang="en-GB" dirty="0"/>
            <a:t>Dismissal</a:t>
          </a:r>
        </a:p>
      </dgm:t>
    </dgm:pt>
    <dgm:pt modelId="{6C6E1231-9530-49B7-9734-7C38C379FAEB}" type="parTrans" cxnId="{1FB974F9-292E-4579-AA28-7448648114CB}">
      <dgm:prSet/>
      <dgm:spPr/>
      <dgm:t>
        <a:bodyPr/>
        <a:lstStyle/>
        <a:p>
          <a:endParaRPr lang="en-GB"/>
        </a:p>
      </dgm:t>
    </dgm:pt>
    <dgm:pt modelId="{EFF170B0-F58A-42A9-ADEF-60E290D7F976}" type="sibTrans" cxnId="{1FB974F9-292E-4579-AA28-7448648114CB}">
      <dgm:prSet/>
      <dgm:spPr/>
      <dgm:t>
        <a:bodyPr/>
        <a:lstStyle/>
        <a:p>
          <a:endParaRPr lang="en-GB"/>
        </a:p>
      </dgm:t>
    </dgm:pt>
    <dgm:pt modelId="{E6A86C4E-F1B2-45EC-9615-0D960C9F16C8}">
      <dgm:prSet phldrT="[Text]"/>
      <dgm:spPr/>
      <dgm:t>
        <a:bodyPr/>
        <a:lstStyle/>
        <a:p>
          <a:r>
            <a:rPr lang="en-GB" dirty="0"/>
            <a:t>Only adult to collect</a:t>
          </a:r>
        </a:p>
      </dgm:t>
    </dgm:pt>
    <dgm:pt modelId="{BEDBB0B3-9DAF-4AFD-87E0-2196B91B6730}" type="parTrans" cxnId="{7B9040C2-A3D2-4DD8-B86E-CFBE6068B4F7}">
      <dgm:prSet/>
      <dgm:spPr/>
      <dgm:t>
        <a:bodyPr/>
        <a:lstStyle/>
        <a:p>
          <a:endParaRPr lang="en-GB"/>
        </a:p>
      </dgm:t>
    </dgm:pt>
    <dgm:pt modelId="{E7AEE736-32C9-4444-8603-761D353846BD}" type="sibTrans" cxnId="{7B9040C2-A3D2-4DD8-B86E-CFBE6068B4F7}">
      <dgm:prSet/>
      <dgm:spPr/>
      <dgm:t>
        <a:bodyPr/>
        <a:lstStyle/>
        <a:p>
          <a:endParaRPr lang="en-GB"/>
        </a:p>
      </dgm:t>
    </dgm:pt>
    <dgm:pt modelId="{43356B0D-05AC-4D31-A68C-77D9BB782E88}">
      <dgm:prSet phldrT="[Text]"/>
      <dgm:spPr/>
      <dgm:t>
        <a:bodyPr/>
        <a:lstStyle/>
        <a:p>
          <a:r>
            <a:rPr lang="en-GB" dirty="0"/>
            <a:t>Adult MUST be on the designated contact list</a:t>
          </a:r>
        </a:p>
      </dgm:t>
    </dgm:pt>
    <dgm:pt modelId="{3F49492D-5D6E-4989-9B7A-4CB14707464D}" type="parTrans" cxnId="{9AFBB50F-1E90-4C86-A875-FE5294A77282}">
      <dgm:prSet/>
      <dgm:spPr/>
      <dgm:t>
        <a:bodyPr/>
        <a:lstStyle/>
        <a:p>
          <a:endParaRPr lang="en-GB"/>
        </a:p>
      </dgm:t>
    </dgm:pt>
    <dgm:pt modelId="{4C1D77E6-4112-40BC-84A3-656117BAA3B3}" type="sibTrans" cxnId="{9AFBB50F-1E90-4C86-A875-FE5294A77282}">
      <dgm:prSet/>
      <dgm:spPr/>
      <dgm:t>
        <a:bodyPr/>
        <a:lstStyle/>
        <a:p>
          <a:endParaRPr lang="en-GB"/>
        </a:p>
      </dgm:t>
    </dgm:pt>
    <dgm:pt modelId="{1CAB3000-5C5B-4EF6-A07F-31642591FCDB}">
      <dgm:prSet/>
      <dgm:spPr/>
      <dgm:t>
        <a:bodyPr/>
        <a:lstStyle/>
        <a:p>
          <a:r>
            <a:rPr lang="en-GB" dirty="0"/>
            <a:t>No gathering</a:t>
          </a:r>
        </a:p>
      </dgm:t>
    </dgm:pt>
    <dgm:pt modelId="{6FCE0715-2B09-4C5A-8C15-5FB079A74AD3}" type="parTrans" cxnId="{7CACDD80-6969-4ED3-800D-53397AB8E709}">
      <dgm:prSet/>
      <dgm:spPr/>
      <dgm:t>
        <a:bodyPr/>
        <a:lstStyle/>
        <a:p>
          <a:endParaRPr lang="en-GB"/>
        </a:p>
      </dgm:t>
    </dgm:pt>
    <dgm:pt modelId="{B092BDA9-F88C-4D0C-84D9-D5AE31B3E155}" type="sibTrans" cxnId="{7CACDD80-6969-4ED3-800D-53397AB8E709}">
      <dgm:prSet/>
      <dgm:spPr/>
      <dgm:t>
        <a:bodyPr/>
        <a:lstStyle/>
        <a:p>
          <a:endParaRPr lang="en-GB"/>
        </a:p>
      </dgm:t>
    </dgm:pt>
    <dgm:pt modelId="{DCCAAB3B-9927-4564-9A16-4BFB546B232E}">
      <dgm:prSet/>
      <dgm:spPr/>
      <dgm:t>
        <a:bodyPr/>
        <a:lstStyle/>
        <a:p>
          <a:r>
            <a:rPr lang="en-GB" dirty="0"/>
            <a:t>No gathering at the school gates</a:t>
          </a:r>
        </a:p>
      </dgm:t>
    </dgm:pt>
    <dgm:pt modelId="{A215E4BB-B8A5-458F-B2A6-B4BF065D9E8D}" type="parTrans" cxnId="{3C04A819-1539-4FBE-9BCF-CCDC4A6D3CD2}">
      <dgm:prSet/>
      <dgm:spPr/>
      <dgm:t>
        <a:bodyPr/>
        <a:lstStyle/>
        <a:p>
          <a:endParaRPr lang="en-GB"/>
        </a:p>
      </dgm:t>
    </dgm:pt>
    <dgm:pt modelId="{A5ACCFD2-4B94-4137-ADF6-406033FF10E5}" type="sibTrans" cxnId="{3C04A819-1539-4FBE-9BCF-CCDC4A6D3CD2}">
      <dgm:prSet/>
      <dgm:spPr/>
      <dgm:t>
        <a:bodyPr/>
        <a:lstStyle/>
        <a:p>
          <a:endParaRPr lang="en-GB"/>
        </a:p>
      </dgm:t>
    </dgm:pt>
    <dgm:pt modelId="{A9D8DFA4-2F0C-4144-890C-76CDEDE2ADF0}">
      <dgm:prSet/>
      <dgm:spPr/>
      <dgm:t>
        <a:bodyPr/>
        <a:lstStyle/>
        <a:p>
          <a:r>
            <a:rPr lang="en-GB" dirty="0"/>
            <a:t>Follow the markings on the road</a:t>
          </a:r>
        </a:p>
      </dgm:t>
    </dgm:pt>
    <dgm:pt modelId="{2C2E8F9F-B91B-4DC6-A233-162565AB0BB5}" type="parTrans" cxnId="{5BE13311-59C1-4B31-A322-8CE92DD47CF7}">
      <dgm:prSet/>
      <dgm:spPr/>
      <dgm:t>
        <a:bodyPr/>
        <a:lstStyle/>
        <a:p>
          <a:endParaRPr lang="en-GB"/>
        </a:p>
      </dgm:t>
    </dgm:pt>
    <dgm:pt modelId="{704192D7-07D9-4823-B1AA-2A6561349E23}" type="sibTrans" cxnId="{5BE13311-59C1-4B31-A322-8CE92DD47CF7}">
      <dgm:prSet/>
      <dgm:spPr/>
      <dgm:t>
        <a:bodyPr/>
        <a:lstStyle/>
        <a:p>
          <a:endParaRPr lang="en-GB"/>
        </a:p>
      </dgm:t>
    </dgm:pt>
    <dgm:pt modelId="{FFDCE2B4-5C1E-4BF7-9D44-059FD26A8D8F}">
      <dgm:prSet/>
      <dgm:spPr/>
      <dgm:t>
        <a:bodyPr/>
        <a:lstStyle/>
        <a:p>
          <a:endParaRPr lang="en-GB" dirty="0"/>
        </a:p>
      </dgm:t>
    </dgm:pt>
    <dgm:pt modelId="{EC18D296-78D6-486A-80D0-4B2176825B8A}" type="parTrans" cxnId="{A12948E7-7AF3-4980-83D5-792B7A5EB6B3}">
      <dgm:prSet/>
      <dgm:spPr/>
      <dgm:t>
        <a:bodyPr/>
        <a:lstStyle/>
        <a:p>
          <a:endParaRPr lang="en-GB"/>
        </a:p>
      </dgm:t>
    </dgm:pt>
    <dgm:pt modelId="{76FE9865-A96F-4A4D-BC12-EB116D0CD4AE}" type="sibTrans" cxnId="{A12948E7-7AF3-4980-83D5-792B7A5EB6B3}">
      <dgm:prSet/>
      <dgm:spPr/>
      <dgm:t>
        <a:bodyPr/>
        <a:lstStyle/>
        <a:p>
          <a:endParaRPr lang="en-GB"/>
        </a:p>
      </dgm:t>
    </dgm:pt>
    <dgm:pt modelId="{1D0B4AEC-A3A2-4EDC-B3ED-F9C31F1265E2}">
      <dgm:prSet/>
      <dgm:spPr/>
      <dgm:t>
        <a:bodyPr/>
        <a:lstStyle/>
        <a:p>
          <a:r>
            <a:rPr lang="en-GB" dirty="0"/>
            <a:t>Entering School</a:t>
          </a:r>
        </a:p>
      </dgm:t>
    </dgm:pt>
    <dgm:pt modelId="{7DC4E8F1-D212-4DD4-97CC-245295460332}" type="parTrans" cxnId="{FBCF2C8B-F0B8-4754-9475-D1B867567601}">
      <dgm:prSet/>
      <dgm:spPr/>
      <dgm:t>
        <a:bodyPr/>
        <a:lstStyle/>
        <a:p>
          <a:endParaRPr lang="en-GB"/>
        </a:p>
      </dgm:t>
    </dgm:pt>
    <dgm:pt modelId="{7B840E59-ECB3-4469-8B42-BC3E1E37956E}" type="sibTrans" cxnId="{FBCF2C8B-F0B8-4754-9475-D1B867567601}">
      <dgm:prSet/>
      <dgm:spPr/>
      <dgm:t>
        <a:bodyPr/>
        <a:lstStyle/>
        <a:p>
          <a:endParaRPr lang="en-GB"/>
        </a:p>
      </dgm:t>
    </dgm:pt>
    <dgm:pt modelId="{8FFF5493-DAC2-4945-840D-6C0543299252}">
      <dgm:prSet/>
      <dgm:spPr/>
      <dgm:t>
        <a:bodyPr/>
        <a:lstStyle/>
        <a:p>
          <a:r>
            <a:rPr lang="en-GB" dirty="0"/>
            <a:t>Children must be on time</a:t>
          </a:r>
        </a:p>
      </dgm:t>
    </dgm:pt>
    <dgm:pt modelId="{C97BDF47-A8DA-489D-B749-DB093B2508EF}" type="parTrans" cxnId="{AAB31F12-BDBD-45E6-B7B0-64117ABC38BE}">
      <dgm:prSet/>
      <dgm:spPr/>
      <dgm:t>
        <a:bodyPr/>
        <a:lstStyle/>
        <a:p>
          <a:endParaRPr lang="en-GB"/>
        </a:p>
      </dgm:t>
    </dgm:pt>
    <dgm:pt modelId="{6F087C49-D6F1-491C-8B3B-5FE7240217C3}" type="sibTrans" cxnId="{AAB31F12-BDBD-45E6-B7B0-64117ABC38BE}">
      <dgm:prSet/>
      <dgm:spPr/>
      <dgm:t>
        <a:bodyPr/>
        <a:lstStyle/>
        <a:p>
          <a:endParaRPr lang="en-GB"/>
        </a:p>
      </dgm:t>
    </dgm:pt>
    <dgm:pt modelId="{38AF5394-348D-40AD-90DA-B35C9B69684B}">
      <dgm:prSet/>
      <dgm:spPr/>
      <dgm:t>
        <a:bodyPr/>
        <a:lstStyle/>
        <a:p>
          <a:r>
            <a:rPr lang="en-GB" dirty="0"/>
            <a:t>Children must enter through the designated entrance</a:t>
          </a:r>
        </a:p>
      </dgm:t>
    </dgm:pt>
    <dgm:pt modelId="{215F8D03-97A9-4249-BD06-0BC9B6A19465}" type="parTrans" cxnId="{3441B3FB-5A56-4F01-8448-D693C7D54544}">
      <dgm:prSet/>
      <dgm:spPr/>
      <dgm:t>
        <a:bodyPr/>
        <a:lstStyle/>
        <a:p>
          <a:endParaRPr lang="en-GB"/>
        </a:p>
      </dgm:t>
    </dgm:pt>
    <dgm:pt modelId="{6112905C-F118-4D9C-A56E-B02952989C48}" type="sibTrans" cxnId="{3441B3FB-5A56-4F01-8448-D693C7D54544}">
      <dgm:prSet/>
      <dgm:spPr/>
      <dgm:t>
        <a:bodyPr/>
        <a:lstStyle/>
        <a:p>
          <a:endParaRPr lang="en-GB"/>
        </a:p>
      </dgm:t>
    </dgm:pt>
    <dgm:pt modelId="{90892C99-387A-4A08-AB0A-171D37830809}">
      <dgm:prSet/>
      <dgm:spPr/>
      <dgm:t>
        <a:bodyPr/>
        <a:lstStyle/>
        <a:p>
          <a:r>
            <a:rPr lang="en-GB" dirty="0"/>
            <a:t>No parents/carers are permitted onto the school site</a:t>
          </a:r>
        </a:p>
      </dgm:t>
    </dgm:pt>
    <dgm:pt modelId="{8A983273-B883-47A8-846F-8A4098B3EC9C}" type="parTrans" cxnId="{5DEF6132-AF3F-413F-931D-7D1B0D9777B6}">
      <dgm:prSet/>
      <dgm:spPr/>
      <dgm:t>
        <a:bodyPr/>
        <a:lstStyle/>
        <a:p>
          <a:endParaRPr lang="en-GB"/>
        </a:p>
      </dgm:t>
    </dgm:pt>
    <dgm:pt modelId="{A3E70B93-2657-4B67-8090-80541B381CFC}" type="sibTrans" cxnId="{5DEF6132-AF3F-413F-931D-7D1B0D9777B6}">
      <dgm:prSet/>
      <dgm:spPr/>
      <dgm:t>
        <a:bodyPr/>
        <a:lstStyle/>
        <a:p>
          <a:endParaRPr lang="en-GB"/>
        </a:p>
      </dgm:t>
    </dgm:pt>
    <dgm:pt modelId="{2280941D-A53B-4038-A341-7418E007150E}">
      <dgm:prSet/>
      <dgm:spPr/>
      <dgm:t>
        <a:bodyPr/>
        <a:lstStyle/>
        <a:p>
          <a:r>
            <a:rPr lang="en-GB" dirty="0"/>
            <a:t>Stay two metres </a:t>
          </a:r>
          <a:r>
            <a:rPr lang="en-GB" dirty="0" smtClean="0"/>
            <a:t>apart </a:t>
          </a:r>
          <a:r>
            <a:rPr lang="en-GB" dirty="0"/>
            <a:t>at all times</a:t>
          </a:r>
        </a:p>
      </dgm:t>
    </dgm:pt>
    <dgm:pt modelId="{67BBFA09-D869-4CB8-B4AE-D76B14EEEF01}" type="parTrans" cxnId="{4BF96843-DCE8-46CB-AA3F-567172776650}">
      <dgm:prSet/>
      <dgm:spPr/>
      <dgm:t>
        <a:bodyPr/>
        <a:lstStyle/>
        <a:p>
          <a:endParaRPr lang="en-GB"/>
        </a:p>
      </dgm:t>
    </dgm:pt>
    <dgm:pt modelId="{91FCAC86-59FB-4608-A4AD-ADEFD0DD1FBC}" type="sibTrans" cxnId="{4BF96843-DCE8-46CB-AA3F-567172776650}">
      <dgm:prSet/>
      <dgm:spPr/>
      <dgm:t>
        <a:bodyPr/>
        <a:lstStyle/>
        <a:p>
          <a:endParaRPr lang="en-GB"/>
        </a:p>
      </dgm:t>
    </dgm:pt>
    <dgm:pt modelId="{B6AF9B19-2837-4613-A981-A1D92DAD63E4}">
      <dgm:prSet phldrT="[Text]"/>
      <dgm:spPr/>
      <dgm:t>
        <a:bodyPr/>
        <a:lstStyle/>
        <a:p>
          <a:r>
            <a:rPr lang="en-GB" dirty="0"/>
            <a:t>Do not attempt to speak to staff at dismissal.  Any queries are to be emailed at the end of the day.</a:t>
          </a:r>
        </a:p>
      </dgm:t>
    </dgm:pt>
    <dgm:pt modelId="{27FFCA19-9737-4073-B1B4-9D043CE1567A}" type="parTrans" cxnId="{5F12BA9F-473F-412F-BBEB-1591D77B6419}">
      <dgm:prSet/>
      <dgm:spPr/>
      <dgm:t>
        <a:bodyPr/>
        <a:lstStyle/>
        <a:p>
          <a:endParaRPr lang="en-GB"/>
        </a:p>
      </dgm:t>
    </dgm:pt>
    <dgm:pt modelId="{26F0D34E-4500-4F29-ACBD-88335EC34507}" type="sibTrans" cxnId="{5F12BA9F-473F-412F-BBEB-1591D77B6419}">
      <dgm:prSet/>
      <dgm:spPr/>
      <dgm:t>
        <a:bodyPr/>
        <a:lstStyle/>
        <a:p>
          <a:endParaRPr lang="en-GB"/>
        </a:p>
      </dgm:t>
    </dgm:pt>
    <dgm:pt modelId="{5F928254-FD39-47E0-8675-59034B6E681D}" type="pres">
      <dgm:prSet presAssocID="{CBA8389C-F243-4FC0-8F52-589232316C6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0E077B21-DFE0-4929-9E00-BB7E8C957089}" type="pres">
      <dgm:prSet presAssocID="{1D0B4AEC-A3A2-4EDC-B3ED-F9C31F1265E2}" presName="linNode" presStyleCnt="0"/>
      <dgm:spPr/>
    </dgm:pt>
    <dgm:pt modelId="{272A0E0A-8276-41FD-8B36-52988FED4197}" type="pres">
      <dgm:prSet presAssocID="{1D0B4AEC-A3A2-4EDC-B3ED-F9C31F1265E2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575831C-9300-4560-B52A-A30CCA689585}" type="pres">
      <dgm:prSet presAssocID="{1D0B4AEC-A3A2-4EDC-B3ED-F9C31F1265E2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EEF65E5-A504-4B92-9CE0-8F4469C29B4B}" type="pres">
      <dgm:prSet presAssocID="{7B840E59-ECB3-4469-8B42-BC3E1E37956E}" presName="spacing" presStyleCnt="0"/>
      <dgm:spPr/>
    </dgm:pt>
    <dgm:pt modelId="{14C91960-DB23-4C28-9A66-7DF9A6560922}" type="pres">
      <dgm:prSet presAssocID="{A0174C5B-6C1F-4BA6-8E1C-0FF78E47A578}" presName="linNode" presStyleCnt="0"/>
      <dgm:spPr/>
    </dgm:pt>
    <dgm:pt modelId="{E203C34D-CAFE-4DA8-8F56-E99A2EA8CB34}" type="pres">
      <dgm:prSet presAssocID="{A0174C5B-6C1F-4BA6-8E1C-0FF78E47A578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5A315C2-46D2-4DB9-96BB-C351F980AB81}" type="pres">
      <dgm:prSet presAssocID="{A0174C5B-6C1F-4BA6-8E1C-0FF78E47A578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3F0896E-24A9-4D09-890E-185F49B32C48}" type="pres">
      <dgm:prSet presAssocID="{8512341C-00C7-40FC-9522-A4F43FB7BEAC}" presName="spacing" presStyleCnt="0"/>
      <dgm:spPr/>
    </dgm:pt>
    <dgm:pt modelId="{7949FA2E-3BBD-4F64-9EDA-881A3A43CA4E}" type="pres">
      <dgm:prSet presAssocID="{0637F488-F622-4698-856B-D3D555F124C9}" presName="linNode" presStyleCnt="0"/>
      <dgm:spPr/>
    </dgm:pt>
    <dgm:pt modelId="{6C4615CA-D5AA-4164-A429-DD4BFBD43635}" type="pres">
      <dgm:prSet presAssocID="{0637F488-F622-4698-856B-D3D555F124C9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E4B83A0-0E8A-481A-BB0F-325136F4BFE3}" type="pres">
      <dgm:prSet presAssocID="{0637F488-F622-4698-856B-D3D555F124C9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766954-8CF4-4323-AB93-39184927498D}" type="pres">
      <dgm:prSet presAssocID="{EFF170B0-F58A-42A9-ADEF-60E290D7F976}" presName="spacing" presStyleCnt="0"/>
      <dgm:spPr/>
    </dgm:pt>
    <dgm:pt modelId="{1094B1BA-A254-4922-863F-719123CFB34A}" type="pres">
      <dgm:prSet presAssocID="{1CAB3000-5C5B-4EF6-A07F-31642591FCDB}" presName="linNode" presStyleCnt="0"/>
      <dgm:spPr/>
    </dgm:pt>
    <dgm:pt modelId="{F89F6FE7-DA0E-4F2A-9DC3-06E16E8386ED}" type="pres">
      <dgm:prSet presAssocID="{1CAB3000-5C5B-4EF6-A07F-31642591FCDB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EC2AEF1-07A0-4FB1-AA30-30D6C21E9D70}" type="pres">
      <dgm:prSet presAssocID="{1CAB3000-5C5B-4EF6-A07F-31642591FCDB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EAA6A37-8F84-4280-889A-0E47D7877C97}" type="presOf" srcId="{5E879274-4873-4537-A9AE-6C8799E7FA40}" destId="{75A315C2-46D2-4DB9-96BB-C351F980AB81}" srcOrd="0" destOrd="1" presId="urn:microsoft.com/office/officeart/2005/8/layout/vList6"/>
    <dgm:cxn modelId="{959898CA-C345-4D2E-8D46-DA6F0BB424C3}" type="presOf" srcId="{8A44ED17-58BF-4A31-A1FC-C1988F04EBAE}" destId="{75A315C2-46D2-4DB9-96BB-C351F980AB81}" srcOrd="0" destOrd="0" presId="urn:microsoft.com/office/officeart/2005/8/layout/vList6"/>
    <dgm:cxn modelId="{7B9040C2-A3D2-4DD8-B86E-CFBE6068B4F7}" srcId="{0637F488-F622-4698-856B-D3D555F124C9}" destId="{E6A86C4E-F1B2-45EC-9615-0D960C9F16C8}" srcOrd="0" destOrd="0" parTransId="{BEDBB0B3-9DAF-4AFD-87E0-2196B91B6730}" sibTransId="{E7AEE736-32C9-4444-8603-761D353846BD}"/>
    <dgm:cxn modelId="{DAA628C2-AC43-452B-953F-ED1797CDD8BC}" type="presOf" srcId="{FFDCE2B4-5C1E-4BF7-9D44-059FD26A8D8F}" destId="{BEC2AEF1-07A0-4FB1-AA30-30D6C21E9D70}" srcOrd="0" destOrd="3" presId="urn:microsoft.com/office/officeart/2005/8/layout/vList6"/>
    <dgm:cxn modelId="{B2D75C3F-E916-4F6E-964A-CE6E0CE17140}" type="presOf" srcId="{43356B0D-05AC-4D31-A68C-77D9BB782E88}" destId="{CE4B83A0-0E8A-481A-BB0F-325136F4BFE3}" srcOrd="0" destOrd="1" presId="urn:microsoft.com/office/officeart/2005/8/layout/vList6"/>
    <dgm:cxn modelId="{A12948E7-7AF3-4980-83D5-792B7A5EB6B3}" srcId="{1CAB3000-5C5B-4EF6-A07F-31642591FCDB}" destId="{FFDCE2B4-5C1E-4BF7-9D44-059FD26A8D8F}" srcOrd="3" destOrd="0" parTransId="{EC18D296-78D6-486A-80D0-4B2176825B8A}" sibTransId="{76FE9865-A96F-4A4D-BC12-EB116D0CD4AE}"/>
    <dgm:cxn modelId="{3441B3FB-5A56-4F01-8448-D693C7D54544}" srcId="{1D0B4AEC-A3A2-4EDC-B3ED-F9C31F1265E2}" destId="{38AF5394-348D-40AD-90DA-B35C9B69684B}" srcOrd="1" destOrd="0" parTransId="{215F8D03-97A9-4249-BD06-0BC9B6A19465}" sibTransId="{6112905C-F118-4D9C-A56E-B02952989C48}"/>
    <dgm:cxn modelId="{7CACDD80-6969-4ED3-800D-53397AB8E709}" srcId="{CBA8389C-F243-4FC0-8F52-589232316C61}" destId="{1CAB3000-5C5B-4EF6-A07F-31642591FCDB}" srcOrd="3" destOrd="0" parTransId="{6FCE0715-2B09-4C5A-8C15-5FB079A74AD3}" sibTransId="{B092BDA9-F88C-4D0C-84D9-D5AE31B3E155}"/>
    <dgm:cxn modelId="{9AFBB50F-1E90-4C86-A875-FE5294A77282}" srcId="{0637F488-F622-4698-856B-D3D555F124C9}" destId="{43356B0D-05AC-4D31-A68C-77D9BB782E88}" srcOrd="1" destOrd="0" parTransId="{3F49492D-5D6E-4989-9B7A-4CB14707464D}" sibTransId="{4C1D77E6-4112-40BC-84A3-656117BAA3B3}"/>
    <dgm:cxn modelId="{5F12BA9F-473F-412F-BBEB-1591D77B6419}" srcId="{0637F488-F622-4698-856B-D3D555F124C9}" destId="{B6AF9B19-2837-4613-A981-A1D92DAD63E4}" srcOrd="2" destOrd="0" parTransId="{27FFCA19-9737-4073-B1B4-9D043CE1567A}" sibTransId="{26F0D34E-4500-4F29-ACBD-88335EC34507}"/>
    <dgm:cxn modelId="{DECC647B-4E71-4B69-8DB3-4472E8C604D5}" type="presOf" srcId="{E6A86C4E-F1B2-45EC-9615-0D960C9F16C8}" destId="{CE4B83A0-0E8A-481A-BB0F-325136F4BFE3}" srcOrd="0" destOrd="0" presId="urn:microsoft.com/office/officeart/2005/8/layout/vList6"/>
    <dgm:cxn modelId="{3C04A819-1539-4FBE-9BCF-CCDC4A6D3CD2}" srcId="{1CAB3000-5C5B-4EF6-A07F-31642591FCDB}" destId="{DCCAAB3B-9927-4564-9A16-4BFB546B232E}" srcOrd="0" destOrd="0" parTransId="{A215E4BB-B8A5-458F-B2A6-B4BF065D9E8D}" sibTransId="{A5ACCFD2-4B94-4137-ADF6-406033FF10E5}"/>
    <dgm:cxn modelId="{B9E3DE09-BFA2-42E8-B361-1B2A968FCD3A}" type="presOf" srcId="{A0174C5B-6C1F-4BA6-8E1C-0FF78E47A578}" destId="{E203C34D-CAFE-4DA8-8F56-E99A2EA8CB34}" srcOrd="0" destOrd="0" presId="urn:microsoft.com/office/officeart/2005/8/layout/vList6"/>
    <dgm:cxn modelId="{263522AF-64A7-4247-AA78-69F5C9FBE738}" type="presOf" srcId="{2280941D-A53B-4038-A341-7418E007150E}" destId="{BEC2AEF1-07A0-4FB1-AA30-30D6C21E9D70}" srcOrd="0" destOrd="2" presId="urn:microsoft.com/office/officeart/2005/8/layout/vList6"/>
    <dgm:cxn modelId="{FBCF2C8B-F0B8-4754-9475-D1B867567601}" srcId="{CBA8389C-F243-4FC0-8F52-589232316C61}" destId="{1D0B4AEC-A3A2-4EDC-B3ED-F9C31F1265E2}" srcOrd="0" destOrd="0" parTransId="{7DC4E8F1-D212-4DD4-97CC-245295460332}" sibTransId="{7B840E59-ECB3-4469-8B42-BC3E1E37956E}"/>
    <dgm:cxn modelId="{14F8D765-0CF0-4FE5-81A9-CA32E04579B4}" type="presOf" srcId="{0637F488-F622-4698-856B-D3D555F124C9}" destId="{6C4615CA-D5AA-4164-A429-DD4BFBD43635}" srcOrd="0" destOrd="0" presId="urn:microsoft.com/office/officeart/2005/8/layout/vList6"/>
    <dgm:cxn modelId="{AAB31F12-BDBD-45E6-B7B0-64117ABC38BE}" srcId="{1D0B4AEC-A3A2-4EDC-B3ED-F9C31F1265E2}" destId="{8FFF5493-DAC2-4945-840D-6C0543299252}" srcOrd="0" destOrd="0" parTransId="{C97BDF47-A8DA-489D-B749-DB093B2508EF}" sibTransId="{6F087C49-D6F1-491C-8B3B-5FE7240217C3}"/>
    <dgm:cxn modelId="{5DEF6132-AF3F-413F-931D-7D1B0D9777B6}" srcId="{1D0B4AEC-A3A2-4EDC-B3ED-F9C31F1265E2}" destId="{90892C99-387A-4A08-AB0A-171D37830809}" srcOrd="2" destOrd="0" parTransId="{8A983273-B883-47A8-846F-8A4098B3EC9C}" sibTransId="{A3E70B93-2657-4B67-8090-80541B381CFC}"/>
    <dgm:cxn modelId="{9817BB98-8509-4EF6-9387-E4AABCC56A67}" type="presOf" srcId="{1D0B4AEC-A3A2-4EDC-B3ED-F9C31F1265E2}" destId="{272A0E0A-8276-41FD-8B36-52988FED4197}" srcOrd="0" destOrd="0" presId="urn:microsoft.com/office/officeart/2005/8/layout/vList6"/>
    <dgm:cxn modelId="{4CC16C8B-935B-42D1-800B-98A69639D15F}" type="presOf" srcId="{38AF5394-348D-40AD-90DA-B35C9B69684B}" destId="{0575831C-9300-4560-B52A-A30CCA689585}" srcOrd="0" destOrd="1" presId="urn:microsoft.com/office/officeart/2005/8/layout/vList6"/>
    <dgm:cxn modelId="{EF042274-5D26-428F-B177-88991E18461F}" srcId="{A0174C5B-6C1F-4BA6-8E1C-0FF78E47A578}" destId="{5E879274-4873-4537-A9AE-6C8799E7FA40}" srcOrd="1" destOrd="0" parTransId="{09527592-FE36-4AB6-A751-895D071236B9}" sibTransId="{D3531B8A-7478-46A5-B7DC-4D309908B4E3}"/>
    <dgm:cxn modelId="{4BF96843-DCE8-46CB-AA3F-567172776650}" srcId="{1CAB3000-5C5B-4EF6-A07F-31642591FCDB}" destId="{2280941D-A53B-4038-A341-7418E007150E}" srcOrd="2" destOrd="0" parTransId="{67BBFA09-D869-4CB8-B4AE-D76B14EEEF01}" sibTransId="{91FCAC86-59FB-4608-A4AD-ADEFD0DD1FBC}"/>
    <dgm:cxn modelId="{BF5F408D-375A-4E7F-A6BA-37329651C1AD}" type="presOf" srcId="{90892C99-387A-4A08-AB0A-171D37830809}" destId="{0575831C-9300-4560-B52A-A30CCA689585}" srcOrd="0" destOrd="2" presId="urn:microsoft.com/office/officeart/2005/8/layout/vList6"/>
    <dgm:cxn modelId="{7FF4D889-D07E-4E74-B081-194E2FC72E42}" type="presOf" srcId="{8FFF5493-DAC2-4945-840D-6C0543299252}" destId="{0575831C-9300-4560-B52A-A30CCA689585}" srcOrd="0" destOrd="0" presId="urn:microsoft.com/office/officeart/2005/8/layout/vList6"/>
    <dgm:cxn modelId="{B1ACDEB2-5644-4AE7-AEE5-6C3F2889C976}" srcId="{CBA8389C-F243-4FC0-8F52-589232316C61}" destId="{A0174C5B-6C1F-4BA6-8E1C-0FF78E47A578}" srcOrd="1" destOrd="0" parTransId="{7EF3A130-EB73-487C-ABA5-FDCF828A2368}" sibTransId="{8512341C-00C7-40FC-9522-A4F43FB7BEAC}"/>
    <dgm:cxn modelId="{0AFA7A9E-1DDB-4921-95FE-26F077E0FC9A}" srcId="{A0174C5B-6C1F-4BA6-8E1C-0FF78E47A578}" destId="{8A44ED17-58BF-4A31-A1FC-C1988F04EBAE}" srcOrd="0" destOrd="0" parTransId="{24FAAFBC-5BF8-4912-9658-9EF203E4A8D9}" sibTransId="{E5BD83A9-C3EE-4E76-8078-20F1496C77B3}"/>
    <dgm:cxn modelId="{4D0ACEC8-F0D8-41CB-A45C-5EC3C8E392A1}" type="presOf" srcId="{CBA8389C-F243-4FC0-8F52-589232316C61}" destId="{5F928254-FD39-47E0-8675-59034B6E681D}" srcOrd="0" destOrd="0" presId="urn:microsoft.com/office/officeart/2005/8/layout/vList6"/>
    <dgm:cxn modelId="{1FB974F9-292E-4579-AA28-7448648114CB}" srcId="{CBA8389C-F243-4FC0-8F52-589232316C61}" destId="{0637F488-F622-4698-856B-D3D555F124C9}" srcOrd="2" destOrd="0" parTransId="{6C6E1231-9530-49B7-9734-7C38C379FAEB}" sibTransId="{EFF170B0-F58A-42A9-ADEF-60E290D7F976}"/>
    <dgm:cxn modelId="{0027B192-57AE-48B7-B1A4-293E00BCB8B6}" type="presOf" srcId="{A9D8DFA4-2F0C-4144-890C-76CDEDE2ADF0}" destId="{BEC2AEF1-07A0-4FB1-AA30-30D6C21E9D70}" srcOrd="0" destOrd="1" presId="urn:microsoft.com/office/officeart/2005/8/layout/vList6"/>
    <dgm:cxn modelId="{6F997F3E-1429-4BF0-B3B8-431CCF07BF7D}" type="presOf" srcId="{1CAB3000-5C5B-4EF6-A07F-31642591FCDB}" destId="{F89F6FE7-DA0E-4F2A-9DC3-06E16E8386ED}" srcOrd="0" destOrd="0" presId="urn:microsoft.com/office/officeart/2005/8/layout/vList6"/>
    <dgm:cxn modelId="{144BABCD-240A-41F3-A130-DB597AC27F6A}" type="presOf" srcId="{DCCAAB3B-9927-4564-9A16-4BFB546B232E}" destId="{BEC2AEF1-07A0-4FB1-AA30-30D6C21E9D70}" srcOrd="0" destOrd="0" presId="urn:microsoft.com/office/officeart/2005/8/layout/vList6"/>
    <dgm:cxn modelId="{D7249E08-B60C-4EC4-9290-FE43BA4DF6BB}" type="presOf" srcId="{B6AF9B19-2837-4613-A981-A1D92DAD63E4}" destId="{CE4B83A0-0E8A-481A-BB0F-325136F4BFE3}" srcOrd="0" destOrd="2" presId="urn:microsoft.com/office/officeart/2005/8/layout/vList6"/>
    <dgm:cxn modelId="{5BE13311-59C1-4B31-A322-8CE92DD47CF7}" srcId="{1CAB3000-5C5B-4EF6-A07F-31642591FCDB}" destId="{A9D8DFA4-2F0C-4144-890C-76CDEDE2ADF0}" srcOrd="1" destOrd="0" parTransId="{2C2E8F9F-B91B-4DC6-A233-162565AB0BB5}" sibTransId="{704192D7-07D9-4823-B1AA-2A6561349E23}"/>
    <dgm:cxn modelId="{6A302CD7-E504-4FBB-8798-23C609E2E3E3}" type="presParOf" srcId="{5F928254-FD39-47E0-8675-59034B6E681D}" destId="{0E077B21-DFE0-4929-9E00-BB7E8C957089}" srcOrd="0" destOrd="0" presId="urn:microsoft.com/office/officeart/2005/8/layout/vList6"/>
    <dgm:cxn modelId="{577725A7-0A6A-444A-8D82-6E7B2586888F}" type="presParOf" srcId="{0E077B21-DFE0-4929-9E00-BB7E8C957089}" destId="{272A0E0A-8276-41FD-8B36-52988FED4197}" srcOrd="0" destOrd="0" presId="urn:microsoft.com/office/officeart/2005/8/layout/vList6"/>
    <dgm:cxn modelId="{28AE6383-E004-4A28-9E84-A5F3AB922656}" type="presParOf" srcId="{0E077B21-DFE0-4929-9E00-BB7E8C957089}" destId="{0575831C-9300-4560-B52A-A30CCA689585}" srcOrd="1" destOrd="0" presId="urn:microsoft.com/office/officeart/2005/8/layout/vList6"/>
    <dgm:cxn modelId="{5567C85E-F60B-4084-8170-55222B8A65B4}" type="presParOf" srcId="{5F928254-FD39-47E0-8675-59034B6E681D}" destId="{9EEF65E5-A504-4B92-9CE0-8F4469C29B4B}" srcOrd="1" destOrd="0" presId="urn:microsoft.com/office/officeart/2005/8/layout/vList6"/>
    <dgm:cxn modelId="{1EABF631-BF0C-4B6E-BC95-245B58EE1230}" type="presParOf" srcId="{5F928254-FD39-47E0-8675-59034B6E681D}" destId="{14C91960-DB23-4C28-9A66-7DF9A6560922}" srcOrd="2" destOrd="0" presId="urn:microsoft.com/office/officeart/2005/8/layout/vList6"/>
    <dgm:cxn modelId="{8572E849-862C-42D4-B6C5-E14511BC600B}" type="presParOf" srcId="{14C91960-DB23-4C28-9A66-7DF9A6560922}" destId="{E203C34D-CAFE-4DA8-8F56-E99A2EA8CB34}" srcOrd="0" destOrd="0" presId="urn:microsoft.com/office/officeart/2005/8/layout/vList6"/>
    <dgm:cxn modelId="{3033E440-290F-4187-AA60-616676ED77A0}" type="presParOf" srcId="{14C91960-DB23-4C28-9A66-7DF9A6560922}" destId="{75A315C2-46D2-4DB9-96BB-C351F980AB81}" srcOrd="1" destOrd="0" presId="urn:microsoft.com/office/officeart/2005/8/layout/vList6"/>
    <dgm:cxn modelId="{907A0541-ED0A-4C67-BD4F-85CA5382287D}" type="presParOf" srcId="{5F928254-FD39-47E0-8675-59034B6E681D}" destId="{B3F0896E-24A9-4D09-890E-185F49B32C48}" srcOrd="3" destOrd="0" presId="urn:microsoft.com/office/officeart/2005/8/layout/vList6"/>
    <dgm:cxn modelId="{95D24847-D9AB-4ECA-A58D-4A438C210DDF}" type="presParOf" srcId="{5F928254-FD39-47E0-8675-59034B6E681D}" destId="{7949FA2E-3BBD-4F64-9EDA-881A3A43CA4E}" srcOrd="4" destOrd="0" presId="urn:microsoft.com/office/officeart/2005/8/layout/vList6"/>
    <dgm:cxn modelId="{27292D58-5746-4BD6-9130-3E85461D07F9}" type="presParOf" srcId="{7949FA2E-3BBD-4F64-9EDA-881A3A43CA4E}" destId="{6C4615CA-D5AA-4164-A429-DD4BFBD43635}" srcOrd="0" destOrd="0" presId="urn:microsoft.com/office/officeart/2005/8/layout/vList6"/>
    <dgm:cxn modelId="{611B22F8-CDDF-403B-A2DB-E6078379C957}" type="presParOf" srcId="{7949FA2E-3BBD-4F64-9EDA-881A3A43CA4E}" destId="{CE4B83A0-0E8A-481A-BB0F-325136F4BFE3}" srcOrd="1" destOrd="0" presId="urn:microsoft.com/office/officeart/2005/8/layout/vList6"/>
    <dgm:cxn modelId="{ADD45E5B-85C4-45AE-AC6A-A862B4C8E1BD}" type="presParOf" srcId="{5F928254-FD39-47E0-8675-59034B6E681D}" destId="{F9766954-8CF4-4323-AB93-39184927498D}" srcOrd="5" destOrd="0" presId="urn:microsoft.com/office/officeart/2005/8/layout/vList6"/>
    <dgm:cxn modelId="{4021F0B0-3868-4C17-823F-EE7DB8CE00A2}" type="presParOf" srcId="{5F928254-FD39-47E0-8675-59034B6E681D}" destId="{1094B1BA-A254-4922-863F-719123CFB34A}" srcOrd="6" destOrd="0" presId="urn:microsoft.com/office/officeart/2005/8/layout/vList6"/>
    <dgm:cxn modelId="{33FC3094-4E0F-4153-800F-F216F2EBE22C}" type="presParOf" srcId="{1094B1BA-A254-4922-863F-719123CFB34A}" destId="{F89F6FE7-DA0E-4F2A-9DC3-06E16E8386ED}" srcOrd="0" destOrd="0" presId="urn:microsoft.com/office/officeart/2005/8/layout/vList6"/>
    <dgm:cxn modelId="{13220EF9-E6AB-4DFC-B657-F9F51925BC0E}" type="presParOf" srcId="{1094B1BA-A254-4922-863F-719123CFB34A}" destId="{BEC2AEF1-07A0-4FB1-AA30-30D6C21E9D7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FDBEC4-C362-4BA4-8DE6-233F37EEE72F}">
      <dsp:nvSpPr>
        <dsp:cNvPr id="0" name=""/>
        <dsp:cNvSpPr/>
      </dsp:nvSpPr>
      <dsp:spPr>
        <a:xfrm>
          <a:off x="0" y="501645"/>
          <a:ext cx="2673164" cy="2673209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/>
            <a:t>Each bubble to have an indoor and outdoor designated space</a:t>
          </a:r>
        </a:p>
      </dsp:txBody>
      <dsp:txXfrm>
        <a:off x="391476" y="893127"/>
        <a:ext cx="1890212" cy="1890245"/>
      </dsp:txXfrm>
    </dsp:sp>
    <dsp:sp modelId="{1F97D42D-823A-46FB-863A-DAA3B776AEFB}">
      <dsp:nvSpPr>
        <dsp:cNvPr id="0" name=""/>
        <dsp:cNvSpPr/>
      </dsp:nvSpPr>
      <dsp:spPr>
        <a:xfrm>
          <a:off x="1368703" y="2468619"/>
          <a:ext cx="2673164" cy="2673209"/>
        </a:xfrm>
        <a:prstGeom prst="ellipse">
          <a:avLst/>
        </a:prstGeom>
        <a:solidFill>
          <a:schemeClr val="accent4">
            <a:alpha val="50000"/>
            <a:hueOff val="1633482"/>
            <a:satOff val="-6796"/>
            <a:lumOff val="160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/>
            <a:t>Daily PSHE sessions</a:t>
          </a:r>
        </a:p>
      </dsp:txBody>
      <dsp:txXfrm>
        <a:off x="1760179" y="2860101"/>
        <a:ext cx="1890212" cy="1890245"/>
      </dsp:txXfrm>
    </dsp:sp>
    <dsp:sp modelId="{898FD0A7-08F5-46F7-BABF-66EF3E1237DF}">
      <dsp:nvSpPr>
        <dsp:cNvPr id="0" name=""/>
        <dsp:cNvSpPr/>
      </dsp:nvSpPr>
      <dsp:spPr>
        <a:xfrm>
          <a:off x="2738495" y="501645"/>
          <a:ext cx="2673164" cy="2673209"/>
        </a:xfrm>
        <a:prstGeom prst="ellipse">
          <a:avLst/>
        </a:prstGeom>
        <a:solidFill>
          <a:schemeClr val="accent4">
            <a:alpha val="50000"/>
            <a:hueOff val="3266964"/>
            <a:satOff val="-13592"/>
            <a:lumOff val="32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/>
            <a:t>Each</a:t>
          </a:r>
          <a:r>
            <a:rPr lang="en-GB" sz="2200" kern="1200" baseline="0" dirty="0"/>
            <a:t> child in the bubble to have their own stationary</a:t>
          </a:r>
          <a:endParaRPr lang="en-GB" sz="2200" kern="1200" dirty="0"/>
        </a:p>
      </dsp:txBody>
      <dsp:txXfrm>
        <a:off x="3129971" y="893127"/>
        <a:ext cx="1890212" cy="1890245"/>
      </dsp:txXfrm>
    </dsp:sp>
    <dsp:sp modelId="{3941074F-D74F-4211-8EB9-DE8B742645D5}">
      <dsp:nvSpPr>
        <dsp:cNvPr id="0" name=""/>
        <dsp:cNvSpPr/>
      </dsp:nvSpPr>
      <dsp:spPr>
        <a:xfrm>
          <a:off x="4107199" y="2468619"/>
          <a:ext cx="2673164" cy="2673209"/>
        </a:xfrm>
        <a:prstGeom prst="ellipse">
          <a:avLst/>
        </a:prstGeom>
        <a:solidFill>
          <a:schemeClr val="accent4">
            <a:alpha val="50000"/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/>
            <a:t>As much outdoor learning as possible</a:t>
          </a:r>
        </a:p>
      </dsp:txBody>
      <dsp:txXfrm>
        <a:off x="4498675" y="2860101"/>
        <a:ext cx="1890212" cy="1890245"/>
      </dsp:txXfrm>
    </dsp:sp>
    <dsp:sp modelId="{94BDC2F3-5CE3-4484-8829-39009F6AE1AE}">
      <dsp:nvSpPr>
        <dsp:cNvPr id="0" name=""/>
        <dsp:cNvSpPr/>
      </dsp:nvSpPr>
      <dsp:spPr>
        <a:xfrm>
          <a:off x="5476991" y="501645"/>
          <a:ext cx="2673164" cy="2673209"/>
        </a:xfrm>
        <a:prstGeom prst="ellipse">
          <a:avLst/>
        </a:prstGeom>
        <a:solidFill>
          <a:schemeClr val="accent4">
            <a:alpha val="50000"/>
            <a:hueOff val="6533927"/>
            <a:satOff val="-27185"/>
            <a:lumOff val="64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/>
            <a:t>No taking anything home (just a coat and water bottle)</a:t>
          </a:r>
        </a:p>
      </dsp:txBody>
      <dsp:txXfrm>
        <a:off x="5868467" y="893127"/>
        <a:ext cx="1890212" cy="1890245"/>
      </dsp:txXfrm>
    </dsp:sp>
    <dsp:sp modelId="{8D2279DB-066D-4246-A9E2-FBAE9D34638A}">
      <dsp:nvSpPr>
        <dsp:cNvPr id="0" name=""/>
        <dsp:cNvSpPr/>
      </dsp:nvSpPr>
      <dsp:spPr>
        <a:xfrm>
          <a:off x="6845695" y="2468619"/>
          <a:ext cx="2673164" cy="2673209"/>
        </a:xfrm>
        <a:prstGeom prst="ellipse">
          <a:avLst/>
        </a:prstGeom>
        <a:solidFill>
          <a:schemeClr val="accent4">
            <a:alpha val="50000"/>
            <a:hueOff val="8167408"/>
            <a:satOff val="-33981"/>
            <a:lumOff val="80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/>
            <a:t>All resources to be cleaned and sanitised at the end of each day</a:t>
          </a:r>
        </a:p>
      </dsp:txBody>
      <dsp:txXfrm>
        <a:off x="7237171" y="2860101"/>
        <a:ext cx="1890212" cy="1890245"/>
      </dsp:txXfrm>
    </dsp:sp>
    <dsp:sp modelId="{44FDF0A7-C983-4C6B-B8B7-C156AB270110}">
      <dsp:nvSpPr>
        <dsp:cNvPr id="0" name=""/>
        <dsp:cNvSpPr/>
      </dsp:nvSpPr>
      <dsp:spPr>
        <a:xfrm>
          <a:off x="8215487" y="501645"/>
          <a:ext cx="2673164" cy="2673209"/>
        </a:xfrm>
        <a:prstGeom prst="ellipse">
          <a:avLst/>
        </a:prstGeom>
        <a:solidFill>
          <a:schemeClr val="accent4">
            <a:alpha val="50000"/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/>
            <a:t>No mixing with members of other groups</a:t>
          </a:r>
        </a:p>
      </dsp:txBody>
      <dsp:txXfrm>
        <a:off x="8606963" y="893127"/>
        <a:ext cx="1890212" cy="18902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639B9FA-B33D-40AB-83EF-6C84E7768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7716CB12-1DE9-473F-97C3-52CD7F1C44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ACD0832-53F7-4FDC-805B-F325F4338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6E73-8030-4FA5-93B7-A70135072D8A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C82AA0A-54C7-44C2-BB13-874709935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DF4FB9A-906B-4D41-805B-2060409CD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9F76-0E1A-4324-AD6C-BD97D40A9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874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E39693E-8656-422E-8347-0AD193DB6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357B201-CB1F-4174-B767-D7CC03E122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59C6147-2E2C-4083-B010-4A9ACA337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6E73-8030-4FA5-93B7-A70135072D8A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B65007F-957B-4D9D-9018-870D5AF32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A88D581-C2FC-4D0F-91CC-B5C592C91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9F76-0E1A-4324-AD6C-BD97D40A9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1245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8D15D0AC-A682-4BDD-AC1F-BF135198C0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8C84ECE-AA94-4920-9D2D-7279697C6A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E26F9E9-EA3B-468E-B2DF-E476A0A44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6E73-8030-4FA5-93B7-A70135072D8A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A90123B-24DA-4BC2-84D4-8EAE061AD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73D5E23-E251-4928-B068-7D1EA9676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9F76-0E1A-4324-AD6C-BD97D40A9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991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3DAD25F-2938-4E5B-8B41-A5B57B62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2EDC7BC-F913-40A9-B590-FD973D55AD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4415E7E-1541-4304-B964-F92ED351B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6E73-8030-4FA5-93B7-A70135072D8A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5B4EF54-0173-43CC-9636-EC985229F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C8ECBA1-9FDA-42B1-B6B4-8B32711C8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9F76-0E1A-4324-AD6C-BD97D40A9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481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D6DBCB6-C26D-4E92-ABB2-76074CDD0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1C95D98-96CB-4964-8680-BD7EB5BDB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40C9CF8-57FD-477D-AABC-F66143F8A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6E73-8030-4FA5-93B7-A70135072D8A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31766C5-9C70-406A-BBCB-A1323CD7F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4B4C949-111F-4AF4-A115-DF790C9A4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9F76-0E1A-4324-AD6C-BD97D40A9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850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B20199-54EA-4AFA-8FD3-0C7831E29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F70F766-57E7-48E2-BAF0-1FC4D4F59A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AF425D3-2FB9-446D-9B5F-EEF6620F09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FCEB9D0-1408-4FE2-BF45-D78E74A49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6E73-8030-4FA5-93B7-A70135072D8A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BEC352C-6E81-4116-9509-FBBF619B4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0C82FFD-24C9-4C10-9C9A-ACCE05CC5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9F76-0E1A-4324-AD6C-BD97D40A9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877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1E8FB2E-CC26-4504-9666-26ECA0E3F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55ABE7C-35E5-4ADE-8779-FB3BC129E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DA3C2E3-1C64-44F2-8E90-48D6FAE629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2F533A9C-5D5E-4AD4-A33B-F5B6999BAE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CD67F4BE-3942-4955-9907-C0BF71DB1C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4361E54B-65EB-468A-AFE3-D964501BF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6E73-8030-4FA5-93B7-A70135072D8A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8EDCB795-C4E7-4004-B0EE-2AF734E06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04B6EC1A-0026-4960-A0B8-F85EA4AEC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9F76-0E1A-4324-AD6C-BD97D40A9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744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A1C298-DCC4-45DA-A7F2-5F4ECA141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52DFD74E-61B7-4C92-A000-2449C0C46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6E73-8030-4FA5-93B7-A70135072D8A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F616D96C-C10D-4D8C-B86F-80F86F986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BFF6CDA-D4D6-41E6-A895-3DA47F02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9F76-0E1A-4324-AD6C-BD97D40A9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83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4D97136B-7176-49D0-BD4B-EF7884A9B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6E73-8030-4FA5-93B7-A70135072D8A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A7F49ED0-7097-43AA-8574-EB2804332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4C8843F-FA4F-43D3-810F-84B7EF998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9F76-0E1A-4324-AD6C-BD97D40A9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55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2FABB9F-21D2-4B40-8A61-5A2F6147E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4BDB213-64CC-4070-A101-2402BF44E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611EAE2-8AC2-4A57-A7C6-28460EC501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87AF5A1-D0AF-478E-950B-4C1D0491B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6E73-8030-4FA5-93B7-A70135072D8A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0AC403F-A02D-40F9-84FA-3DAA462E5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D3C8B31-2CD7-44D4-8B88-B6DCEEAB1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9F76-0E1A-4324-AD6C-BD97D40A9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967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B1EE13F-5D3C-425E-8975-4866F833B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5B0B78D2-7BDA-45C5-8EC4-6BD544489C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63AE745-DB20-4500-9897-D75CC02B24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7575842-CFFC-426F-BA26-1D6A97C1F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6E73-8030-4FA5-93B7-A70135072D8A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92E3EE1-4527-4263-A30F-FCE7077C5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6583497-41C1-460D-A66D-55480F273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9F76-0E1A-4324-AD6C-BD97D40A9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29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3BC98005-8B1F-468B-A215-DA1434CD6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E45C239-0BBA-4F2D-94DA-B364EAF47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92C42DC-69EF-43F6-AA11-56DF81A9AC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06E73-8030-4FA5-93B7-A70135072D8A}" type="datetimeFigureOut">
              <a:rPr lang="en-GB" smtClean="0"/>
              <a:t>01/06/2020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33EA3A-4321-440E-8353-6D249AA6C6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9D2B0BA-059D-466D-9ACB-EF2F5600A2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79F76-0E1A-4324-AD6C-BD97D40A9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94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="" xmlns:a16="http://schemas.microsoft.com/office/drawing/2014/main" id="{8CD40910-38B5-442C-BA2B-A971815997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4959840"/>
              </p:ext>
            </p:extLst>
          </p:nvPr>
        </p:nvGraphicFramePr>
        <p:xfrm>
          <a:off x="661959" y="504884"/>
          <a:ext cx="10888652" cy="5643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466E025D-4F7B-4532-9778-6F712498EF65}"/>
              </a:ext>
            </a:extLst>
          </p:cNvPr>
          <p:cNvSpPr/>
          <p:nvPr/>
        </p:nvSpPr>
        <p:spPr>
          <a:xfrm>
            <a:off x="2500464" y="5777853"/>
            <a:ext cx="71910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Bubble Non-Negotiables</a:t>
            </a:r>
          </a:p>
        </p:txBody>
      </p:sp>
    </p:spTree>
    <p:extLst>
      <p:ext uri="{BB962C8B-B14F-4D97-AF65-F5344CB8AC3E}">
        <p14:creationId xmlns:p14="http://schemas.microsoft.com/office/powerpoint/2010/main" val="1139676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="" xmlns:a16="http://schemas.microsoft.com/office/drawing/2014/main" id="{D4910D48-5FEB-46AD-B582-F7A8CCEA71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202327"/>
              </p:ext>
            </p:extLst>
          </p:nvPr>
        </p:nvGraphicFramePr>
        <p:xfrm>
          <a:off x="1762729" y="355028"/>
          <a:ext cx="8974459" cy="6230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55A4A58F-4891-4395-B9BB-5EAF35D3BB1C}"/>
              </a:ext>
            </a:extLst>
          </p:cNvPr>
          <p:cNvSpPr/>
          <p:nvPr/>
        </p:nvSpPr>
        <p:spPr>
          <a:xfrm rot="5400000">
            <a:off x="-1518017" y="2811970"/>
            <a:ext cx="51079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First Aid Protocol</a:t>
            </a:r>
          </a:p>
        </p:txBody>
      </p:sp>
    </p:spTree>
    <p:extLst>
      <p:ext uri="{BB962C8B-B14F-4D97-AF65-F5344CB8AC3E}">
        <p14:creationId xmlns:p14="http://schemas.microsoft.com/office/powerpoint/2010/main" val="1609190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="" xmlns:a16="http://schemas.microsoft.com/office/drawing/2014/main" id="{B5F7BE3C-2FF6-4B6C-B6A0-70E70AED8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5983139"/>
              </p:ext>
            </p:extLst>
          </p:nvPr>
        </p:nvGraphicFramePr>
        <p:xfrm>
          <a:off x="959279" y="1312698"/>
          <a:ext cx="10439867" cy="5099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C74D6BEA-AAB2-42F1-9073-DE6EE0A002A8}"/>
              </a:ext>
            </a:extLst>
          </p:cNvPr>
          <p:cNvSpPr/>
          <p:nvPr/>
        </p:nvSpPr>
        <p:spPr>
          <a:xfrm>
            <a:off x="2895989" y="145597"/>
            <a:ext cx="64000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Parental Expectations</a:t>
            </a:r>
          </a:p>
        </p:txBody>
      </p:sp>
    </p:spTree>
    <p:extLst>
      <p:ext uri="{BB962C8B-B14F-4D97-AF65-F5344CB8AC3E}">
        <p14:creationId xmlns:p14="http://schemas.microsoft.com/office/powerpoint/2010/main" val="599890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232</Words>
  <Application>Microsoft Office PowerPoint</Application>
  <PresentationFormat>Widescreen</PresentationFormat>
  <Paragraphs>39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Smith</dc:creator>
  <cp:lastModifiedBy>jade</cp:lastModifiedBy>
  <cp:revision>4</cp:revision>
  <cp:lastPrinted>2020-06-01T09:57:52Z</cp:lastPrinted>
  <dcterms:created xsi:type="dcterms:W3CDTF">2020-05-22T16:35:29Z</dcterms:created>
  <dcterms:modified xsi:type="dcterms:W3CDTF">2020-06-01T10:01:57Z</dcterms:modified>
</cp:coreProperties>
</file>