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514" r:id="rId3"/>
    <p:sldId id="515" r:id="rId4"/>
    <p:sldId id="261" r:id="rId5"/>
    <p:sldId id="269" r:id="rId6"/>
    <p:sldId id="516" r:id="rId7"/>
    <p:sldId id="513" r:id="rId8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" userDrawn="1">
          <p15:clr>
            <a:srgbClr val="A4A3A4"/>
          </p15:clr>
        </p15:guide>
        <p15:guide id="2" orient="horz" pos="2592" userDrawn="1">
          <p15:clr>
            <a:srgbClr val="A4A3A4"/>
          </p15:clr>
        </p15:guide>
        <p15:guide id="3" orient="horz" pos="4522" userDrawn="1">
          <p15:clr>
            <a:srgbClr val="A4A3A4"/>
          </p15:clr>
        </p15:guide>
        <p15:guide id="4" orient="horz" pos="4896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312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pos="4752" userDrawn="1">
          <p15:clr>
            <a:srgbClr val="A4A3A4"/>
          </p15:clr>
        </p15:guide>
        <p15:guide id="12" pos="5904" userDrawn="1">
          <p15:clr>
            <a:srgbClr val="A4A3A4"/>
          </p15:clr>
        </p15:guide>
        <p15:guide id="13" pos="6192" userDrawn="1">
          <p15:clr>
            <a:srgbClr val="A4A3A4"/>
          </p15:clr>
        </p15:guide>
        <p15:guide id="14" pos="8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BD5076-5073-49C7-9E08-65982F3C9860}">
  <a:tblStyle styleId="{45BD5076-5073-49C7-9E08-65982F3C9860}" styleName="DXC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000000"/>
              </a:solidFill>
            </a:ln>
          </a:top>
          <a:bottom>
            <a:ln w="6350">
              <a:solidFill>
                <a:srgbClr val="000000"/>
              </a:solidFill>
            </a:ln>
          </a:bottom>
          <a:insideH>
            <a:ln w="6350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ajor"/>
        <a:srgbClr val="000000"/>
      </a:tcTxStyle>
      <a:tcStyle>
        <a:tcBdr/>
      </a:tcStyle>
    </a:lastCol>
    <a:firstCol>
      <a:tcTxStyle b="on">
        <a:fontRef idx="major"/>
        <a:srgbClr val="000000"/>
      </a:tcTxStyle>
      <a:tcStyle>
        <a:tcBdr/>
      </a:tcStyle>
    </a:firstCol>
    <a:lastRow>
      <a:tcTxStyle b="on">
        <a:fontRef idx="maj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/>
        <a:srgbClr val="000000"/>
      </a:tcTxStyle>
      <a:tcStyle>
        <a:tcBdr>
          <a:top>
            <a:ln>
              <a:noFill/>
            </a:ln>
          </a:top>
          <a:bottom>
            <a:ln w="19050">
              <a:solidFill>
                <a:srgbClr val="000000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0"/>
  </p:normalViewPr>
  <p:slideViewPr>
    <p:cSldViewPr snapToGrid="0" snapToObjects="1" showGuides="1">
      <p:cViewPr varScale="1">
        <p:scale>
          <a:sx n="53" d="100"/>
          <a:sy n="53" d="100"/>
        </p:scale>
        <p:origin x="772" y="56"/>
      </p:cViewPr>
      <p:guideLst>
        <p:guide orient="horz" pos="403"/>
        <p:guide orient="horz" pos="2592"/>
        <p:guide orient="horz" pos="4522"/>
        <p:guide orient="horz" pos="4896"/>
        <p:guide pos="7488"/>
        <p:guide pos="432"/>
        <p:guide pos="3024"/>
        <p:guide pos="3312"/>
        <p:guide pos="4464"/>
        <p:guide pos="4608"/>
        <p:guide pos="4752"/>
        <p:guide pos="5904"/>
        <p:guide pos="6192"/>
        <p:guide pos="87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312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A277-358B-E94E-961E-33D0503F6849}" type="datetimeFigureOut">
              <a:rPr lang="en-US" smtClean="0">
                <a:latin typeface="Arial"/>
                <a:cs typeface="Arial"/>
              </a:rPr>
              <a:t>1/31/2019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C7428-30A9-FD43-A0D8-DB91B17088EC}" type="slidenum">
              <a:rPr lang="en-US" smtClean="0">
                <a:latin typeface="Arial"/>
                <a:cs typeface="Arial"/>
              </a:rPr>
              <a:t>‹#›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64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73B26A0F-F4D6-9B4F-A87B-D8948CDE3BB4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7DE2E8FF-3D0C-9D4D-B4D1-308921595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Arial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>
            <a:spLocks noChangeAspect="1"/>
          </p:cNvSpPr>
          <p:nvPr userDrawn="1"/>
        </p:nvSpPr>
        <p:spPr bwMode="hidden">
          <a:xfrm>
            <a:off x="1" y="0"/>
            <a:ext cx="11986923" cy="8229600"/>
          </a:xfrm>
          <a:custGeom>
            <a:avLst/>
            <a:gdLst>
              <a:gd name="T0" fmla="*/ 7871 w 7871"/>
              <a:gd name="T1" fmla="*/ 2698 h 5404"/>
              <a:gd name="T2" fmla="*/ 7871 w 7871"/>
              <a:gd name="T3" fmla="*/ 2698 h 5404"/>
              <a:gd name="T4" fmla="*/ 5172 w 7871"/>
              <a:gd name="T5" fmla="*/ 0 h 5404"/>
              <a:gd name="T6" fmla="*/ 0 w 7871"/>
              <a:gd name="T7" fmla="*/ 0 h 5404"/>
              <a:gd name="T8" fmla="*/ 0 w 7871"/>
              <a:gd name="T9" fmla="*/ 5404 h 5404"/>
              <a:gd name="T10" fmla="*/ 5172 w 7871"/>
              <a:gd name="T11" fmla="*/ 5404 h 5404"/>
              <a:gd name="T12" fmla="*/ 7871 w 7871"/>
              <a:gd name="T13" fmla="*/ 2698 h 5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1" h="5404">
                <a:moveTo>
                  <a:pt x="7871" y="2698"/>
                </a:moveTo>
                <a:lnTo>
                  <a:pt x="7871" y="2698"/>
                </a:lnTo>
                <a:cubicBezTo>
                  <a:pt x="7871" y="1192"/>
                  <a:pt x="6668" y="0"/>
                  <a:pt x="5172" y="0"/>
                </a:cubicBezTo>
                <a:lnTo>
                  <a:pt x="0" y="0"/>
                </a:lnTo>
                <a:lnTo>
                  <a:pt x="0" y="5404"/>
                </a:lnTo>
                <a:lnTo>
                  <a:pt x="5172" y="5404"/>
                </a:lnTo>
                <a:cubicBezTo>
                  <a:pt x="6668" y="5404"/>
                  <a:pt x="7871" y="4211"/>
                  <a:pt x="7871" y="2698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10058400" cy="29260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422761" y="7314920"/>
            <a:ext cx="2706624" cy="768757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9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C784556-ED1C-4757-8071-FCBDBC8F3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8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270956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270956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C0A5B1A-9515-45E6-BB76-DAF9E56BB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280"/>
          <a:stretch/>
        </p:blipFill>
        <p:spPr>
          <a:xfrm>
            <a:off x="3891783" y="-9991"/>
            <a:ext cx="10738617" cy="8242166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D00227A-FCE5-4C90-8598-4398E14BD07B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1568" y="1"/>
            <a:ext cx="8303762" cy="8229600"/>
          </a:xfrm>
          <a:custGeom>
            <a:avLst/>
            <a:gdLst>
              <a:gd name="connsiteX0" fmla="*/ 0 w 13880700"/>
              <a:gd name="connsiteY0" fmla="*/ 0 h 13806941"/>
              <a:gd name="connsiteX1" fmla="*/ 6983768 w 13880700"/>
              <a:gd name="connsiteY1" fmla="*/ 0 h 13806941"/>
              <a:gd name="connsiteX2" fmla="*/ 13880700 w 13880700"/>
              <a:gd name="connsiteY2" fmla="*/ 6893251 h 13806941"/>
              <a:gd name="connsiteX3" fmla="*/ 6983768 w 13880700"/>
              <a:gd name="connsiteY3" fmla="*/ 13806941 h 13806941"/>
              <a:gd name="connsiteX4" fmla="*/ 0 w 13880700"/>
              <a:gd name="connsiteY4" fmla="*/ 13806941 h 138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700" h="13806941">
                <a:moveTo>
                  <a:pt x="0" y="0"/>
                </a:moveTo>
                <a:lnTo>
                  <a:pt x="6983768" y="0"/>
                </a:lnTo>
                <a:cubicBezTo>
                  <a:pt x="10806594" y="0"/>
                  <a:pt x="13880700" y="3045499"/>
                  <a:pt x="13880700" y="6893251"/>
                </a:cubicBezTo>
                <a:cubicBezTo>
                  <a:pt x="13880700" y="10758888"/>
                  <a:pt x="10806594" y="13806941"/>
                  <a:pt x="6983768" y="13806941"/>
                </a:cubicBezTo>
                <a:lnTo>
                  <a:pt x="0" y="138069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768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1074840"/>
            <a:ext cx="68580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824197"/>
            <a:ext cx="68580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2A7B0FDF-BC58-414A-8AAC-3B176242203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3DC4A21B-A3B7-4535-89AB-D180D8D5FD35}"/>
              </a:ext>
            </a:extLst>
          </p:cNvPr>
          <p:cNvSpPr txBox="1">
            <a:spLocks/>
          </p:cNvSpPr>
          <p:nvPr userDrawn="1"/>
        </p:nvSpPr>
        <p:spPr>
          <a:xfrm>
            <a:off x="685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C352BD-2464-4B6E-9C77-D29B31BC99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047" y="6739333"/>
            <a:ext cx="3160262" cy="8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15B26B1-AA18-4E5E-B6CD-4C244B28C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F30C8EE-0B29-4554-9390-638F135FE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511"/>
          <a:stretch/>
        </p:blipFill>
        <p:spPr>
          <a:xfrm>
            <a:off x="7000875" y="525780"/>
            <a:ext cx="7629525" cy="6654767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FB69A07-AF17-4DD2-B2BB-02C498259F2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connsiteX0" fmla="*/ 0 w 14630400"/>
              <a:gd name="connsiteY0" fmla="*/ 0 h 8229600"/>
              <a:gd name="connsiteX1" fmla="*/ 14630400 w 14630400"/>
              <a:gd name="connsiteY1" fmla="*/ 0 h 8229600"/>
              <a:gd name="connsiteX2" fmla="*/ 14630400 w 14630400"/>
              <a:gd name="connsiteY2" fmla="*/ 1099060 h 8229600"/>
              <a:gd name="connsiteX3" fmla="*/ 10625288 w 14630400"/>
              <a:gd name="connsiteY3" fmla="*/ 1099060 h 8229600"/>
              <a:gd name="connsiteX4" fmla="*/ 7595420 w 14630400"/>
              <a:gd name="connsiteY4" fmla="*/ 4128929 h 8229600"/>
              <a:gd name="connsiteX5" fmla="*/ 10625288 w 14630400"/>
              <a:gd name="connsiteY5" fmla="*/ 7158798 h 8229600"/>
              <a:gd name="connsiteX6" fmla="*/ 14630400 w 14630400"/>
              <a:gd name="connsiteY6" fmla="*/ 7158797 h 8229600"/>
              <a:gd name="connsiteX7" fmla="*/ 14630400 w 14630400"/>
              <a:gd name="connsiteY7" fmla="*/ 8229600 h 8229600"/>
              <a:gd name="connsiteX8" fmla="*/ 0 w 14630400"/>
              <a:gd name="connsiteY8" fmla="*/ 822960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1099060"/>
                </a:lnTo>
                <a:lnTo>
                  <a:pt x="10625288" y="1099060"/>
                </a:lnTo>
                <a:cubicBezTo>
                  <a:pt x="8951938" y="1099060"/>
                  <a:pt x="7595420" y="2455579"/>
                  <a:pt x="7595420" y="4128929"/>
                </a:cubicBezTo>
                <a:cubicBezTo>
                  <a:pt x="7595420" y="5802279"/>
                  <a:pt x="8951939" y="7158798"/>
                  <a:pt x="10625288" y="7158798"/>
                </a:cubicBezTo>
                <a:lnTo>
                  <a:pt x="14630400" y="7158797"/>
                </a:lnTo>
                <a:lnTo>
                  <a:pt x="14630400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608"/>
          </a:p>
        </p:txBody>
      </p: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6629401" cy="3671614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883194"/>
            <a:ext cx="66294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26A6E73-00CE-450D-9AFD-60F8AC8C1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E212B-7342-4D2D-A5D3-2E62A0071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399"/>
            <a:ext cx="13258800" cy="5121276"/>
          </a:xfrm>
        </p:spPr>
        <p:txBody>
          <a:bodyPr numCol="2" spcCol="457200">
            <a:normAutofit/>
          </a:bodyPr>
          <a:lstStyle>
            <a:lvl1pPr marL="457200" indent="-457200">
              <a:spcBef>
                <a:spcPts val="900"/>
              </a:spcBef>
              <a:buFont typeface="+mj-lt"/>
              <a:buAutoNum type="arabicPeriod"/>
              <a:tabLst>
                <a:tab pos="6337300" algn="r"/>
              </a:tabLst>
              <a:defRPr sz="2000"/>
            </a:lvl1pPr>
            <a:lvl2pPr marL="685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2pPr>
            <a:lvl3pPr marL="914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3pPr>
            <a:lvl4pPr marL="1143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4pPr>
            <a:lvl5pPr marL="13716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5pPr>
            <a:lvl6pPr marL="16002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6pPr>
            <a:lvl7pPr marL="1828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7pPr>
            <a:lvl8pPr marL="2057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8pPr>
            <a:lvl9pPr marL="2286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457200" indent="-228600">
              <a:buFont typeface="Arial" pitchFamily="34" charset="0"/>
              <a:buChar char="–"/>
              <a:defRPr/>
            </a:lvl4pPr>
            <a:lvl5pPr marL="685800" indent="-228600">
              <a:buFont typeface="Arial" pitchFamily="34" charset="0"/>
              <a:buChar char="–"/>
              <a:defRPr/>
            </a:lvl5pPr>
            <a:lvl6pPr marL="914400" indent="-228600">
              <a:buFont typeface="Arial" pitchFamily="34" charset="0"/>
              <a:buChar char="–"/>
              <a:defRPr baseline="0"/>
            </a:lvl6pPr>
            <a:lvl7pPr marL="1143000" indent="-228600">
              <a:buFont typeface="Arial" pitchFamily="34" charset="0"/>
              <a:buChar char="–"/>
              <a:defRPr baseline="0"/>
            </a:lvl7pPr>
            <a:lvl8pPr marL="1371600" indent="-228600">
              <a:buFont typeface="Arial" pitchFamily="34" charset="0"/>
              <a:buChar char="–"/>
              <a:defRPr baseline="0"/>
            </a:lvl8pPr>
            <a:lvl9pPr marL="1600200" indent="-228600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•"/>
              <a:defRPr b="0"/>
            </a:lvl1pPr>
            <a:lvl2pPr marL="457200" indent="-228600">
              <a:spcBef>
                <a:spcPts val="600"/>
              </a:spcBef>
              <a:buFont typeface="Arial" pitchFamily="34" charset="0"/>
              <a:buChar char="–"/>
              <a:defRPr b="0"/>
            </a:lvl2pPr>
            <a:lvl3pPr marL="685800" indent="-228600">
              <a:spcBef>
                <a:spcPts val="600"/>
              </a:spcBef>
              <a:buFont typeface="Arial" pitchFamily="34" charset="0"/>
              <a:buChar char="–"/>
              <a:defRPr b="0"/>
            </a:lvl3pPr>
            <a:lvl4pPr marL="914400" indent="-228600">
              <a:spcBef>
                <a:spcPts val="600"/>
              </a:spcBef>
              <a:buFont typeface="Arial" pitchFamily="34" charset="0"/>
              <a:buChar char="–"/>
              <a:defRPr b="0"/>
            </a:lvl4pPr>
            <a:lvl5pPr marL="1143000" indent="-228600">
              <a:spcBef>
                <a:spcPts val="600"/>
              </a:spcBef>
              <a:buFont typeface="Arial" pitchFamily="34" charset="0"/>
              <a:buChar char="–"/>
              <a:defRPr b="0"/>
            </a:lvl5pPr>
            <a:lvl6pPr marL="1371600" indent="-228600">
              <a:spcBef>
                <a:spcPts val="600"/>
              </a:spcBef>
              <a:buFont typeface="Arial" pitchFamily="34" charset="0"/>
              <a:buChar char="–"/>
              <a:defRPr baseline="0"/>
            </a:lvl6pPr>
            <a:lvl7pPr marL="1600200" indent="-228600">
              <a:spcBef>
                <a:spcPts val="600"/>
              </a:spcBef>
              <a:buFont typeface="Arial" pitchFamily="34" charset="0"/>
              <a:buChar char="–"/>
              <a:defRPr baseline="0"/>
            </a:lvl7pPr>
            <a:lvl8pPr marL="1828800" indent="-228600">
              <a:spcBef>
                <a:spcPts val="600"/>
              </a:spcBef>
              <a:buFont typeface="Arial" pitchFamily="34" charset="0"/>
              <a:buChar char="–"/>
              <a:defRPr baseline="0"/>
            </a:lvl8pPr>
            <a:lvl9pPr marL="2057400" indent="-228600">
              <a:spcBef>
                <a:spcPts val="600"/>
              </a:spcBef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6400800" cy="5121276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457200" indent="-228600">
              <a:buFont typeface="Arial" pitchFamily="34" charset="0"/>
              <a:buChar char="–"/>
              <a:defRPr sz="2000"/>
            </a:lvl4pPr>
            <a:lvl5pPr marL="685800" indent="-228600">
              <a:buFont typeface="Arial" pitchFamily="34" charset="0"/>
              <a:buChar char="–"/>
              <a:defRPr sz="2000"/>
            </a:lvl5pPr>
            <a:lvl6pPr marL="914400" indent="-228600">
              <a:buFont typeface="Arial" pitchFamily="34" charset="0"/>
              <a:buChar char="–"/>
              <a:defRPr sz="2000" baseline="0"/>
            </a:lvl6pPr>
            <a:lvl7pPr marL="1143000" indent="-228600">
              <a:buFont typeface="Arial" pitchFamily="34" charset="0"/>
              <a:buChar char="–"/>
              <a:defRPr sz="2000" baseline="0"/>
            </a:lvl7pPr>
            <a:lvl8pPr marL="1371600" indent="-228600">
              <a:buFont typeface="Arial" pitchFamily="34" charset="0"/>
              <a:buChar char="–"/>
              <a:defRPr sz="2000" baseline="0"/>
            </a:lvl8pPr>
            <a:lvl9pPr marL="1600200" indent="-228600">
              <a:buFont typeface="Arial" pitchFamily="34" charset="0"/>
              <a:buChar char="–"/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2057398"/>
            <a:ext cx="6400800" cy="51212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8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640080"/>
            <a:ext cx="100584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38912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2018 DXC Technology Company. All rights reserved.</a:t>
            </a:r>
          </a:p>
        </p:txBody>
      </p:sp>
      <p:sp>
        <p:nvSpPr>
          <p:cNvPr id="19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829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39763"/>
            <a:ext cx="6400800" cy="1417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reeform 9"/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10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ct val="50000"/>
                </a:spcBef>
              </a:pPr>
              <a:t>January 31, 2019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971800" y="7580439"/>
            <a:ext cx="4114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© 2018 DXC Technology Company.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5800" y="2057398"/>
            <a:ext cx="6400800" cy="5121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7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057399"/>
            <a:ext cx="11201400" cy="5121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6000"/>
            </a:lvl1pPr>
            <a:lvl2pPr marL="0" indent="0">
              <a:spcBef>
                <a:spcPts val="900"/>
              </a:spcBef>
              <a:buFontTx/>
              <a:buNone/>
              <a:defRPr/>
            </a:lvl2pPr>
            <a:lvl3pPr marL="0" indent="0">
              <a:spcBef>
                <a:spcPts val="900"/>
              </a:spcBef>
              <a:buFontTx/>
              <a:buNone/>
              <a:defRPr/>
            </a:lvl3pPr>
            <a:lvl4pPr marL="0" indent="0">
              <a:spcBef>
                <a:spcPts val="900"/>
              </a:spcBef>
              <a:buFontTx/>
              <a:buNone/>
              <a:defRPr/>
            </a:lvl4pPr>
            <a:lvl5pPr marL="0" indent="0">
              <a:spcBef>
                <a:spcPts val="900"/>
              </a:spcBef>
              <a:buFontTx/>
              <a:buNone/>
              <a:defRPr/>
            </a:lvl5pPr>
            <a:lvl6pPr marL="0" indent="0">
              <a:spcBef>
                <a:spcPts val="900"/>
              </a:spcBef>
              <a:buFontTx/>
              <a:buNone/>
              <a:defRPr baseline="0"/>
            </a:lvl6pPr>
            <a:lvl7pPr marL="0" indent="0">
              <a:spcBef>
                <a:spcPts val="900"/>
              </a:spcBef>
              <a:buFontTx/>
              <a:buNone/>
              <a:defRPr baseline="0"/>
            </a:lvl7pPr>
            <a:lvl8pPr marL="0" indent="0">
              <a:spcBef>
                <a:spcPts val="900"/>
              </a:spcBef>
              <a:buFontTx/>
              <a:buNone/>
              <a:defRPr baseline="0"/>
            </a:lvl8pPr>
            <a:lvl9pPr marL="0" indent="0">
              <a:spcBef>
                <a:spcPts val="90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January 31, 2019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65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91187660-0B2C-49B8-A9C6-69050469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1" r="6372"/>
          <a:stretch/>
        </p:blipFill>
        <p:spPr bwMode="hidden">
          <a:xfrm>
            <a:off x="9829800" y="1074420"/>
            <a:ext cx="4800600" cy="608076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BDC13DC-430C-419B-B8B3-483CAC2DA90A}"/>
              </a:ext>
            </a:extLst>
          </p:cNvPr>
          <p:cNvGrpSpPr/>
          <p:nvPr userDrawn="1"/>
        </p:nvGrpSpPr>
        <p:grpSpPr>
          <a:xfrm>
            <a:off x="0" y="-1"/>
            <a:ext cx="14630400" cy="8229602"/>
            <a:chOff x="0" y="-1"/>
            <a:chExt cx="14630400" cy="8229602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5E83A453-A26B-4D5A-A017-0A7C0152672E}"/>
                </a:ext>
              </a:extLst>
            </p:cNvPr>
            <p:cNvSpPr>
              <a:spLocks noChangeAspect="1"/>
            </p:cNvSpPr>
            <p:nvPr userDrawn="1"/>
          </p:nvSpPr>
          <p:spPr bwMode="white">
            <a:xfrm>
              <a:off x="0" y="1"/>
              <a:ext cx="14630400" cy="8229600"/>
            </a:xfrm>
            <a:custGeom>
              <a:avLst/>
              <a:gdLst>
                <a:gd name="T0" fmla="*/ 19199 w 19199"/>
                <a:gd name="T1" fmla="*/ 9340 h 10809"/>
                <a:gd name="T2" fmla="*/ 19199 w 19199"/>
                <a:gd name="T3" fmla="*/ 9340 h 10809"/>
                <a:gd name="T4" fmla="*/ 16987 w 19199"/>
                <a:gd name="T5" fmla="*/ 9340 h 10809"/>
                <a:gd name="T6" fmla="*/ 13055 w 19199"/>
                <a:gd name="T7" fmla="*/ 5408 h 10809"/>
                <a:gd name="T8" fmla="*/ 16987 w 19199"/>
                <a:gd name="T9" fmla="*/ 1468 h 10809"/>
                <a:gd name="T10" fmla="*/ 19199 w 19199"/>
                <a:gd name="T11" fmla="*/ 1468 h 10809"/>
                <a:gd name="T12" fmla="*/ 19199 w 19199"/>
                <a:gd name="T13" fmla="*/ 0 h 10809"/>
                <a:gd name="T14" fmla="*/ 0 w 19199"/>
                <a:gd name="T15" fmla="*/ 0 h 10809"/>
                <a:gd name="T16" fmla="*/ 0 w 19199"/>
                <a:gd name="T17" fmla="*/ 10809 h 10809"/>
                <a:gd name="T18" fmla="*/ 19199 w 19199"/>
                <a:gd name="T19" fmla="*/ 10809 h 10809"/>
                <a:gd name="T20" fmla="*/ 19199 w 19199"/>
                <a:gd name="T21" fmla="*/ 9340 h 10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99" h="10809">
                  <a:moveTo>
                    <a:pt x="19199" y="9340"/>
                  </a:moveTo>
                  <a:lnTo>
                    <a:pt x="19199" y="9340"/>
                  </a:lnTo>
                  <a:lnTo>
                    <a:pt x="16987" y="9340"/>
                  </a:lnTo>
                  <a:cubicBezTo>
                    <a:pt x="14808" y="9340"/>
                    <a:pt x="13055" y="7602"/>
                    <a:pt x="13055" y="5408"/>
                  </a:cubicBezTo>
                  <a:cubicBezTo>
                    <a:pt x="13055" y="3205"/>
                    <a:pt x="14808" y="1468"/>
                    <a:pt x="16987" y="1468"/>
                  </a:cubicBezTo>
                  <a:lnTo>
                    <a:pt x="19199" y="1468"/>
                  </a:lnTo>
                  <a:lnTo>
                    <a:pt x="19199" y="0"/>
                  </a:lnTo>
                  <a:lnTo>
                    <a:pt x="0" y="0"/>
                  </a:lnTo>
                  <a:lnTo>
                    <a:pt x="0" y="10809"/>
                  </a:lnTo>
                  <a:lnTo>
                    <a:pt x="19199" y="10809"/>
                  </a:lnTo>
                  <a:lnTo>
                    <a:pt x="19199" y="934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8" dirty="0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4D3F48B2-15F7-403D-8A83-2D9F8AC83391}"/>
                </a:ext>
              </a:extLst>
            </p:cNvPr>
            <p:cNvSpPr>
              <a:spLocks noChangeAspect="1"/>
            </p:cNvSpPr>
            <p:nvPr userDrawn="1"/>
          </p:nvSpPr>
          <p:spPr bwMode="black">
            <a:xfrm>
              <a:off x="362839" y="-1"/>
              <a:ext cx="730236" cy="639764"/>
            </a:xfrm>
            <a:custGeom>
              <a:avLst/>
              <a:gdLst>
                <a:gd name="T0" fmla="*/ 0 w 370"/>
                <a:gd name="T1" fmla="*/ 0 h 321"/>
                <a:gd name="T2" fmla="*/ 0 w 370"/>
                <a:gd name="T3" fmla="*/ 0 h 321"/>
                <a:gd name="T4" fmla="*/ 184 w 370"/>
                <a:gd name="T5" fmla="*/ 321 h 321"/>
                <a:gd name="T6" fmla="*/ 370 w 370"/>
                <a:gd name="T7" fmla="*/ 0 h 321"/>
                <a:gd name="T8" fmla="*/ 0 w 370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1">
                  <a:moveTo>
                    <a:pt x="0" y="0"/>
                  </a:moveTo>
                  <a:lnTo>
                    <a:pt x="0" y="0"/>
                  </a:lnTo>
                  <a:lnTo>
                    <a:pt x="184" y="321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4608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1" name="Text Box 115">
            <a:extLst>
              <a:ext uri="{FF2B5EF4-FFF2-40B4-BE49-F238E27FC236}">
                <a16:creationId xmlns:a16="http://schemas.microsoft.com/office/drawing/2014/main" id="{3DC7301A-0634-4DDE-84BD-D6A61E2D11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2" name="Text Box 115">
            <a:extLst>
              <a:ext uri="{FF2B5EF4-FFF2-40B4-BE49-F238E27FC236}">
                <a16:creationId xmlns:a16="http://schemas.microsoft.com/office/drawing/2014/main" id="{D4093138-40BC-4732-A9D2-201E13AAF4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DF295466-17A7-4B12-83BA-08D9B1935DE9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© 2018 DXC Technology Company. All rights reserved.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4DF1B85-70B4-4DEE-91CE-EF07BE2AB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60D70BD3-EB56-45E0-A89C-12E1C45B9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9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2018 DXC Technology Company. All rights reserved.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22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13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4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January 31, 2019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01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057399"/>
            <a:ext cx="11201400" cy="5121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85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531900" y="2726171"/>
            <a:ext cx="9566600" cy="2717182"/>
          </a:xfrm>
          <a:prstGeom prst="rect">
            <a:avLst/>
          </a:prstGeom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82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639763"/>
            <a:ext cx="100584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38912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18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1" r="6372"/>
          <a:stretch/>
        </p:blipFill>
        <p:spPr bwMode="hidden">
          <a:xfrm>
            <a:off x="9829800" y="1074420"/>
            <a:ext cx="4800600" cy="608076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 userDrawn="1"/>
        </p:nvGrpSpPr>
        <p:grpSpPr>
          <a:xfrm>
            <a:off x="0" y="-1"/>
            <a:ext cx="14630400" cy="8229602"/>
            <a:chOff x="0" y="-1"/>
            <a:chExt cx="14630400" cy="8229602"/>
          </a:xfrm>
        </p:grpSpPr>
        <p:sp>
          <p:nvSpPr>
            <p:cNvPr id="5" name="Freeform 5"/>
            <p:cNvSpPr>
              <a:spLocks noChangeAspect="1"/>
            </p:cNvSpPr>
            <p:nvPr userDrawn="1"/>
          </p:nvSpPr>
          <p:spPr bwMode="white">
            <a:xfrm>
              <a:off x="0" y="1"/>
              <a:ext cx="14630400" cy="8229600"/>
            </a:xfrm>
            <a:custGeom>
              <a:avLst/>
              <a:gdLst>
                <a:gd name="T0" fmla="*/ 19199 w 19199"/>
                <a:gd name="T1" fmla="*/ 9340 h 10809"/>
                <a:gd name="T2" fmla="*/ 19199 w 19199"/>
                <a:gd name="T3" fmla="*/ 9340 h 10809"/>
                <a:gd name="T4" fmla="*/ 16987 w 19199"/>
                <a:gd name="T5" fmla="*/ 9340 h 10809"/>
                <a:gd name="T6" fmla="*/ 13055 w 19199"/>
                <a:gd name="T7" fmla="*/ 5408 h 10809"/>
                <a:gd name="T8" fmla="*/ 16987 w 19199"/>
                <a:gd name="T9" fmla="*/ 1468 h 10809"/>
                <a:gd name="T10" fmla="*/ 19199 w 19199"/>
                <a:gd name="T11" fmla="*/ 1468 h 10809"/>
                <a:gd name="T12" fmla="*/ 19199 w 19199"/>
                <a:gd name="T13" fmla="*/ 0 h 10809"/>
                <a:gd name="T14" fmla="*/ 0 w 19199"/>
                <a:gd name="T15" fmla="*/ 0 h 10809"/>
                <a:gd name="T16" fmla="*/ 0 w 19199"/>
                <a:gd name="T17" fmla="*/ 10809 h 10809"/>
                <a:gd name="T18" fmla="*/ 19199 w 19199"/>
                <a:gd name="T19" fmla="*/ 10809 h 10809"/>
                <a:gd name="T20" fmla="*/ 19199 w 19199"/>
                <a:gd name="T21" fmla="*/ 9340 h 10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99" h="10809">
                  <a:moveTo>
                    <a:pt x="19199" y="9340"/>
                  </a:moveTo>
                  <a:lnTo>
                    <a:pt x="19199" y="9340"/>
                  </a:lnTo>
                  <a:lnTo>
                    <a:pt x="16987" y="9340"/>
                  </a:lnTo>
                  <a:cubicBezTo>
                    <a:pt x="14808" y="9340"/>
                    <a:pt x="13055" y="7602"/>
                    <a:pt x="13055" y="5408"/>
                  </a:cubicBezTo>
                  <a:cubicBezTo>
                    <a:pt x="13055" y="3205"/>
                    <a:pt x="14808" y="1468"/>
                    <a:pt x="16987" y="1468"/>
                  </a:cubicBezTo>
                  <a:lnTo>
                    <a:pt x="19199" y="1468"/>
                  </a:lnTo>
                  <a:lnTo>
                    <a:pt x="19199" y="0"/>
                  </a:lnTo>
                  <a:lnTo>
                    <a:pt x="0" y="0"/>
                  </a:lnTo>
                  <a:lnTo>
                    <a:pt x="0" y="10809"/>
                  </a:lnTo>
                  <a:lnTo>
                    <a:pt x="19199" y="10809"/>
                  </a:lnTo>
                  <a:lnTo>
                    <a:pt x="19199" y="934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8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 bwMode="black">
            <a:xfrm>
              <a:off x="503047" y="7314920"/>
              <a:ext cx="2706624" cy="768757"/>
            </a:xfrm>
            <a:prstGeom prst="rect">
              <a:avLst/>
            </a:prstGeom>
          </p:spPr>
        </p:pic>
        <p:sp>
          <p:nvSpPr>
            <p:cNvPr id="14" name="Freeform 9"/>
            <p:cNvSpPr>
              <a:spLocks noChangeAspect="1"/>
            </p:cNvSpPr>
            <p:nvPr userDrawn="1"/>
          </p:nvSpPr>
          <p:spPr bwMode="black">
            <a:xfrm>
              <a:off x="362839" y="-1"/>
              <a:ext cx="730236" cy="639764"/>
            </a:xfrm>
            <a:custGeom>
              <a:avLst/>
              <a:gdLst>
                <a:gd name="T0" fmla="*/ 0 w 370"/>
                <a:gd name="T1" fmla="*/ 0 h 321"/>
                <a:gd name="T2" fmla="*/ 0 w 370"/>
                <a:gd name="T3" fmla="*/ 0 h 321"/>
                <a:gd name="T4" fmla="*/ 184 w 370"/>
                <a:gd name="T5" fmla="*/ 321 h 321"/>
                <a:gd name="T6" fmla="*/ 370 w 370"/>
                <a:gd name="T7" fmla="*/ 0 h 321"/>
                <a:gd name="T8" fmla="*/ 0 w 370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1">
                  <a:moveTo>
                    <a:pt x="0" y="0"/>
                  </a:moveTo>
                  <a:lnTo>
                    <a:pt x="0" y="0"/>
                  </a:lnTo>
                  <a:lnTo>
                    <a:pt x="184" y="321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4608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86868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389120"/>
            <a:ext cx="86868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0E794-887D-4052-95F2-537520E71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658"/>
          <a:stretch/>
        </p:blipFill>
        <p:spPr>
          <a:xfrm>
            <a:off x="6552363" y="1033398"/>
            <a:ext cx="8078037" cy="6102096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5"/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T0" fmla="*/ 19199 w 19199"/>
              <a:gd name="T1" fmla="*/ 9340 h 10809"/>
              <a:gd name="T2" fmla="*/ 19199 w 19199"/>
              <a:gd name="T3" fmla="*/ 9340 h 10809"/>
              <a:gd name="T4" fmla="*/ 16987 w 19199"/>
              <a:gd name="T5" fmla="*/ 9340 h 10809"/>
              <a:gd name="T6" fmla="*/ 13055 w 19199"/>
              <a:gd name="T7" fmla="*/ 5408 h 10809"/>
              <a:gd name="T8" fmla="*/ 16987 w 19199"/>
              <a:gd name="T9" fmla="*/ 1468 h 10809"/>
              <a:gd name="T10" fmla="*/ 19199 w 19199"/>
              <a:gd name="T11" fmla="*/ 1468 h 10809"/>
              <a:gd name="T12" fmla="*/ 19199 w 19199"/>
              <a:gd name="T13" fmla="*/ 0 h 10809"/>
              <a:gd name="T14" fmla="*/ 0 w 19199"/>
              <a:gd name="T15" fmla="*/ 0 h 10809"/>
              <a:gd name="T16" fmla="*/ 0 w 19199"/>
              <a:gd name="T17" fmla="*/ 10809 h 10809"/>
              <a:gd name="T18" fmla="*/ 19199 w 19199"/>
              <a:gd name="T19" fmla="*/ 10809 h 10809"/>
              <a:gd name="T20" fmla="*/ 19199 w 19199"/>
              <a:gd name="T21" fmla="*/ 9340 h 10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199" h="10809">
                <a:moveTo>
                  <a:pt x="19199" y="9340"/>
                </a:moveTo>
                <a:lnTo>
                  <a:pt x="19199" y="9340"/>
                </a:lnTo>
                <a:lnTo>
                  <a:pt x="16987" y="9340"/>
                </a:lnTo>
                <a:cubicBezTo>
                  <a:pt x="14808" y="9340"/>
                  <a:pt x="13055" y="7602"/>
                  <a:pt x="13055" y="5408"/>
                </a:cubicBezTo>
                <a:cubicBezTo>
                  <a:pt x="13055" y="3205"/>
                  <a:pt x="14808" y="1468"/>
                  <a:pt x="16987" y="1468"/>
                </a:cubicBezTo>
                <a:lnTo>
                  <a:pt x="19199" y="1468"/>
                </a:lnTo>
                <a:lnTo>
                  <a:pt x="19199" y="0"/>
                </a:lnTo>
                <a:lnTo>
                  <a:pt x="0" y="0"/>
                </a:lnTo>
                <a:lnTo>
                  <a:pt x="0" y="10809"/>
                </a:lnTo>
                <a:lnTo>
                  <a:pt x="19199" y="10809"/>
                </a:lnTo>
                <a:lnTo>
                  <a:pt x="19199" y="934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8" dirty="0"/>
          </a:p>
        </p:txBody>
      </p: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86868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389120"/>
            <a:ext cx="86868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8B0B0F-DE09-40EF-A259-814397ADD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CA387B5-33FA-4DCC-93C0-42A325D8D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07E6E-CA26-4CA9-97FE-35F4EAA06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357"/>
          <a:stretch/>
        </p:blipFill>
        <p:spPr>
          <a:xfrm>
            <a:off x="6765993" y="1095847"/>
            <a:ext cx="7864407" cy="6056192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1617EF5-8923-48CF-8E8C-F23131EE5707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connsiteX0" fmla="*/ 0 w 14630400"/>
              <a:gd name="connsiteY0" fmla="*/ 0 h 8229600"/>
              <a:gd name="connsiteX1" fmla="*/ 14630400 w 14630400"/>
              <a:gd name="connsiteY1" fmla="*/ 0 h 8229600"/>
              <a:gd name="connsiteX2" fmla="*/ 14630400 w 14630400"/>
              <a:gd name="connsiteY2" fmla="*/ 1099060 h 8229600"/>
              <a:gd name="connsiteX3" fmla="*/ 10625288 w 14630400"/>
              <a:gd name="connsiteY3" fmla="*/ 1099060 h 8229600"/>
              <a:gd name="connsiteX4" fmla="*/ 7595420 w 14630400"/>
              <a:gd name="connsiteY4" fmla="*/ 4128929 h 8229600"/>
              <a:gd name="connsiteX5" fmla="*/ 10625288 w 14630400"/>
              <a:gd name="connsiteY5" fmla="*/ 7158798 h 8229600"/>
              <a:gd name="connsiteX6" fmla="*/ 14630400 w 14630400"/>
              <a:gd name="connsiteY6" fmla="*/ 7158797 h 8229600"/>
              <a:gd name="connsiteX7" fmla="*/ 14630400 w 14630400"/>
              <a:gd name="connsiteY7" fmla="*/ 8229600 h 8229600"/>
              <a:gd name="connsiteX8" fmla="*/ 0 w 14630400"/>
              <a:gd name="connsiteY8" fmla="*/ 822960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1099060"/>
                </a:lnTo>
                <a:lnTo>
                  <a:pt x="10625288" y="1099060"/>
                </a:lnTo>
                <a:cubicBezTo>
                  <a:pt x="8951938" y="1099060"/>
                  <a:pt x="7595420" y="2455579"/>
                  <a:pt x="7595420" y="4128929"/>
                </a:cubicBezTo>
                <a:cubicBezTo>
                  <a:pt x="7595420" y="5802279"/>
                  <a:pt x="8951939" y="7158798"/>
                  <a:pt x="10625288" y="7158798"/>
                </a:cubicBezTo>
                <a:lnTo>
                  <a:pt x="14630400" y="7158797"/>
                </a:lnTo>
                <a:lnTo>
                  <a:pt x="14630400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608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6629401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4389120"/>
            <a:ext cx="6629402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E5CBB9A-FE51-4F22-8CF4-563E85EA5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32A79B2-E76C-4713-8613-8DC91EE54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101349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10134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C8299-53E3-4F65-8A6F-4435BC86B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175091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17509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2018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9"/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5800" y="639763"/>
            <a:ext cx="13258800" cy="1417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5800" y="2057399"/>
            <a:ext cx="11201400" cy="5121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60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January 31, 2019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6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2018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8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57" r:id="rId4"/>
    <p:sldLayoutId id="2147483681" r:id="rId5"/>
    <p:sldLayoutId id="2147483671" r:id="rId6"/>
    <p:sldLayoutId id="2147483687" r:id="rId7"/>
    <p:sldLayoutId id="2147483678" r:id="rId8"/>
    <p:sldLayoutId id="2147483675" r:id="rId9"/>
    <p:sldLayoutId id="2147483673" r:id="rId10"/>
    <p:sldLayoutId id="2147483676" r:id="rId11"/>
    <p:sldLayoutId id="2147483680" r:id="rId12"/>
    <p:sldLayoutId id="2147483686" r:id="rId13"/>
    <p:sldLayoutId id="2147483685" r:id="rId14"/>
    <p:sldLayoutId id="2147483659" r:id="rId15"/>
    <p:sldLayoutId id="2147483650" r:id="rId16"/>
    <p:sldLayoutId id="2147483666" r:id="rId17"/>
    <p:sldLayoutId id="2147483667" r:id="rId18"/>
    <p:sldLayoutId id="2147483652" r:id="rId19"/>
    <p:sldLayoutId id="2147483660" r:id="rId20"/>
    <p:sldLayoutId id="2147483662" r:id="rId21"/>
    <p:sldLayoutId id="2147483663" r:id="rId22"/>
    <p:sldLayoutId id="2147483651" r:id="rId23"/>
    <p:sldLayoutId id="2147483668" r:id="rId24"/>
    <p:sldLayoutId id="2147483669" r:id="rId25"/>
    <p:sldLayoutId id="2147483655" r:id="rId26"/>
    <p:sldLayoutId id="2147483661" r:id="rId27"/>
    <p:sldLayoutId id="214748367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46304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63040" rtl="0" eaLnBrk="1" latinLnBrk="0" hangingPunct="1">
        <a:spcBef>
          <a:spcPts val="12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463040" rtl="0" eaLnBrk="1" latinLnBrk="0" hangingPunct="1">
        <a:spcBef>
          <a:spcPts val="12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1463040" rtl="0" eaLnBrk="1" latinLnBrk="0" hangingPunct="1">
        <a:spcBef>
          <a:spcPts val="12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3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3024" userDrawn="1">
          <p15:clr>
            <a:srgbClr val="F26B43"/>
          </p15:clr>
        </p15:guide>
        <p15:guide id="5" pos="3312" userDrawn="1">
          <p15:clr>
            <a:srgbClr val="F26B43"/>
          </p15:clr>
        </p15:guide>
        <p15:guide id="6" pos="4464" userDrawn="1">
          <p15:clr>
            <a:srgbClr val="F26B43"/>
          </p15:clr>
        </p15:guide>
        <p15:guide id="7" pos="4752" userDrawn="1">
          <p15:clr>
            <a:srgbClr val="F26B43"/>
          </p15:clr>
        </p15:guide>
        <p15:guide id="8" pos="5904" userDrawn="1">
          <p15:clr>
            <a:srgbClr val="F26B43"/>
          </p15:clr>
        </p15:guide>
        <p15:guide id="9" pos="6192" userDrawn="1">
          <p15:clr>
            <a:srgbClr val="F26B43"/>
          </p15:clr>
        </p15:guide>
        <p15:guide id="10" pos="7488" userDrawn="1">
          <p15:clr>
            <a:srgbClr val="F26B43"/>
          </p15:clr>
        </p15:guide>
        <p15:guide id="11" pos="8784" userDrawn="1">
          <p15:clr>
            <a:srgbClr val="F26B43"/>
          </p15:clr>
        </p15:guide>
        <p15:guide id="12" orient="horz" pos="1296" userDrawn="1">
          <p15:clr>
            <a:srgbClr val="F26B43"/>
          </p15:clr>
        </p15:guide>
        <p15:guide id="13" orient="horz" pos="4522" userDrawn="1">
          <p15:clr>
            <a:srgbClr val="F26B43"/>
          </p15:clr>
        </p15:guide>
        <p15:guide id="1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10058400" cy="2926080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US" dirty="0"/>
              <a:t>t. Oswald visit to Newcastle DXC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As part of the Sunderland Software City Go Reboot Programme</a:t>
            </a:r>
          </a:p>
        </p:txBody>
      </p:sp>
      <p:pic>
        <p:nvPicPr>
          <p:cNvPr id="1026" name="Picture 2" descr="Image result for sunderland software city">
            <a:extLst>
              <a:ext uri="{FF2B5EF4-FFF2-40B4-BE49-F238E27FC236}">
                <a16:creationId xmlns:a16="http://schemas.microsoft.com/office/drawing/2014/main" id="{3602DA5B-35E0-4FA7-B533-5557582D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25" y="5907505"/>
            <a:ext cx="2050575" cy="10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go reboot sunderland software city">
            <a:extLst>
              <a:ext uri="{FF2B5EF4-FFF2-40B4-BE49-F238E27FC236}">
                <a16:creationId xmlns:a16="http://schemas.microsoft.com/office/drawing/2014/main" id="{A325D897-330D-41D6-AB01-0DC17D1CD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47C16-36CD-4AC4-8E39-56148B07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974" y="3781174"/>
            <a:ext cx="1476626" cy="1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B5CA-5F1B-45C1-9138-CA42D7896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Students taking part in STEM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lhr3-1.xx.fbcdn.net/v/t1.15752-9/s2048x2048/51318451_1600215906791898_8975895372719194112_n.jpg?_nc_cat=109&amp;_nc_ht=scontent-lhr3-1.xx&amp;oh=ae6dd9db816716951eda19a02e2ab705&amp;oe=5CFA239E">
            <a:extLst>
              <a:ext uri="{FF2B5EF4-FFF2-40B4-BE49-F238E27FC236}">
                <a16:creationId xmlns:a16="http://schemas.microsoft.com/office/drawing/2014/main" id="{F7BEA7C6-295C-43C9-8865-3441961C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" y="944477"/>
            <a:ext cx="6689559" cy="50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lhr3-1.xx.fbcdn.net/v/t1.15752-9/51047908_402334067004967_594144850647973888_n.jpg?_nc_cat=103&amp;_nc_ht=scontent-lhr3-1.xx&amp;oh=efe4c40661d3d8b875e1528fe64e0d57&amp;oe=5CFFEF57">
            <a:extLst>
              <a:ext uri="{FF2B5EF4-FFF2-40B4-BE49-F238E27FC236}">
                <a16:creationId xmlns:a16="http://schemas.microsoft.com/office/drawing/2014/main" id="{BEE5FE95-8F8C-47B6-9414-7DE90464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36" y="944477"/>
            <a:ext cx="3747837" cy="49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US" dirty="0" err="1"/>
              <a:t>ur</a:t>
            </a:r>
            <a:r>
              <a:rPr lang="en-US" dirty="0"/>
              <a:t> NEW Chill Out Room!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for your fantastic ideas….</a:t>
            </a:r>
          </a:p>
        </p:txBody>
      </p:sp>
    </p:spTree>
    <p:extLst>
      <p:ext uri="{BB962C8B-B14F-4D97-AF65-F5344CB8AC3E}">
        <p14:creationId xmlns:p14="http://schemas.microsoft.com/office/powerpoint/2010/main" val="421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Chill Out Area!</a:t>
            </a:r>
          </a:p>
        </p:txBody>
      </p:sp>
      <p:pic>
        <p:nvPicPr>
          <p:cNvPr id="3074" name="Picture 2" descr="https://scontent-lhr3-1.xx.fbcdn.net/v/t1.15752-9/s2048x2048/50940795_306348683557903_7677639282986582016_n.jpg?_nc_cat=108&amp;_nc_ht=scontent-lhr3-1.xx&amp;oh=9e77d8d22e0981e2de4a84a147d069f1&amp;oe=5CF11022">
            <a:extLst>
              <a:ext uri="{FF2B5EF4-FFF2-40B4-BE49-F238E27FC236}">
                <a16:creationId xmlns:a16="http://schemas.microsoft.com/office/drawing/2014/main" id="{C5B26667-881C-467B-9FE3-65EA9C41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4766"/>
            <a:ext cx="7952875" cy="5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lhr3-1.xx.fbcdn.net/v/t1.15752-9/51001536_232644644287768_2271905955757162496_n.jpg?_nc_cat=107&amp;_nc_ht=scontent-lhr3-1.xx&amp;oh=673657a0cafced68d7bba69f5d05f1a3&amp;oe=5CF97B4B">
            <a:extLst>
              <a:ext uri="{FF2B5EF4-FFF2-40B4-BE49-F238E27FC236}">
                <a16:creationId xmlns:a16="http://schemas.microsoft.com/office/drawing/2014/main" id="{209B991F-E8F6-4A7D-BB2E-605F049F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21" y="1434766"/>
            <a:ext cx="4473492" cy="5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0A6D0-1E03-4744-A3A4-1055C1FA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51" y="503776"/>
            <a:ext cx="7888908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XC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666666"/>
      </a:accent2>
      <a:accent3>
        <a:srgbClr val="D9D9D9"/>
      </a:accent3>
      <a:accent4>
        <a:srgbClr val="FFED00"/>
      </a:accent4>
      <a:accent5>
        <a:srgbClr val="64FF00"/>
      </a:accent5>
      <a:accent6>
        <a:srgbClr val="00C9FF"/>
      </a:accent6>
      <a:hlink>
        <a:srgbClr val="000000"/>
      </a:hlink>
      <a:folHlink>
        <a:srgbClr val="666666"/>
      </a:folHlink>
    </a:clrScheme>
    <a:fontScheme name="DX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XC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MD_6251a-19 myDXC Brand Updates_ppt wide_v12" id="{BE140133-CED5-4A2B-AA85-6B7B2FAB5971}" vid="{D176B2C3-EC62-49E8-B3AF-C1C0AF2E34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dxc_powerpoint_16x9_template</Template>
  <TotalTime>9</TotalTime>
  <Words>43</Words>
  <Application>Microsoft Office PowerPoint</Application>
  <PresentationFormat>Custom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DXC</vt:lpstr>
      <vt:lpstr>St. Oswald visit to Newcastle DXC</vt:lpstr>
      <vt:lpstr>Students taking part in STEM activities</vt:lpstr>
      <vt:lpstr>PowerPoint Presentation</vt:lpstr>
      <vt:lpstr>Our NEW Chill Out Room!</vt:lpstr>
      <vt:lpstr>Our Chill Out Area!</vt:lpstr>
      <vt:lpstr>PowerPoint Presentation</vt:lpstr>
      <vt:lpstr>PowerPoint Presentation</vt:lpstr>
    </vt:vector>
  </TitlesOfParts>
  <Manager/>
  <Company>DXC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Oswald visit to Newcastle DXC</dc:title>
  <dc:subject/>
  <dc:creator>Ingoe, Jenna</dc:creator>
  <cp:keywords/>
  <dc:description/>
  <cp:lastModifiedBy>Ingoe, Jenna</cp:lastModifiedBy>
  <cp:revision>2</cp:revision>
  <cp:lastPrinted>2018-07-20T15:33:39Z</cp:lastPrinted>
  <dcterms:created xsi:type="dcterms:W3CDTF">2019-01-31T13:21:20Z</dcterms:created>
  <dcterms:modified xsi:type="dcterms:W3CDTF">2019-01-31T13:31:15Z</dcterms:modified>
  <cp:category/>
</cp:coreProperties>
</file>