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89823c253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89823c253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00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6.jpg"/><Relationship Id="rId5"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FFFF"/>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a:gradFill>
            <a:gsLst>
              <a:gs pos="0">
                <a:srgbClr val="F5D0D0"/>
              </a:gs>
              <a:gs pos="100000">
                <a:srgbClr val="D96868"/>
              </a:gs>
            </a:gsLst>
            <a:path path="circle">
              <a:fillToRect b="50%" l="50%" r="50%" t="50%"/>
            </a:path>
            <a:tileRect/>
          </a:gradFill>
          <a:ln cap="flat" cmpd="sng" w="9525">
            <a:solidFill>
              <a:srgbClr val="00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GB" sz="5800">
                <a:latin typeface="Comic Sans MS"/>
                <a:ea typeface="Comic Sans MS"/>
                <a:cs typeface="Comic Sans MS"/>
                <a:sym typeface="Comic Sans MS"/>
              </a:rPr>
              <a:t>Mayans</a:t>
            </a:r>
            <a:endParaRPr sz="5800">
              <a:latin typeface="Comic Sans MS"/>
              <a:ea typeface="Comic Sans MS"/>
              <a:cs typeface="Comic Sans MS"/>
              <a:sym typeface="Comic Sans MS"/>
            </a:endParaRPr>
          </a:p>
        </p:txBody>
      </p:sp>
      <p:sp>
        <p:nvSpPr>
          <p:cNvPr id="55" name="Google Shape;55;p13"/>
          <p:cNvSpPr txBox="1"/>
          <p:nvPr>
            <p:ph idx="1" type="subTitle"/>
          </p:nvPr>
        </p:nvSpPr>
        <p:spPr>
          <a:xfrm>
            <a:off x="311700" y="2834125"/>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GB"/>
              <a:t>English</a:t>
            </a:r>
            <a:endParaRPr/>
          </a:p>
        </p:txBody>
      </p:sp>
      <p:pic>
        <p:nvPicPr>
          <p:cNvPr id="56" name="Google Shape;56;p13"/>
          <p:cNvPicPr preferRelativeResize="0"/>
          <p:nvPr/>
        </p:nvPicPr>
        <p:blipFill>
          <a:blip r:embed="rId3">
            <a:alphaModFix/>
          </a:blip>
          <a:stretch>
            <a:fillRect/>
          </a:stretch>
        </p:blipFill>
        <p:spPr>
          <a:xfrm>
            <a:off x="3845000" y="3663675"/>
            <a:ext cx="1466549" cy="1642776"/>
          </a:xfrm>
          <a:prstGeom prst="rect">
            <a:avLst/>
          </a:prstGeom>
          <a:noFill/>
          <a:ln>
            <a:noFill/>
          </a:ln>
        </p:spPr>
      </p:pic>
      <p:pic>
        <p:nvPicPr>
          <p:cNvPr id="57" name="Google Shape;57;p13"/>
          <p:cNvPicPr preferRelativeResize="0"/>
          <p:nvPr/>
        </p:nvPicPr>
        <p:blipFill>
          <a:blip r:embed="rId4">
            <a:alphaModFix/>
          </a:blip>
          <a:stretch>
            <a:fillRect/>
          </a:stretch>
        </p:blipFill>
        <p:spPr>
          <a:xfrm>
            <a:off x="311700" y="3663675"/>
            <a:ext cx="1808000" cy="1479826"/>
          </a:xfrm>
          <a:prstGeom prst="rect">
            <a:avLst/>
          </a:prstGeom>
          <a:noFill/>
          <a:ln>
            <a:noFill/>
          </a:ln>
        </p:spPr>
      </p:pic>
      <p:pic>
        <p:nvPicPr>
          <p:cNvPr id="58" name="Google Shape;58;p13"/>
          <p:cNvPicPr preferRelativeResize="0"/>
          <p:nvPr/>
        </p:nvPicPr>
        <p:blipFill>
          <a:blip r:embed="rId5">
            <a:alphaModFix/>
          </a:blip>
          <a:stretch>
            <a:fillRect/>
          </a:stretch>
        </p:blipFill>
        <p:spPr>
          <a:xfrm>
            <a:off x="6925650" y="3796450"/>
            <a:ext cx="1583700" cy="1306874"/>
          </a:xfrm>
          <a:prstGeom prst="rect">
            <a:avLst/>
          </a:prstGeom>
          <a:noFill/>
          <a:ln>
            <a:noFill/>
          </a:ln>
        </p:spPr>
      </p:pic>
      <p:sp>
        <p:nvSpPr>
          <p:cNvPr id="59" name="Google Shape;59;p13"/>
          <p:cNvSpPr txBox="1"/>
          <p:nvPr/>
        </p:nvSpPr>
        <p:spPr>
          <a:xfrm>
            <a:off x="3603100" y="335650"/>
            <a:ext cx="1583700" cy="614400"/>
          </a:xfrm>
          <a:prstGeom prst="rect">
            <a:avLst/>
          </a:prstGeom>
          <a:gradFill>
            <a:gsLst>
              <a:gs pos="0">
                <a:srgbClr val="F5D0D0"/>
              </a:gs>
              <a:gs pos="100000">
                <a:srgbClr val="D96868"/>
              </a:gs>
            </a:gsLst>
            <a:path path="circle">
              <a:fillToRect b="50%" l="50%" r="50%" t="50%"/>
            </a:path>
            <a:tileRect/>
          </a:gra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2400"/>
              <a:t>Riayana</a:t>
            </a:r>
            <a:r>
              <a:rPr lang="en-GB" sz="2500"/>
              <a:t> </a:t>
            </a:r>
            <a:endParaRPr sz="2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5D0D0"/>
            </a:gs>
            <a:gs pos="100000">
              <a:srgbClr val="D96868"/>
            </a:gs>
          </a:gsLst>
          <a:lin ang="5400012" scaled="0"/>
        </a:gradFill>
      </p:bgPr>
    </p:bg>
    <p:spTree>
      <p:nvGrpSpPr>
        <p:cNvPr id="63" name="Shape 63"/>
        <p:cNvGrpSpPr/>
        <p:nvPr/>
      </p:nvGrpSpPr>
      <p:grpSpPr>
        <a:xfrm>
          <a:off x="0" y="0"/>
          <a:ext cx="0" cy="0"/>
          <a:chOff x="0" y="0"/>
          <a:chExt cx="0" cy="0"/>
        </a:xfrm>
      </p:grpSpPr>
      <p:sp>
        <p:nvSpPr>
          <p:cNvPr id="64" name="Google Shape;64;p14"/>
          <p:cNvSpPr txBox="1"/>
          <p:nvPr>
            <p:ph type="title"/>
          </p:nvPr>
        </p:nvSpPr>
        <p:spPr>
          <a:xfrm>
            <a:off x="328300" y="161525"/>
            <a:ext cx="8504100" cy="69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                       </a:t>
            </a:r>
            <a:r>
              <a:rPr lang="en-GB">
                <a:latin typeface="Comic Sans MS"/>
                <a:ea typeface="Comic Sans MS"/>
                <a:cs typeface="Comic Sans MS"/>
                <a:sym typeface="Comic Sans MS"/>
              </a:rPr>
              <a:t>     </a:t>
            </a:r>
            <a:r>
              <a:rPr lang="en-GB" sz="3100">
                <a:latin typeface="Comic Sans MS"/>
                <a:ea typeface="Comic Sans MS"/>
                <a:cs typeface="Comic Sans MS"/>
                <a:sym typeface="Comic Sans MS"/>
              </a:rPr>
              <a:t>The Mayans</a:t>
            </a:r>
            <a:endParaRPr sz="3100">
              <a:latin typeface="Comic Sans MS"/>
              <a:ea typeface="Comic Sans MS"/>
              <a:cs typeface="Comic Sans MS"/>
              <a:sym typeface="Comic Sans MS"/>
            </a:endParaRPr>
          </a:p>
        </p:txBody>
      </p:sp>
      <p:sp>
        <p:nvSpPr>
          <p:cNvPr id="65" name="Google Shape;65;p14"/>
          <p:cNvSpPr txBox="1"/>
          <p:nvPr>
            <p:ph idx="1" type="body"/>
          </p:nvPr>
        </p:nvSpPr>
        <p:spPr>
          <a:xfrm>
            <a:off x="0" y="729575"/>
            <a:ext cx="8832300" cy="465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Mayans civilization was a Mesoamerican civilization developed by the Mayans peoples.It  is believed today that the Mayan peoples began to settle in the Yucatan area of what is now Mexico between 2600 BC and 1800 BC.</a:t>
            </a:r>
            <a:endParaRPr/>
          </a:p>
          <a:p>
            <a:pPr indent="0" lvl="0" marL="0" rtl="0" algn="l">
              <a:spcBef>
                <a:spcPts val="1600"/>
              </a:spcBef>
              <a:spcAft>
                <a:spcPts val="0"/>
              </a:spcAft>
              <a:buNone/>
            </a:pPr>
            <a:r>
              <a:rPr lang="en-GB"/>
              <a:t>     Europeans first discovered the Americas in 1492 when Christopher Columbus first sailed from Europe to America. He returned with tales of a rich and vast land filled with gold and other precious materials.After that,many other Europeans sailed to America in search of gold and glory.</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GB"/>
              <a:t>      The Ancient Mayans developed the science of astronomy,</a:t>
            </a:r>
            <a:endParaRPr/>
          </a:p>
          <a:p>
            <a:pPr indent="0" lvl="0" marL="0" rtl="0" algn="l">
              <a:spcBef>
                <a:spcPts val="1600"/>
              </a:spcBef>
              <a:spcAft>
                <a:spcPts val="0"/>
              </a:spcAft>
              <a:buNone/>
            </a:pPr>
            <a:r>
              <a:rPr lang="en-GB"/>
              <a:t> Calendar systems,and hieroglyphic writing.They were also known for creating elaborate architecture ,such as pyramids,temples and palaces.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66" name="Google Shape;66;p14"/>
          <p:cNvSpPr/>
          <p:nvPr/>
        </p:nvSpPr>
        <p:spPr>
          <a:xfrm>
            <a:off x="6390000" y="3163850"/>
            <a:ext cx="2796600" cy="1185600"/>
          </a:xfrm>
          <a:prstGeom prst="rect">
            <a:avLst/>
          </a:prstGeom>
          <a:solidFill>
            <a:schemeClr val="lt2"/>
          </a:solid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a:t>Did you know? The Mayan civilization were people who lived in Central America.They lived there for a long time.</a:t>
            </a:r>
            <a:endParaRPr/>
          </a:p>
        </p:txBody>
      </p:sp>
      <p:sp>
        <p:nvSpPr>
          <p:cNvPr id="67" name="Google Shape;67;p14"/>
          <p:cNvSpPr txBox="1"/>
          <p:nvPr/>
        </p:nvSpPr>
        <p:spPr>
          <a:xfrm>
            <a:off x="-1732750" y="2143650"/>
            <a:ext cx="7339500" cy="85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4"/>
          <p:cNvPicPr preferRelativeResize="0"/>
          <p:nvPr/>
        </p:nvPicPr>
        <p:blipFill>
          <a:blip r:embed="rId3">
            <a:alphaModFix/>
          </a:blip>
          <a:stretch>
            <a:fillRect/>
          </a:stretch>
        </p:blipFill>
        <p:spPr>
          <a:xfrm>
            <a:off x="76775" y="3163841"/>
            <a:ext cx="1188897" cy="793033"/>
          </a:xfrm>
          <a:prstGeom prst="rect">
            <a:avLst/>
          </a:prstGeom>
          <a:noFill/>
          <a:ln>
            <a:noFill/>
          </a:ln>
        </p:spPr>
      </p:pic>
      <p:pic>
        <p:nvPicPr>
          <p:cNvPr id="69" name="Google Shape;69;p14"/>
          <p:cNvPicPr preferRelativeResize="0"/>
          <p:nvPr/>
        </p:nvPicPr>
        <p:blipFill rotWithShape="1">
          <a:blip r:embed="rId4">
            <a:alphaModFix/>
          </a:blip>
          <a:srcRect b="-115920" l="-46300" r="46300" t="115920"/>
          <a:stretch/>
        </p:blipFill>
        <p:spPr>
          <a:xfrm>
            <a:off x="7079200" y="2571743"/>
            <a:ext cx="1418211" cy="944075"/>
          </a:xfrm>
          <a:prstGeom prst="rect">
            <a:avLst/>
          </a:prstGeom>
          <a:noFill/>
          <a:ln>
            <a:noFill/>
          </a:ln>
        </p:spPr>
      </p:pic>
      <p:pic>
        <p:nvPicPr>
          <p:cNvPr id="70" name="Google Shape;70;p14"/>
          <p:cNvPicPr preferRelativeResize="0"/>
          <p:nvPr/>
        </p:nvPicPr>
        <p:blipFill>
          <a:blip r:embed="rId5">
            <a:alphaModFix/>
          </a:blip>
          <a:stretch>
            <a:fillRect/>
          </a:stretch>
        </p:blipFill>
        <p:spPr>
          <a:xfrm>
            <a:off x="4218475" y="3012800"/>
            <a:ext cx="2019399" cy="944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