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2016f98d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2016f98d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2016f98d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2016f98d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2016f98d7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2016f98d7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AUTOLAYOUT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7F7F7F"/>
              </a:gs>
              <a:gs pos="78000">
                <a:srgbClr val="3F3F3F"/>
              </a:gs>
              <a:gs pos="100000">
                <a:srgbClr val="26262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/>
          <p:nvPr/>
        </p:nvSpPr>
        <p:spPr>
          <a:xfrm rot="10800000">
            <a:off x="3262212" y="0"/>
            <a:ext cx="1309800" cy="1088100"/>
          </a:xfrm>
          <a:prstGeom prst="rtTriangle">
            <a:avLst/>
          </a:prstGeom>
          <a:solidFill>
            <a:srgbClr val="3333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3"/>
          <p:cNvSpPr/>
          <p:nvPr/>
        </p:nvSpPr>
        <p:spPr>
          <a:xfrm flipH="1" rot="10800000">
            <a:off x="4572012" y="0"/>
            <a:ext cx="1309800" cy="1088100"/>
          </a:xfrm>
          <a:prstGeom prst="rtTriangle">
            <a:avLst/>
          </a:prstGeom>
          <a:solidFill>
            <a:srgbClr val="3333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/>
          <p:nvPr/>
        </p:nvSpPr>
        <p:spPr>
          <a:xfrm flipH="1" rot="10800000">
            <a:off x="4572012" y="0"/>
            <a:ext cx="1309800" cy="1088100"/>
          </a:xfrm>
          <a:prstGeom prst="rtTriangle">
            <a:avLst/>
          </a:prstGeom>
          <a:solidFill>
            <a:srgbClr val="000000">
              <a:alpha val="1254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1130100" y="1397138"/>
            <a:ext cx="6883800" cy="1658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1130100" y="3196163"/>
            <a:ext cx="6883800" cy="550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1130100" y="1397138"/>
            <a:ext cx="6883800" cy="165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 Petit Cordonnier - The Little Shoemaker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1130100" y="3196163"/>
            <a:ext cx="6883800" cy="5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By Cameron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3343925" y="1665275"/>
            <a:ext cx="2672400" cy="19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FFF00"/>
                </a:solidFill>
              </a:rPr>
              <a:t>Buy one get another pair free</a:t>
            </a:r>
            <a:endParaRPr sz="2800">
              <a:solidFill>
                <a:srgbClr val="FFFF00"/>
              </a:solidFill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1826425" y="67150"/>
            <a:ext cx="5009100" cy="43644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ctrTitle"/>
          </p:nvPr>
        </p:nvSpPr>
        <p:spPr>
          <a:xfrm>
            <a:off x="311700" y="120875"/>
            <a:ext cx="8520600" cy="467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You can buy: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Boots and shoes and you can get them in brown, pink, gold, silver, orange, purple, black </a:t>
            </a:r>
            <a:r>
              <a:rPr lang="en-GB"/>
              <a:t>any</a:t>
            </a:r>
            <a:r>
              <a:rPr lang="en-GB"/>
              <a:t> colour you can think of, we have.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Dear customers,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Please come to my shoe shop because we will give you 70% off on every pair of shoes you buy and you can get any colour you want for example: </a:t>
            </a:r>
            <a:r>
              <a:rPr lang="en-GB">
                <a:solidFill>
                  <a:srgbClr val="FFFF00"/>
                </a:solidFill>
              </a:rPr>
              <a:t>gold, </a:t>
            </a:r>
            <a:r>
              <a:rPr lang="en-GB">
                <a:solidFill>
                  <a:srgbClr val="FF0000"/>
                </a:solidFill>
              </a:rPr>
              <a:t>red, </a:t>
            </a:r>
            <a:r>
              <a:rPr lang="en-GB">
                <a:solidFill>
                  <a:srgbClr val="00FFFF"/>
                </a:solidFill>
              </a:rPr>
              <a:t>blue, </a:t>
            </a:r>
            <a:r>
              <a:rPr lang="en-GB">
                <a:solidFill>
                  <a:srgbClr val="FF00FF"/>
                </a:solidFill>
              </a:rPr>
              <a:t>purple, </a:t>
            </a:r>
            <a:r>
              <a:rPr lang="en-GB">
                <a:solidFill>
                  <a:srgbClr val="FF9900"/>
                </a:solidFill>
              </a:rPr>
              <a:t>orange, </a:t>
            </a:r>
            <a:r>
              <a:rPr lang="en-GB">
                <a:solidFill>
                  <a:srgbClr val="00FF00"/>
                </a:solidFill>
              </a:rPr>
              <a:t>green, </a:t>
            </a:r>
            <a:r>
              <a:rPr lang="en-GB">
                <a:solidFill>
                  <a:srgbClr val="980000"/>
                </a:solidFill>
              </a:rPr>
              <a:t>brown, </a:t>
            </a:r>
            <a:r>
              <a:rPr lang="en-GB">
                <a:solidFill>
                  <a:srgbClr val="000000"/>
                </a:solidFill>
              </a:rPr>
              <a:t>black, </a:t>
            </a:r>
            <a:r>
              <a:rPr lang="en-GB"/>
              <a:t>and also white and you can get them in any style you want like: boots, school shoes, work boots, fancy gold or black wedding boots or shoes.                                                                                                            Come to my shop now and get two brand new pairs of boots or shoes only for £5.00. My shop has been here for years and i always give my </a:t>
            </a:r>
            <a:r>
              <a:rPr lang="en-GB"/>
              <a:t>customers</a:t>
            </a:r>
            <a:r>
              <a:rPr lang="en-GB"/>
              <a:t> a great price around town.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/>
              <a:t>COME ON THAT IS VERY CHEAP!!!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Yours sincerely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                  Cameron the shoemaker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