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1DDB-D605-4C66-96BB-F09F916EC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7C4BE-EA61-41E1-967E-E5D81DA9F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8393-0A47-45DC-BF11-70927C92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4FDBC-BAE6-4FC1-9345-8DFD9FD8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253A-2E28-48D2-BDC8-45CC865B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64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D81E-04E5-4A65-A919-3B16704F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7FCBB-9865-40CF-BA30-773513F6F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DE0B-B1C3-481F-A029-3BD348C7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C08DB-1565-45A1-9CEE-8E105DF6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48DCD-DF3C-4C07-AB2F-EAC7738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1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DD045-01EA-4CCA-9DAA-43847B096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743D2-CF3C-4D82-BC62-927308A62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E5B63-EE6B-4AD3-AD4A-6E5F669D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7FD23-9659-4ED0-896F-58A2CF6C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62E76-51F2-4C66-BFC7-550324F8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67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0D8A-0EC4-467D-9F65-15C8A36C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EE272-E377-4059-B2BD-9C2D458DC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F788C-C2CD-48CF-84C9-4CEF630C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6645C-979C-4417-9CCD-03ECE26C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0A5C-9A78-4ADE-B15C-98413641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70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C7C7-2E52-4877-9953-E2BCE84AD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B2263-95DC-4FB6-9624-6A97A316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2C969-9CE8-479A-AB47-EAA5CF17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B2506-4326-47D7-B742-CEA90560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7E039-37C7-4DD7-B8CA-B7FA3B89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44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EC29-9E04-4E60-9F04-2C315671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9BF42-00DD-472B-B761-27883DACF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39C66-DCF2-42C0-9B78-574869008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C92CA-17D9-4A68-8125-B982AD53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099B0-C219-43B0-9483-6728BF27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FAD34-28BC-4556-97EC-4C0DDBC3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23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A7D6-FCB9-4060-BD85-A653DB35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0972E-A9F6-4D01-AD36-5D32E2AED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1F299-F68A-4A81-9038-55D955EDF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829CE-BEE0-4937-AB22-5AF21831E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919E1-1DE4-4C82-A62D-731F12D66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2DD1E-D641-43D7-849F-2C86439E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5D182-37F3-4213-93F9-03CBE574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4D42D2-3577-4598-B177-45559958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53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F02B-C32D-4C03-91B1-9B762290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0DE1D-3B15-439C-94F0-4C9FD67A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686A3-886A-4E75-99F7-16662374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98836-DFD9-4CAA-9335-17D8CF3F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43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5C0B2-4AC6-4877-8084-7F82EF99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7261A-F9FD-4BC6-A7FC-FDADAAD1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901FE-26A5-4785-AE5F-11DE9F6E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59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A537-77E7-4AD0-A678-05FB77BD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B3475-A25B-48F9-B91C-FC51B304F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75D57-A0CA-4642-B6F3-C4C16DF4A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9810B-CE02-427A-BCB1-A4CDAC84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D212C-4009-40CB-9DAA-8AB4E996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64E2D-DBD7-4A24-AE5C-54983260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36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4BED-A09F-4E6B-BDD5-6DA41269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819CD-54DE-4FA5-A0C8-12BA6583C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6B8AE-78A2-4998-B990-BA557AD52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AE03F-E34F-41FC-A628-64572100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3745E-A3D9-41F0-97E8-7E77CDF8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73119-854E-4609-8991-BCD2D26D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05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E84A8-51C5-4F2D-88E5-0D60C783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F54F8-8384-48B1-8E8D-568AC17BC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FBA8-0512-42DF-8031-BEB73AAA9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11A55-0432-448A-B570-CC35F7D9EEF6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AC0FF-3ACE-47EC-87BA-B7A760900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B5550-F11F-4CEE-806B-EE3BBF810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E6F69-1D11-4344-A884-77F4A90D66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2C5C-2074-408C-AC0E-9B773A61C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/>
              <a:t>The Lighthouse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outdoor, wave, water, riding&#10;&#10;Description automatically generated">
            <a:extLst>
              <a:ext uri="{FF2B5EF4-FFF2-40B4-BE49-F238E27FC236}">
                <a16:creationId xmlns:a16="http://schemas.microsoft.com/office/drawing/2014/main" id="{8F0E445E-2D91-4EA4-A573-8BD860067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75" r="1054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9431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 flipV="1">
            <a:off x="0" y="2374533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CA431A-BC84-45C3-8430-0459E54A2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90D34F-3793-4709-8BEB-95B16175E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940391"/>
            <a:ext cx="10021446" cy="2944457"/>
          </a:xfrm>
        </p:spPr>
        <p:txBody>
          <a:bodyPr anchor="ctr">
            <a:normAutofit/>
          </a:bodyPr>
          <a:lstStyle/>
          <a:p>
            <a:pPr algn="l"/>
            <a:r>
              <a:rPr lang="en-GB" sz="6600">
                <a:solidFill>
                  <a:srgbClr val="000000"/>
                </a:solidFill>
              </a:rPr>
              <a:t>Do modern lighthouses require people to work inside them?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3D1CBD-DBAF-4EEC-AA32-FFB1BAA70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ctr">
            <a:normAutofit/>
          </a:bodyPr>
          <a:lstStyle/>
          <a:p>
            <a:pPr algn="l"/>
            <a:r>
              <a:rPr lang="en-GB" sz="4400" dirty="0">
                <a:solidFill>
                  <a:srgbClr val="FFFFFF"/>
                </a:solidFill>
              </a:rPr>
              <a:t>Yes, of course most of them do.</a:t>
            </a:r>
          </a:p>
        </p:txBody>
      </p:sp>
    </p:spTree>
    <p:extLst>
      <p:ext uri="{BB962C8B-B14F-4D97-AF65-F5344CB8AC3E}">
        <p14:creationId xmlns:p14="http://schemas.microsoft.com/office/powerpoint/2010/main" val="143255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D3D784-36F8-4CAF-8F50-78FA703B9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5959" y="833693"/>
            <a:ext cx="5319433" cy="2076333"/>
          </a:xfrm>
        </p:spPr>
        <p:txBody>
          <a:bodyPr anchor="t">
            <a:norm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</a:rPr>
              <a:t>Can you describe what it feels like to be caught in a storm?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15FB1E-80D8-4377-BDA6-27D4C5C77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5961" y="3303210"/>
            <a:ext cx="5319431" cy="1929972"/>
          </a:xfrm>
        </p:spPr>
        <p:txBody>
          <a:bodyPr anchor="b">
            <a:norm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I think it would be scary because the lightning might strike and possibly electrocute you or me.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Rain">
            <a:extLst>
              <a:ext uri="{FF2B5EF4-FFF2-40B4-BE49-F238E27FC236}">
                <a16:creationId xmlns:a16="http://schemas.microsoft.com/office/drawing/2014/main" id="{FAFFDFA6-0E66-49C7-B94B-3B4B85BB5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1" y="1301551"/>
            <a:ext cx="3440610" cy="34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0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solidFill>
            <a:srgbClr val="E3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4786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E6B03-C898-4E6C-B1F2-0B24CE3EE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9054" y="1969872"/>
            <a:ext cx="4996329" cy="1936752"/>
          </a:xfrm>
        </p:spPr>
        <p:txBody>
          <a:bodyPr>
            <a:normAutofit/>
          </a:bodyPr>
          <a:lstStyle/>
          <a:p>
            <a:r>
              <a:rPr lang="en-GB" sz="4200" dirty="0">
                <a:solidFill>
                  <a:srgbClr val="FFFFFF"/>
                </a:solidFill>
              </a:rPr>
              <a:t>What do you think the men heard when they listened to the storm?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4944-3D29-4F49-A529-4DE9374D0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909" y="5011790"/>
            <a:ext cx="4996328" cy="162923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FF"/>
                </a:solidFill>
              </a:rPr>
              <a:t>I think they heard the thunder.</a:t>
            </a:r>
          </a:p>
        </p:txBody>
      </p:sp>
    </p:spTree>
    <p:extLst>
      <p:ext uri="{BB962C8B-B14F-4D97-AF65-F5344CB8AC3E}">
        <p14:creationId xmlns:p14="http://schemas.microsoft.com/office/powerpoint/2010/main" val="245287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D44B10-A511-4C76-9CE8-57816097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1" y="838829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4100" dirty="0">
                <a:solidFill>
                  <a:srgbClr val="000000"/>
                </a:solidFill>
              </a:rPr>
              <a:t>Who might the men in the lighthouse be?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93B92-B9AF-47E2-A379-F175E30B1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2044149"/>
          </a:xfrm>
        </p:spPr>
        <p:txBody>
          <a:bodyPr anchor="b">
            <a:normAutofit/>
          </a:bodyPr>
          <a:lstStyle/>
          <a:p>
            <a:pPr algn="l"/>
            <a:endParaRPr lang="en-GB" sz="1800" dirty="0">
              <a:solidFill>
                <a:srgbClr val="000000"/>
              </a:solidFill>
            </a:endParaRPr>
          </a:p>
          <a:p>
            <a:pPr algn="l"/>
            <a:r>
              <a:rPr lang="en-GB" sz="4800" dirty="0">
                <a:solidFill>
                  <a:srgbClr val="000000"/>
                </a:solidFill>
              </a:rPr>
              <a:t>I think lifeguards 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ighthouse scene">
            <a:extLst>
              <a:ext uri="{FF2B5EF4-FFF2-40B4-BE49-F238E27FC236}">
                <a16:creationId xmlns:a16="http://schemas.microsoft.com/office/drawing/2014/main" id="{D857C35F-553D-4856-A00A-03F198E14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570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C8B04E-5E16-4631-99B1-112BA53D8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264" y="1805986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GB" sz="4400" dirty="0">
                <a:solidFill>
                  <a:srgbClr val="000000"/>
                </a:solidFill>
              </a:rPr>
              <a:t>Why are they huddled together?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084D68-D781-41AB-A26E-38715C46D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2197" y="4613301"/>
            <a:ext cx="4805691" cy="838831"/>
          </a:xfrm>
        </p:spPr>
        <p:txBody>
          <a:bodyPr anchor="b">
            <a:normAutofit fontScale="85000" lnSpcReduction="20000"/>
          </a:bodyPr>
          <a:lstStyle/>
          <a:p>
            <a:pPr algn="l"/>
            <a:endParaRPr lang="en-GB" sz="1800" dirty="0">
              <a:solidFill>
                <a:srgbClr val="000000"/>
              </a:solidFill>
            </a:endParaRPr>
          </a:p>
          <a:p>
            <a:pPr algn="l"/>
            <a:r>
              <a:rPr lang="en-GB" sz="4400" dirty="0">
                <a:solidFill>
                  <a:srgbClr val="000000"/>
                </a:solidFill>
              </a:rPr>
              <a:t>Because they are scared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F0BB6-BB92-4ABE-AF18-830B8CEE6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1507" r="13318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4919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37285-D1DB-46CC-9BE6-805231144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055098"/>
            <a:ext cx="5760719" cy="4747805"/>
          </a:xfrm>
        </p:spPr>
        <p:txBody>
          <a:bodyPr anchor="ctr">
            <a:normAutofit/>
          </a:bodyPr>
          <a:lstStyle/>
          <a:p>
            <a:pPr algn="l"/>
            <a:r>
              <a:rPr lang="en-GB" sz="6600">
                <a:solidFill>
                  <a:srgbClr val="000000"/>
                </a:solidFill>
              </a:rPr>
              <a:t>What is the purpose of a lighthouse?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D7FDE-BBE3-4746-99CD-D39EBB405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357" y="1638300"/>
            <a:ext cx="3330531" cy="3581400"/>
          </a:xfrm>
        </p:spPr>
        <p:txBody>
          <a:bodyPr anchor="ctr">
            <a:normAutofit/>
          </a:bodyPr>
          <a:lstStyle/>
          <a:p>
            <a:pPr algn="l"/>
            <a:r>
              <a:rPr lang="en-GB" sz="3200">
                <a:solidFill>
                  <a:srgbClr val="FFFFFF"/>
                </a:solidFill>
              </a:rPr>
              <a:t>To tell the boats in the dark that there is rocks near by. They warn the boats by turning the light on.</a:t>
            </a:r>
          </a:p>
        </p:txBody>
      </p:sp>
    </p:spTree>
    <p:extLst>
      <p:ext uri="{BB962C8B-B14F-4D97-AF65-F5344CB8AC3E}">
        <p14:creationId xmlns:p14="http://schemas.microsoft.com/office/powerpoint/2010/main" val="264830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E8A799-2CCB-4D40-A96D-DC83FEB40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8634" y="590635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GB" sz="3100" dirty="0">
                <a:solidFill>
                  <a:srgbClr val="000000"/>
                </a:solidFill>
              </a:rPr>
              <a:t>What would happen if there were no lighthouses in the world?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DBEF5-EB5D-4519-BB34-6C3B8DCBE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8939" y="4568482"/>
            <a:ext cx="4805691" cy="838831"/>
          </a:xfrm>
        </p:spPr>
        <p:txBody>
          <a:bodyPr anchor="b">
            <a:noAutofit/>
          </a:bodyPr>
          <a:lstStyle/>
          <a:p>
            <a:pPr algn="l"/>
            <a:r>
              <a:rPr lang="en-GB" sz="4400" dirty="0">
                <a:solidFill>
                  <a:srgbClr val="000000"/>
                </a:solidFill>
              </a:rPr>
              <a:t>All the boats would crash and sink.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74199-0343-4F90-867C-687EC0EA4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9795" r="21324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1927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C67373-B1FF-4336-9F2B-AF9FA8BDA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601735"/>
            <a:ext cx="10684151" cy="1991979"/>
          </a:xfrm>
        </p:spPr>
        <p:txBody>
          <a:bodyPr anchor="b">
            <a:normAutofit/>
          </a:bodyPr>
          <a:lstStyle/>
          <a:p>
            <a:r>
              <a:rPr lang="en-GB" sz="6600">
                <a:solidFill>
                  <a:srgbClr val="FFFFFF"/>
                </a:solidFill>
              </a:rPr>
              <a:t>How do you think someone first invented lighthouses?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F2B4E2B-1F7D-4CB5-9740-C5058A2DD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3806169"/>
            <a:ext cx="9469211" cy="865639"/>
          </a:xfrm>
        </p:spPr>
        <p:txBody>
          <a:bodyPr anchor="t"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By seeing titanic sink by crashing on the rocks</a:t>
            </a:r>
          </a:p>
        </p:txBody>
      </p:sp>
    </p:spTree>
    <p:extLst>
      <p:ext uri="{BB962C8B-B14F-4D97-AF65-F5344CB8AC3E}">
        <p14:creationId xmlns:p14="http://schemas.microsoft.com/office/powerpoint/2010/main" val="225713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40B17-7D0E-4815-953A-C2ADDE167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4700" dirty="0">
                <a:solidFill>
                  <a:schemeClr val="bg1"/>
                </a:solidFill>
              </a:rPr>
              <a:t>Can you think of an alternative way to guide ships?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EDF5E-73D8-45B2-AAF5-AF4C34BDC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8" y="4961909"/>
            <a:ext cx="4645250" cy="1147863"/>
          </a:xfrm>
        </p:spPr>
        <p:txBody>
          <a:bodyPr anchor="t">
            <a:no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</a:rPr>
              <a:t>Put lights on the front of the ship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ruise Ship">
            <a:extLst>
              <a:ext uri="{FF2B5EF4-FFF2-40B4-BE49-F238E27FC236}">
                <a16:creationId xmlns:a16="http://schemas.microsoft.com/office/drawing/2014/main" id="{9B1579A5-B348-487C-AFCD-613D052F2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4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Lighthouse</vt:lpstr>
      <vt:lpstr>Can you describe what it feels like to be caught in a storm?</vt:lpstr>
      <vt:lpstr>What do you think the men heard when they listened to the storm?</vt:lpstr>
      <vt:lpstr>Who might the men in the lighthouse be?</vt:lpstr>
      <vt:lpstr>Why are they huddled together?</vt:lpstr>
      <vt:lpstr>What is the purpose of a lighthouse?</vt:lpstr>
      <vt:lpstr>What would happen if there were no lighthouses in the world?</vt:lpstr>
      <vt:lpstr>How do you think someone first invented lighthouses?</vt:lpstr>
      <vt:lpstr>Can you think of an alternative way to guide ships?</vt:lpstr>
      <vt:lpstr>Do modern lighthouses require people to work inside them?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Lighthouse</dc:title>
  <dc:creator>Cameron Ritchie</dc:creator>
  <cp:lastModifiedBy>Cameron Ritchie</cp:lastModifiedBy>
  <cp:revision>1</cp:revision>
  <dcterms:created xsi:type="dcterms:W3CDTF">2020-06-16T10:25:06Z</dcterms:created>
  <dcterms:modified xsi:type="dcterms:W3CDTF">2020-06-16T10:29:59Z</dcterms:modified>
</cp:coreProperties>
</file>