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722E4A-C78F-4129-ABAB-08B16F0F6046}" v="2" dt="2020-06-10T09:11:35.9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eron Ritchie" userId="986cf09e954cf489" providerId="LiveId" clId="{EE722E4A-C78F-4129-ABAB-08B16F0F6046}"/>
    <pc:docChg chg="custSel modSld">
      <pc:chgData name="Cameron Ritchie" userId="986cf09e954cf489" providerId="LiveId" clId="{EE722E4A-C78F-4129-ABAB-08B16F0F6046}" dt="2020-06-10T09:11:45.043" v="4" actId="313"/>
      <pc:docMkLst>
        <pc:docMk/>
      </pc:docMkLst>
      <pc:sldChg chg="modSp mod">
        <pc:chgData name="Cameron Ritchie" userId="986cf09e954cf489" providerId="LiveId" clId="{EE722E4A-C78F-4129-ABAB-08B16F0F6046}" dt="2020-06-10T09:11:45.043" v="4" actId="313"/>
        <pc:sldMkLst>
          <pc:docMk/>
          <pc:sldMk cId="3577259689" sldId="260"/>
        </pc:sldMkLst>
        <pc:spChg chg="mod">
          <ac:chgData name="Cameron Ritchie" userId="986cf09e954cf489" providerId="LiveId" clId="{EE722E4A-C78F-4129-ABAB-08B16F0F6046}" dt="2020-06-10T09:11:45.043" v="4" actId="313"/>
          <ac:spMkLst>
            <pc:docMk/>
            <pc:sldMk cId="3577259689" sldId="260"/>
            <ac:spMk id="3" creationId="{B6F845ED-8334-4455-8D1A-ED1EF19689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2DB58-74E6-4E72-90E8-601DED2C8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6D572B-A7F7-481E-9821-618D4BB3E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29515-E2A3-467E-B1B1-B91986FC3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2D5-570F-490A-9754-4D07AECBD5B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2F37C-B8E7-45D9-B5EA-F8BB760DA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74CDD-B7EB-4F76-AE35-2B263581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4CCE-E7F6-4473-BD59-B726B32AE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84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D961B-9FDD-471E-AB08-047EEB8C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13777D-AA38-4A8E-9F0E-30A332564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D3485-8F5E-432D-A012-C461E9EB2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2D5-570F-490A-9754-4D07AECBD5B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FAEE9-5BCC-4979-A90F-2841EB164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4627B-6849-447C-9AF0-1DBBD2D80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4CCE-E7F6-4473-BD59-B726B32AE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8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B2FF56-FACC-4A26-96C5-111EBF374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122D9-2CED-4290-B251-DCD55EC4C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056D0-F6C3-41BC-9EA2-9DA313EBA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2D5-570F-490A-9754-4D07AECBD5B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BE9E1-832D-4879-A44F-769FC49EB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A5D76-3AB4-45AA-9B58-93DA3C36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4CCE-E7F6-4473-BD59-B726B32AE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15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58C34-2AB7-4CBE-B52E-92E0F1984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AE22C-1A3D-491A-A14F-85501D9A0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3F958-BFF0-45D4-8FC2-391218E6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2D5-570F-490A-9754-4D07AECBD5B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ADD52-7606-478A-B645-1E89263D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F8FD7-966A-4E99-8A36-367ADFEE5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4CCE-E7F6-4473-BD59-B726B32AE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66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AE6AF-8E5B-444F-8CA1-C51C8A23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D71B9-CA1F-43AF-8213-C3419BA97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D3FD1-B998-4000-9D1A-D617C7F6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2D5-570F-490A-9754-4D07AECBD5B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75882-2FD6-448B-9D77-916A6A627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4B4FC-4C91-4589-9873-A91ECBB61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4CCE-E7F6-4473-BD59-B726B32AE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40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8EE23-9D0F-4C5A-859F-36013091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B32E4-3B28-4D2D-886B-B0E4B7884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0DA11E-363E-49C1-85DA-FE80620AD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A1649-E81D-435E-A84C-E148315DD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2D5-570F-490A-9754-4D07AECBD5B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91411-AE14-4580-8104-B10FF009E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AAC47-AD95-4B40-97BD-48D935EAB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4CCE-E7F6-4473-BD59-B726B32AE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7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ED47E-0A1A-4113-B3C5-BDF463B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849AD-044A-439B-B953-F20A8E1C9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013C8-C025-4389-BFC7-A99A01222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1E2E52-0D87-4A1A-B6A5-DEBBAB968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FB4415-EB08-4988-86E3-0400C949A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63C7AC-12DD-4802-A727-9CEDA998E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2D5-570F-490A-9754-4D07AECBD5B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739E46-9BD2-46A0-AEC3-C1FD27847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CDFBC8-4D38-4049-A6AE-D4C2E996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4CCE-E7F6-4473-BD59-B726B32AE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60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5B5A7-20DE-4E1F-A8D6-8C6F06306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4A97A-A9FF-44BE-94DE-2D15FDA3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2D5-570F-490A-9754-4D07AECBD5B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5F2E7-8531-443B-98D0-CC4DFF3B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80A70-04A9-46DA-806F-02CEDE54D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4CCE-E7F6-4473-BD59-B726B32AE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04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D11C32-37FA-475E-A534-FF2ACA415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2D5-570F-490A-9754-4D07AECBD5B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DA79CF-E1DA-46FD-B488-4644FB70F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2DD487-9F05-48DD-923F-73A0DCDA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4CCE-E7F6-4473-BD59-B726B32AE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98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8C70E-589F-446E-8D89-911051B9D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B931D-B71A-47BE-BBAE-7F7CDF101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BC7543-0D54-4263-B4F8-0F820A7EA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C62E8-D3EF-4F2B-9F16-CCD8B2544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2D5-570F-490A-9754-4D07AECBD5B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170B1-AC26-44FF-A530-C9994176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2FD65-5183-45C8-BF5F-E221BB5B2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4CCE-E7F6-4473-BD59-B726B32AE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68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10887-1F6D-4133-B718-AA42DE773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C99B25-F8E7-45C5-BD99-9FABA32F8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A20D8-C043-4520-8048-018AD49E9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F267F-3CED-4055-A44A-50DB37EC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2D5-570F-490A-9754-4D07AECBD5B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C2E0B-79BF-4E20-BFF6-D3F505FE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3696D-B365-42FA-B7A0-3D6F6DA11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4CCE-E7F6-4473-BD59-B726B32AE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C9854E-C828-4FB8-B750-D455DAB48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16D82-6E29-474D-8488-62DFAAC22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1BB08-5911-4B25-A5E6-F73287356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582D5-570F-490A-9754-4D07AECBD5B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6494E-EB15-4496-A839-A0D31FEF9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6E5FC-1724-4979-962D-142CD141A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A4CCE-E7F6-4473-BD59-B726B32AE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9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E4D85-61E1-4E47-B4B2-09019EC365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Mayans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8EE2A-1248-4B28-BBD7-427B8D3E22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  <a:highlight>
                  <a:srgbClr val="FFFF00"/>
                </a:highlight>
              </a:rPr>
              <a:t>By Cameron </a:t>
            </a:r>
          </a:p>
        </p:txBody>
      </p:sp>
    </p:spTree>
    <p:extLst>
      <p:ext uri="{BB962C8B-B14F-4D97-AF65-F5344CB8AC3E}">
        <p14:creationId xmlns:p14="http://schemas.microsoft.com/office/powerpoint/2010/main" val="422945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B9CBF-9AAE-433B-A458-B184D765B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28583" cy="58118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                      </a:t>
            </a:r>
            <a:r>
              <a:rPr lang="en-GB" u="sng" dirty="0">
                <a:solidFill>
                  <a:srgbClr val="00B0F0"/>
                </a:solidFill>
              </a:rPr>
              <a:t>introduction</a:t>
            </a:r>
            <a:br>
              <a:rPr lang="en-GB" dirty="0">
                <a:solidFill>
                  <a:srgbClr val="00B0F0"/>
                </a:solidFill>
              </a:rPr>
            </a:br>
            <a:r>
              <a:rPr lang="en-GB" dirty="0">
                <a:solidFill>
                  <a:srgbClr val="00B0F0"/>
                </a:solidFill>
              </a:rPr>
              <a:t>The ancient Maya were united by belief systems, cultural practices that included a distinct architectural style, and a writing system. They were also joined by political interaction in the form of warfare and intermarriage.</a:t>
            </a:r>
          </a:p>
        </p:txBody>
      </p:sp>
    </p:spTree>
    <p:extLst>
      <p:ext uri="{BB962C8B-B14F-4D97-AF65-F5344CB8AC3E}">
        <p14:creationId xmlns:p14="http://schemas.microsoft.com/office/powerpoint/2010/main" val="102786400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8E8D7-9884-4237-9542-9E449BD83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BD382-A5C8-4C16-88B5-06C5B1159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Maya civilization was a Mesoamerican civilization developed by the Maya peoples, and noted for its logo syllabic script—the most sophisticated and highly developed writing system in pre-Columbian Americas—as well as for its art, architecture, mathematics, calendar, and astronomical system.</a:t>
            </a:r>
          </a:p>
          <a:p>
            <a:r>
              <a:rPr lang="en-GB" dirty="0"/>
              <a:t>Two thousand years ago, the ancient Maya developed one of the most advanced civilizations in the Americas. They developed a written language of hieroglyphs and invented the mathematical concept of zero. With their expertise in astronomy and mathematics, the Maya developed a complex and accurate calendar system.</a:t>
            </a:r>
          </a:p>
        </p:txBody>
      </p:sp>
    </p:spTree>
    <p:extLst>
      <p:ext uri="{BB962C8B-B14F-4D97-AF65-F5344CB8AC3E}">
        <p14:creationId xmlns:p14="http://schemas.microsoft.com/office/powerpoint/2010/main" val="2495389478"/>
      </p:ext>
    </p:extLst>
  </p:cSld>
  <p:clrMapOvr>
    <a:masterClrMapping/>
  </p:clrMapOvr>
  <p:transition spd="slow"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368DC-3D3F-4156-9D23-898B6EFDC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19" y="1122363"/>
            <a:ext cx="4497887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</a:t>
            </a:r>
          </a:p>
        </p:txBody>
      </p:sp>
      <p:pic>
        <p:nvPicPr>
          <p:cNvPr id="4" name="Content Placeholder 3" descr="A large stone building&#10;&#10;Description automatically generated">
            <a:extLst>
              <a:ext uri="{FF2B5EF4-FFF2-40B4-BE49-F238E27FC236}">
                <a16:creationId xmlns:a16="http://schemas.microsoft.com/office/drawing/2014/main" id="{D63189BA-FD24-4F55-B3E6-7F207B36B7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4353" y="-47427"/>
            <a:ext cx="4416761" cy="2353033"/>
          </a:xfrm>
          <a:prstGeom prst="rect">
            <a:avLst/>
          </a:prstGeom>
        </p:spPr>
      </p:pic>
      <p:pic>
        <p:nvPicPr>
          <p:cNvPr id="9" name="Picture 8" descr="A picture containing track, train, going, sunset&#10;&#10;Description automatically generated">
            <a:extLst>
              <a:ext uri="{FF2B5EF4-FFF2-40B4-BE49-F238E27FC236}">
                <a16:creationId xmlns:a16="http://schemas.microsoft.com/office/drawing/2014/main" id="{4500A603-0B8B-4F33-B89B-B5798C365A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6168" y="2276198"/>
            <a:ext cx="5230690" cy="34966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7CAB4F-35DA-47A1-9712-61CE9AAEF6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177" y="0"/>
            <a:ext cx="3634345" cy="6857998"/>
          </a:xfrm>
          <a:prstGeom prst="rect">
            <a:avLst/>
          </a:prstGeom>
        </p:spPr>
      </p:pic>
      <p:pic>
        <p:nvPicPr>
          <p:cNvPr id="6" name="Picture 5" descr="A picture containing sitting, old, table, fabric&#10;&#10;Description automatically generated">
            <a:extLst>
              <a:ext uri="{FF2B5EF4-FFF2-40B4-BE49-F238E27FC236}">
                <a16:creationId xmlns:a16="http://schemas.microsoft.com/office/drawing/2014/main" id="{3F4ED96B-0C5C-41C6-9AA8-86770E8D8F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857" y="2226118"/>
            <a:ext cx="3454421" cy="2373704"/>
          </a:xfrm>
          <a:prstGeom prst="rect">
            <a:avLst/>
          </a:prstGeom>
        </p:spPr>
      </p:pic>
      <p:pic>
        <p:nvPicPr>
          <p:cNvPr id="7" name="Picture 6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100A7E08-827F-4A1F-A6DD-CBA1C2D1F2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6166" y="5526941"/>
            <a:ext cx="5133520" cy="133105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034BB4-8B50-4484-85C4-0CE4699284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56858" y="0"/>
            <a:ext cx="0" cy="6858000"/>
          </a:xfrm>
          <a:prstGeom prst="line">
            <a:avLst/>
          </a:prstGeom>
          <a:ln w="3810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statue of a person&#10;&#10;Description automatically generated">
            <a:extLst>
              <a:ext uri="{FF2B5EF4-FFF2-40B4-BE49-F238E27FC236}">
                <a16:creationId xmlns:a16="http://schemas.microsoft.com/office/drawing/2014/main" id="{4E052343-5974-40EA-825F-9E72F7E384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59299" y="-44909"/>
            <a:ext cx="4132701" cy="232110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B200F7-B57A-4824-BB91-B6624450A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228770"/>
            <a:ext cx="6096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A92245C-961F-47D5-9691-272D28692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36750" y="4581803"/>
            <a:ext cx="605525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232AF8F4-56C5-4DC8-94FE-3A943656F20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56856" y="4584864"/>
            <a:ext cx="3361607" cy="22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157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dir="in"/>
      </p:transition>
    </mc:Choice>
    <mc:Fallback>
      <p:transition spd="slow">
        <p:split dir="in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39C69-F4AC-42C5-8EA6-0435960B5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Did you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845ED-8334-4455-8D1A-ED1EF1968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THEY HAD PRETTY INTENSE BEAUTY REGIMENS.</a:t>
            </a:r>
          </a:p>
          <a:p>
            <a:r>
              <a:rPr lang="en-GB" dirty="0"/>
              <a:t>THEIR PYRAMIDS AND CITIES ARE STILL BEING DISCOVERED.</a:t>
            </a:r>
          </a:p>
          <a:p>
            <a:r>
              <a:rPr lang="en-GB" dirty="0"/>
              <a:t>The Mayans were the indigenous people of Mexico and Central America. The term Maya came from the ancient Yucatan city of Mazapan, the capital of the last Mayan Kingdom.</a:t>
            </a:r>
          </a:p>
          <a:p>
            <a:r>
              <a:rPr lang="en-GB" dirty="0"/>
              <a:t>Between 250 and 950 CE came to be known as the Classic Maya Period which saw the emergence of the great cities of the Yucatec Maya.</a:t>
            </a:r>
          </a:p>
          <a:p>
            <a:r>
              <a:rPr lang="en-GB" dirty="0"/>
              <a:t>It was in this period that saw the height of the Mayan civilization when mathematics</a:t>
            </a:r>
          </a:p>
        </p:txBody>
      </p:sp>
    </p:spTree>
    <p:extLst>
      <p:ext uri="{BB962C8B-B14F-4D97-AF65-F5344CB8AC3E}">
        <p14:creationId xmlns:p14="http://schemas.microsoft.com/office/powerpoint/2010/main" val="35772596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Mayans</vt:lpstr>
      <vt:lpstr>                      introduction The ancient Maya were united by belief systems, cultural practices that included a distinct architectural style, and a writing system. They were also joined by political interaction in the form of warfare and intermarriage.</vt:lpstr>
      <vt:lpstr>facts</vt:lpstr>
      <vt:lpstr>   </vt:lpstr>
      <vt:lpstr>Did you know?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Mayans</dc:title>
  <dc:creator>Cameron Ritchie</dc:creator>
  <cp:lastModifiedBy>Cameron Ritchie</cp:lastModifiedBy>
  <cp:revision>2</cp:revision>
  <dcterms:created xsi:type="dcterms:W3CDTF">2020-06-10T09:02:37Z</dcterms:created>
  <dcterms:modified xsi:type="dcterms:W3CDTF">2020-06-10T09:12:02Z</dcterms:modified>
</cp:coreProperties>
</file>