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E7B09-4EB8-467B-8011-DD4DE3C20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2133C-0EF2-4C4E-A75A-2549819311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8851B-E3DC-4172-AC32-392175B3D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EBB16-21D3-40B1-9CC5-545511B9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0094C-F673-46E1-9BA7-4CBE994F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52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36E91-4232-4158-8EDB-3DFD9DA27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0B32F-419E-4A1C-97F9-833463C9E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D071F-46FA-4881-9E43-175AA1B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36369-D799-49EB-A1D4-8D9C4C00F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F3113-E203-4498-A4F7-33BCD347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71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9980D7-18A0-44A1-B961-78E3A27124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4333C2-5C33-4E0A-BC4D-74EB476B8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9D3B3-4104-4B92-B03A-85F90E669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C5C61-6908-4242-9F57-34E6743DA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19297-6681-42FE-82B1-64D06F52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46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B5588-D41B-47BA-B45C-D0F05A3E3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D816-A4D3-4232-BFC1-FCA92F016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98729-DCA2-49FD-BEED-D18C2DE5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22D84-7757-4C15-A98D-A025769AD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2C522-EABD-417F-904A-CDAE5937B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6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4F67D-0C1F-499D-88C5-D96807AD5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30BD2-91E3-4145-A029-9FD070C10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91198-25CC-49CB-A99A-FFDB49DFB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B045EB-E2EB-4B3D-855D-AFC5FE85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43DF2-7E6D-4346-AE74-475B345E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81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CA0EC-FCA7-4F47-94E4-37BCD472C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27C2A-24BE-486F-B618-31C0FFAD5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75AA20-CF6F-4E15-B6A8-4298E4A8A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2051B1-2798-47E2-8368-1FEE7CCA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DFC72-C89F-4350-8601-1372E69C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5E1AF-48DE-4565-A220-B5D18B844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42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37B62-54A9-4E20-AE00-88B2D3972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F3B54-B675-42CC-9429-110FE2B30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606770-8501-459C-9735-DD4607FFF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53319C-D224-4F01-8F49-A81A1B7ED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011AF8-9673-485E-92BA-65B1265675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413A74-EC29-4DA4-900D-62A95E455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87EC04-31F4-4405-992F-3EE510F2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021C59-136A-428E-BA6B-70E741202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4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AF1C6-F1E9-47F7-8BDA-CD2613CE8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62FE7-E742-4E94-9A5C-E5CCCF345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FD2A8-4247-4C26-8A63-81FBD4FE6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E5FC7-6EE2-41E7-96E5-87282F3F2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972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E5F22-FADD-450F-80CE-ECB345C8B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D000D-E4B0-461C-A103-2E65DF8A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67A743-B26B-48C3-9560-72DA7962B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138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6FB79-4998-4A32-898C-17D0B2375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313EF7-F2A6-4715-B65F-90F61DCE6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D8ACE7-CA65-402B-B855-5E6363778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E5E89-D242-459C-AC24-3103908E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6D4C62-EBB7-4C7A-A826-04591C631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168DF5-F7C7-4B2D-B81B-67C6C8F5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57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B25E-8773-455E-A750-62BA574BC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D1DC3B-5FA5-47F5-BC91-4331ED3DA3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A261B-22CB-4320-9512-BEBCB47B8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D1700-824C-4879-B5B3-EC07DA68B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95B8F-F3B0-4005-A7C7-640EB3B36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835E3-0FF5-4612-BF98-4A70E0C8A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79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B7946B-D0E8-41C8-A35C-10CD5CBC6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BF9E9-3C5B-4100-BBA6-5D0AF9EDC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477D2-B101-4C8A-A6F3-DF8D7FAA2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BA5F-F15C-4BBA-875A-A968B54E8606}" type="datetimeFigureOut">
              <a:rPr lang="en-GB" smtClean="0"/>
              <a:t>25/06/2020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2C253-1DBE-4EF5-B728-47A2E09C58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21BFD-9496-4408-9930-77FBF6A98C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10E69-E517-480B-8B9C-E606F8517C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179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B973D-6527-4D64-AE96-EFD7D2F8A5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temperature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A033BC-31A6-4EA4-B3AC-3403E9E6EB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By Cameron </a:t>
            </a:r>
          </a:p>
        </p:txBody>
      </p:sp>
    </p:spTree>
    <p:extLst>
      <p:ext uri="{BB962C8B-B14F-4D97-AF65-F5344CB8AC3E}">
        <p14:creationId xmlns:p14="http://schemas.microsoft.com/office/powerpoint/2010/main" val="94270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9E820-A6DF-49FF-BC27-39108A0A5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we mean when we say temperature?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0EF2A-8E6C-4508-A336-FFA405D86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Temperature is basically to measure if things are hot or cold and if you warm up an ice cube it would melt really quick but I left my ice cubes at room temperature while my phone is timing them on stopwatch.</a:t>
            </a:r>
          </a:p>
        </p:txBody>
      </p:sp>
    </p:spTree>
    <p:extLst>
      <p:ext uri="{BB962C8B-B14F-4D97-AF65-F5344CB8AC3E}">
        <p14:creationId xmlns:p14="http://schemas.microsoft.com/office/powerpoint/2010/main" val="111145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76DED-D4C4-475B-970B-A5AC739D9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long do you think they will take to melt?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46FDE-D31F-46F6-BC5C-4775655CCD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think they will take 1 hour for the bowl full but the bowl with only one ice cube will probably take 50 minutes.</a:t>
            </a:r>
          </a:p>
          <a:p>
            <a:r>
              <a:rPr lang="en-GB" dirty="0"/>
              <a:t> the bowl with one ice cube took 1 hour 2 minutes</a:t>
            </a:r>
          </a:p>
          <a:p>
            <a:r>
              <a:rPr lang="en-GB" dirty="0"/>
              <a:t>The bowl full of ice cubes took  2 hours 43 minutes</a:t>
            </a:r>
          </a:p>
        </p:txBody>
      </p:sp>
    </p:spTree>
    <p:extLst>
      <p:ext uri="{BB962C8B-B14F-4D97-AF65-F5344CB8AC3E}">
        <p14:creationId xmlns:p14="http://schemas.microsoft.com/office/powerpoint/2010/main" val="2924098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1D7B3-8A48-47CB-A207-256710DDB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Ice cubes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0EDE8-4EB1-4436-A242-53BBB96AB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I put my ear next to the bowl of ice cubes I can hear them making a crackling noise. </a:t>
            </a:r>
          </a:p>
          <a:p>
            <a:r>
              <a:rPr lang="en-GB" dirty="0"/>
              <a:t> and you can see little cracks down the side.</a:t>
            </a:r>
          </a:p>
        </p:txBody>
      </p:sp>
    </p:spTree>
    <p:extLst>
      <p:ext uri="{BB962C8B-B14F-4D97-AF65-F5344CB8AC3E}">
        <p14:creationId xmlns:p14="http://schemas.microsoft.com/office/powerpoint/2010/main" val="4188771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temperature</vt:lpstr>
      <vt:lpstr>What do we mean when we say temperature? </vt:lpstr>
      <vt:lpstr>How long do you think they will take to melt?</vt:lpstr>
      <vt:lpstr>Ice cubes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</dc:title>
  <dc:creator>Cameron Ritchie</dc:creator>
  <cp:lastModifiedBy>Cameron Ritchie</cp:lastModifiedBy>
  <cp:revision>5</cp:revision>
  <dcterms:created xsi:type="dcterms:W3CDTF">2020-06-25T10:10:54Z</dcterms:created>
  <dcterms:modified xsi:type="dcterms:W3CDTF">2020-06-25T12:54:19Z</dcterms:modified>
</cp:coreProperties>
</file>