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7" r:id="rId4"/>
    <p:sldId id="258" r:id="rId5"/>
    <p:sldId id="259" r:id="rId6"/>
    <p:sldId id="260" r:id="rId7"/>
    <p:sldId id="261" r:id="rId8"/>
    <p:sldId id="262"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58E3D-6DCA-4C06-B79D-3035EB27F0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6296085-BE07-436E-A46A-560CD41723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6B06B7-42BC-4304-929B-55A1DDE216DF}"/>
              </a:ext>
            </a:extLst>
          </p:cNvPr>
          <p:cNvSpPr>
            <a:spLocks noGrp="1"/>
          </p:cNvSpPr>
          <p:nvPr>
            <p:ph type="dt" sz="half" idx="10"/>
          </p:nvPr>
        </p:nvSpPr>
        <p:spPr/>
        <p:txBody>
          <a:bodyPr/>
          <a:lstStyle/>
          <a:p>
            <a:fld id="{984591CB-A5BE-44C7-AE8C-5378B52BA6BC}" type="datetimeFigureOut">
              <a:rPr lang="en-GB" smtClean="0"/>
              <a:t>29/06/2020</a:t>
            </a:fld>
            <a:endParaRPr lang="en-GB"/>
          </a:p>
        </p:txBody>
      </p:sp>
      <p:sp>
        <p:nvSpPr>
          <p:cNvPr id="5" name="Footer Placeholder 4">
            <a:extLst>
              <a:ext uri="{FF2B5EF4-FFF2-40B4-BE49-F238E27FC236}">
                <a16:creationId xmlns:a16="http://schemas.microsoft.com/office/drawing/2014/main" id="{64ACC8CA-6F91-4409-ABD9-4BCC5C88E1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22A30B-7FD0-4366-A9E2-837299419271}"/>
              </a:ext>
            </a:extLst>
          </p:cNvPr>
          <p:cNvSpPr>
            <a:spLocks noGrp="1"/>
          </p:cNvSpPr>
          <p:nvPr>
            <p:ph type="sldNum" sz="quarter" idx="12"/>
          </p:nvPr>
        </p:nvSpPr>
        <p:spPr/>
        <p:txBody>
          <a:bodyPr/>
          <a:lstStyle/>
          <a:p>
            <a:fld id="{1400E2DC-1409-4041-A4BA-42DF93D858DA}" type="slidenum">
              <a:rPr lang="en-GB" smtClean="0"/>
              <a:t>‹#›</a:t>
            </a:fld>
            <a:endParaRPr lang="en-GB"/>
          </a:p>
        </p:txBody>
      </p:sp>
    </p:spTree>
    <p:extLst>
      <p:ext uri="{BB962C8B-B14F-4D97-AF65-F5344CB8AC3E}">
        <p14:creationId xmlns:p14="http://schemas.microsoft.com/office/powerpoint/2010/main" val="2170205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5900-056D-405D-9945-99B4E20CFC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43688A-7EEA-4E94-9467-22547E05C0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957674-69C0-40D7-BFE4-7CC0D7C2D51A}"/>
              </a:ext>
            </a:extLst>
          </p:cNvPr>
          <p:cNvSpPr>
            <a:spLocks noGrp="1"/>
          </p:cNvSpPr>
          <p:nvPr>
            <p:ph type="dt" sz="half" idx="10"/>
          </p:nvPr>
        </p:nvSpPr>
        <p:spPr/>
        <p:txBody>
          <a:bodyPr/>
          <a:lstStyle/>
          <a:p>
            <a:fld id="{984591CB-A5BE-44C7-AE8C-5378B52BA6BC}" type="datetimeFigureOut">
              <a:rPr lang="en-GB" smtClean="0"/>
              <a:t>29/06/2020</a:t>
            </a:fld>
            <a:endParaRPr lang="en-GB"/>
          </a:p>
        </p:txBody>
      </p:sp>
      <p:sp>
        <p:nvSpPr>
          <p:cNvPr id="5" name="Footer Placeholder 4">
            <a:extLst>
              <a:ext uri="{FF2B5EF4-FFF2-40B4-BE49-F238E27FC236}">
                <a16:creationId xmlns:a16="http://schemas.microsoft.com/office/drawing/2014/main" id="{91FD516C-A356-4AAB-B6FC-BB58D0F287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0BDEF8-48EC-4103-A7CD-8627D8F6E677}"/>
              </a:ext>
            </a:extLst>
          </p:cNvPr>
          <p:cNvSpPr>
            <a:spLocks noGrp="1"/>
          </p:cNvSpPr>
          <p:nvPr>
            <p:ph type="sldNum" sz="quarter" idx="12"/>
          </p:nvPr>
        </p:nvSpPr>
        <p:spPr/>
        <p:txBody>
          <a:bodyPr/>
          <a:lstStyle/>
          <a:p>
            <a:fld id="{1400E2DC-1409-4041-A4BA-42DF93D858DA}" type="slidenum">
              <a:rPr lang="en-GB" smtClean="0"/>
              <a:t>‹#›</a:t>
            </a:fld>
            <a:endParaRPr lang="en-GB"/>
          </a:p>
        </p:txBody>
      </p:sp>
    </p:spTree>
    <p:extLst>
      <p:ext uri="{BB962C8B-B14F-4D97-AF65-F5344CB8AC3E}">
        <p14:creationId xmlns:p14="http://schemas.microsoft.com/office/powerpoint/2010/main" val="410040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97A583-7CA3-4034-BADA-9012D9BA5DF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0AF78D-35E2-4523-AF9B-2045264E89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31F6BA-7FC6-43EE-9DDE-382EF2C03650}"/>
              </a:ext>
            </a:extLst>
          </p:cNvPr>
          <p:cNvSpPr>
            <a:spLocks noGrp="1"/>
          </p:cNvSpPr>
          <p:nvPr>
            <p:ph type="dt" sz="half" idx="10"/>
          </p:nvPr>
        </p:nvSpPr>
        <p:spPr/>
        <p:txBody>
          <a:bodyPr/>
          <a:lstStyle/>
          <a:p>
            <a:fld id="{984591CB-A5BE-44C7-AE8C-5378B52BA6BC}" type="datetimeFigureOut">
              <a:rPr lang="en-GB" smtClean="0"/>
              <a:t>29/06/2020</a:t>
            </a:fld>
            <a:endParaRPr lang="en-GB"/>
          </a:p>
        </p:txBody>
      </p:sp>
      <p:sp>
        <p:nvSpPr>
          <p:cNvPr id="5" name="Footer Placeholder 4">
            <a:extLst>
              <a:ext uri="{FF2B5EF4-FFF2-40B4-BE49-F238E27FC236}">
                <a16:creationId xmlns:a16="http://schemas.microsoft.com/office/drawing/2014/main" id="{985332CA-A790-4066-BB63-859C257E2B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340F8D-2C05-4839-BC1C-41BAD961E9BE}"/>
              </a:ext>
            </a:extLst>
          </p:cNvPr>
          <p:cNvSpPr>
            <a:spLocks noGrp="1"/>
          </p:cNvSpPr>
          <p:nvPr>
            <p:ph type="sldNum" sz="quarter" idx="12"/>
          </p:nvPr>
        </p:nvSpPr>
        <p:spPr/>
        <p:txBody>
          <a:bodyPr/>
          <a:lstStyle/>
          <a:p>
            <a:fld id="{1400E2DC-1409-4041-A4BA-42DF93D858DA}" type="slidenum">
              <a:rPr lang="en-GB" smtClean="0"/>
              <a:t>‹#›</a:t>
            </a:fld>
            <a:endParaRPr lang="en-GB"/>
          </a:p>
        </p:txBody>
      </p:sp>
    </p:spTree>
    <p:extLst>
      <p:ext uri="{BB962C8B-B14F-4D97-AF65-F5344CB8AC3E}">
        <p14:creationId xmlns:p14="http://schemas.microsoft.com/office/powerpoint/2010/main" val="2643828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8A30-2012-463E-A1DB-8D40FC5180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492A9B-A1B0-4BBE-A04D-0AC4AC2C5A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9E6E01-2493-4FB5-A2DE-BB9CCF6F73D4}"/>
              </a:ext>
            </a:extLst>
          </p:cNvPr>
          <p:cNvSpPr>
            <a:spLocks noGrp="1"/>
          </p:cNvSpPr>
          <p:nvPr>
            <p:ph type="dt" sz="half" idx="10"/>
          </p:nvPr>
        </p:nvSpPr>
        <p:spPr/>
        <p:txBody>
          <a:bodyPr/>
          <a:lstStyle/>
          <a:p>
            <a:fld id="{984591CB-A5BE-44C7-AE8C-5378B52BA6BC}" type="datetimeFigureOut">
              <a:rPr lang="en-GB" smtClean="0"/>
              <a:t>29/06/2020</a:t>
            </a:fld>
            <a:endParaRPr lang="en-GB"/>
          </a:p>
        </p:txBody>
      </p:sp>
      <p:sp>
        <p:nvSpPr>
          <p:cNvPr id="5" name="Footer Placeholder 4">
            <a:extLst>
              <a:ext uri="{FF2B5EF4-FFF2-40B4-BE49-F238E27FC236}">
                <a16:creationId xmlns:a16="http://schemas.microsoft.com/office/drawing/2014/main" id="{BA5A98E9-9DDB-49EA-98AE-84E5180B93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356742-A124-49F4-AE6C-40A6E3514491}"/>
              </a:ext>
            </a:extLst>
          </p:cNvPr>
          <p:cNvSpPr>
            <a:spLocks noGrp="1"/>
          </p:cNvSpPr>
          <p:nvPr>
            <p:ph type="sldNum" sz="quarter" idx="12"/>
          </p:nvPr>
        </p:nvSpPr>
        <p:spPr/>
        <p:txBody>
          <a:bodyPr/>
          <a:lstStyle/>
          <a:p>
            <a:fld id="{1400E2DC-1409-4041-A4BA-42DF93D858DA}" type="slidenum">
              <a:rPr lang="en-GB" smtClean="0"/>
              <a:t>‹#›</a:t>
            </a:fld>
            <a:endParaRPr lang="en-GB"/>
          </a:p>
        </p:txBody>
      </p:sp>
    </p:spTree>
    <p:extLst>
      <p:ext uri="{BB962C8B-B14F-4D97-AF65-F5344CB8AC3E}">
        <p14:creationId xmlns:p14="http://schemas.microsoft.com/office/powerpoint/2010/main" val="20675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DA7A-8232-4C80-8104-2836DE9D23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89210-EC47-416E-8CA6-9724CE2DDE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D65887-9C6E-4426-90A4-14F87DEDFB83}"/>
              </a:ext>
            </a:extLst>
          </p:cNvPr>
          <p:cNvSpPr>
            <a:spLocks noGrp="1"/>
          </p:cNvSpPr>
          <p:nvPr>
            <p:ph type="dt" sz="half" idx="10"/>
          </p:nvPr>
        </p:nvSpPr>
        <p:spPr/>
        <p:txBody>
          <a:bodyPr/>
          <a:lstStyle/>
          <a:p>
            <a:fld id="{984591CB-A5BE-44C7-AE8C-5378B52BA6BC}" type="datetimeFigureOut">
              <a:rPr lang="en-GB" smtClean="0"/>
              <a:t>29/06/2020</a:t>
            </a:fld>
            <a:endParaRPr lang="en-GB"/>
          </a:p>
        </p:txBody>
      </p:sp>
      <p:sp>
        <p:nvSpPr>
          <p:cNvPr id="5" name="Footer Placeholder 4">
            <a:extLst>
              <a:ext uri="{FF2B5EF4-FFF2-40B4-BE49-F238E27FC236}">
                <a16:creationId xmlns:a16="http://schemas.microsoft.com/office/drawing/2014/main" id="{8C1B330A-2137-453E-9284-F17B533417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4BA230-FCA9-48D0-8916-8E7FDA5E6E40}"/>
              </a:ext>
            </a:extLst>
          </p:cNvPr>
          <p:cNvSpPr>
            <a:spLocks noGrp="1"/>
          </p:cNvSpPr>
          <p:nvPr>
            <p:ph type="sldNum" sz="quarter" idx="12"/>
          </p:nvPr>
        </p:nvSpPr>
        <p:spPr/>
        <p:txBody>
          <a:bodyPr/>
          <a:lstStyle/>
          <a:p>
            <a:fld id="{1400E2DC-1409-4041-A4BA-42DF93D858DA}" type="slidenum">
              <a:rPr lang="en-GB" smtClean="0"/>
              <a:t>‹#›</a:t>
            </a:fld>
            <a:endParaRPr lang="en-GB"/>
          </a:p>
        </p:txBody>
      </p:sp>
    </p:spTree>
    <p:extLst>
      <p:ext uri="{BB962C8B-B14F-4D97-AF65-F5344CB8AC3E}">
        <p14:creationId xmlns:p14="http://schemas.microsoft.com/office/powerpoint/2010/main" val="1651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2AB6C-5999-4D59-911C-00362ED33B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F5081C-435B-429C-AB01-4EB61B46B2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84ADB4-0A1A-46CB-920C-EE4790D322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DADF331-C123-45DA-A8B5-8128F82F60DE}"/>
              </a:ext>
            </a:extLst>
          </p:cNvPr>
          <p:cNvSpPr>
            <a:spLocks noGrp="1"/>
          </p:cNvSpPr>
          <p:nvPr>
            <p:ph type="dt" sz="half" idx="10"/>
          </p:nvPr>
        </p:nvSpPr>
        <p:spPr/>
        <p:txBody>
          <a:bodyPr/>
          <a:lstStyle/>
          <a:p>
            <a:fld id="{984591CB-A5BE-44C7-AE8C-5378B52BA6BC}" type="datetimeFigureOut">
              <a:rPr lang="en-GB" smtClean="0"/>
              <a:t>29/06/2020</a:t>
            </a:fld>
            <a:endParaRPr lang="en-GB"/>
          </a:p>
        </p:txBody>
      </p:sp>
      <p:sp>
        <p:nvSpPr>
          <p:cNvPr id="6" name="Footer Placeholder 5">
            <a:extLst>
              <a:ext uri="{FF2B5EF4-FFF2-40B4-BE49-F238E27FC236}">
                <a16:creationId xmlns:a16="http://schemas.microsoft.com/office/drawing/2014/main" id="{168EB5C7-FAF2-404C-859B-013BC88325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D309F0-32DF-42DF-8F50-767C08B2117D}"/>
              </a:ext>
            </a:extLst>
          </p:cNvPr>
          <p:cNvSpPr>
            <a:spLocks noGrp="1"/>
          </p:cNvSpPr>
          <p:nvPr>
            <p:ph type="sldNum" sz="quarter" idx="12"/>
          </p:nvPr>
        </p:nvSpPr>
        <p:spPr/>
        <p:txBody>
          <a:bodyPr/>
          <a:lstStyle/>
          <a:p>
            <a:fld id="{1400E2DC-1409-4041-A4BA-42DF93D858DA}" type="slidenum">
              <a:rPr lang="en-GB" smtClean="0"/>
              <a:t>‹#›</a:t>
            </a:fld>
            <a:endParaRPr lang="en-GB"/>
          </a:p>
        </p:txBody>
      </p:sp>
    </p:spTree>
    <p:extLst>
      <p:ext uri="{BB962C8B-B14F-4D97-AF65-F5344CB8AC3E}">
        <p14:creationId xmlns:p14="http://schemas.microsoft.com/office/powerpoint/2010/main" val="3982902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72A2-24DD-4DFE-99AF-F335C2295CB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F009FB-7CC3-40B6-B811-74A682369A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40E0CB-F83D-4C96-BDBA-9E3882DF52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ABDE082-16BA-419A-B8D2-7B16290382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357E7F-5579-4988-90B3-22F95E94DD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C3A44F-96E8-44BD-9D56-85B2780BAC07}"/>
              </a:ext>
            </a:extLst>
          </p:cNvPr>
          <p:cNvSpPr>
            <a:spLocks noGrp="1"/>
          </p:cNvSpPr>
          <p:nvPr>
            <p:ph type="dt" sz="half" idx="10"/>
          </p:nvPr>
        </p:nvSpPr>
        <p:spPr/>
        <p:txBody>
          <a:bodyPr/>
          <a:lstStyle/>
          <a:p>
            <a:fld id="{984591CB-A5BE-44C7-AE8C-5378B52BA6BC}" type="datetimeFigureOut">
              <a:rPr lang="en-GB" smtClean="0"/>
              <a:t>29/06/2020</a:t>
            </a:fld>
            <a:endParaRPr lang="en-GB"/>
          </a:p>
        </p:txBody>
      </p:sp>
      <p:sp>
        <p:nvSpPr>
          <p:cNvPr id="8" name="Footer Placeholder 7">
            <a:extLst>
              <a:ext uri="{FF2B5EF4-FFF2-40B4-BE49-F238E27FC236}">
                <a16:creationId xmlns:a16="http://schemas.microsoft.com/office/drawing/2014/main" id="{B1F4CDA2-9BE7-4657-AF38-F7B15A08DFF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3F69D3D-CC48-4497-BB90-1580F017EFDD}"/>
              </a:ext>
            </a:extLst>
          </p:cNvPr>
          <p:cNvSpPr>
            <a:spLocks noGrp="1"/>
          </p:cNvSpPr>
          <p:nvPr>
            <p:ph type="sldNum" sz="quarter" idx="12"/>
          </p:nvPr>
        </p:nvSpPr>
        <p:spPr/>
        <p:txBody>
          <a:bodyPr/>
          <a:lstStyle/>
          <a:p>
            <a:fld id="{1400E2DC-1409-4041-A4BA-42DF93D858DA}" type="slidenum">
              <a:rPr lang="en-GB" smtClean="0"/>
              <a:t>‹#›</a:t>
            </a:fld>
            <a:endParaRPr lang="en-GB"/>
          </a:p>
        </p:txBody>
      </p:sp>
    </p:spTree>
    <p:extLst>
      <p:ext uri="{BB962C8B-B14F-4D97-AF65-F5344CB8AC3E}">
        <p14:creationId xmlns:p14="http://schemas.microsoft.com/office/powerpoint/2010/main" val="3992722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E860-652A-4658-84AF-33CC7C2EAB3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FC07296-3DDD-424B-85E6-E07EFF25391F}"/>
              </a:ext>
            </a:extLst>
          </p:cNvPr>
          <p:cNvSpPr>
            <a:spLocks noGrp="1"/>
          </p:cNvSpPr>
          <p:nvPr>
            <p:ph type="dt" sz="half" idx="10"/>
          </p:nvPr>
        </p:nvSpPr>
        <p:spPr/>
        <p:txBody>
          <a:bodyPr/>
          <a:lstStyle/>
          <a:p>
            <a:fld id="{984591CB-A5BE-44C7-AE8C-5378B52BA6BC}" type="datetimeFigureOut">
              <a:rPr lang="en-GB" smtClean="0"/>
              <a:t>29/06/2020</a:t>
            </a:fld>
            <a:endParaRPr lang="en-GB"/>
          </a:p>
        </p:txBody>
      </p:sp>
      <p:sp>
        <p:nvSpPr>
          <p:cNvPr id="4" name="Footer Placeholder 3">
            <a:extLst>
              <a:ext uri="{FF2B5EF4-FFF2-40B4-BE49-F238E27FC236}">
                <a16:creationId xmlns:a16="http://schemas.microsoft.com/office/drawing/2014/main" id="{5EA465E7-B4E8-4886-BA1B-0E5900FFD83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C9AEC33-1C67-47A8-941B-B6636BC13DCE}"/>
              </a:ext>
            </a:extLst>
          </p:cNvPr>
          <p:cNvSpPr>
            <a:spLocks noGrp="1"/>
          </p:cNvSpPr>
          <p:nvPr>
            <p:ph type="sldNum" sz="quarter" idx="12"/>
          </p:nvPr>
        </p:nvSpPr>
        <p:spPr/>
        <p:txBody>
          <a:bodyPr/>
          <a:lstStyle/>
          <a:p>
            <a:fld id="{1400E2DC-1409-4041-A4BA-42DF93D858DA}" type="slidenum">
              <a:rPr lang="en-GB" smtClean="0"/>
              <a:t>‹#›</a:t>
            </a:fld>
            <a:endParaRPr lang="en-GB"/>
          </a:p>
        </p:txBody>
      </p:sp>
    </p:spTree>
    <p:extLst>
      <p:ext uri="{BB962C8B-B14F-4D97-AF65-F5344CB8AC3E}">
        <p14:creationId xmlns:p14="http://schemas.microsoft.com/office/powerpoint/2010/main" val="3031443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20648E-0673-4620-BEB0-7AACEDE1097C}"/>
              </a:ext>
            </a:extLst>
          </p:cNvPr>
          <p:cNvSpPr>
            <a:spLocks noGrp="1"/>
          </p:cNvSpPr>
          <p:nvPr>
            <p:ph type="dt" sz="half" idx="10"/>
          </p:nvPr>
        </p:nvSpPr>
        <p:spPr/>
        <p:txBody>
          <a:bodyPr/>
          <a:lstStyle/>
          <a:p>
            <a:fld id="{984591CB-A5BE-44C7-AE8C-5378B52BA6BC}" type="datetimeFigureOut">
              <a:rPr lang="en-GB" smtClean="0"/>
              <a:t>29/06/2020</a:t>
            </a:fld>
            <a:endParaRPr lang="en-GB"/>
          </a:p>
        </p:txBody>
      </p:sp>
      <p:sp>
        <p:nvSpPr>
          <p:cNvPr id="3" name="Footer Placeholder 2">
            <a:extLst>
              <a:ext uri="{FF2B5EF4-FFF2-40B4-BE49-F238E27FC236}">
                <a16:creationId xmlns:a16="http://schemas.microsoft.com/office/drawing/2014/main" id="{8F382B4E-E30D-4B04-990D-A58B36A8B4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DBBB175-2E92-4D29-A0C4-E94E5DE7CB2D}"/>
              </a:ext>
            </a:extLst>
          </p:cNvPr>
          <p:cNvSpPr>
            <a:spLocks noGrp="1"/>
          </p:cNvSpPr>
          <p:nvPr>
            <p:ph type="sldNum" sz="quarter" idx="12"/>
          </p:nvPr>
        </p:nvSpPr>
        <p:spPr/>
        <p:txBody>
          <a:bodyPr/>
          <a:lstStyle/>
          <a:p>
            <a:fld id="{1400E2DC-1409-4041-A4BA-42DF93D858DA}" type="slidenum">
              <a:rPr lang="en-GB" smtClean="0"/>
              <a:t>‹#›</a:t>
            </a:fld>
            <a:endParaRPr lang="en-GB"/>
          </a:p>
        </p:txBody>
      </p:sp>
    </p:spTree>
    <p:extLst>
      <p:ext uri="{BB962C8B-B14F-4D97-AF65-F5344CB8AC3E}">
        <p14:creationId xmlns:p14="http://schemas.microsoft.com/office/powerpoint/2010/main" val="684846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4690E-DF3A-4A80-B946-E4D0DEE9C1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E317C71-5E89-4C58-AEDE-73998E20D2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4BDF2C-E580-48C7-B9B5-2B7D8B03D2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0B9C35-979D-4F62-A1A8-109605ED4333}"/>
              </a:ext>
            </a:extLst>
          </p:cNvPr>
          <p:cNvSpPr>
            <a:spLocks noGrp="1"/>
          </p:cNvSpPr>
          <p:nvPr>
            <p:ph type="dt" sz="half" idx="10"/>
          </p:nvPr>
        </p:nvSpPr>
        <p:spPr/>
        <p:txBody>
          <a:bodyPr/>
          <a:lstStyle/>
          <a:p>
            <a:fld id="{984591CB-A5BE-44C7-AE8C-5378B52BA6BC}" type="datetimeFigureOut">
              <a:rPr lang="en-GB" smtClean="0"/>
              <a:t>29/06/2020</a:t>
            </a:fld>
            <a:endParaRPr lang="en-GB"/>
          </a:p>
        </p:txBody>
      </p:sp>
      <p:sp>
        <p:nvSpPr>
          <p:cNvPr id="6" name="Footer Placeholder 5">
            <a:extLst>
              <a:ext uri="{FF2B5EF4-FFF2-40B4-BE49-F238E27FC236}">
                <a16:creationId xmlns:a16="http://schemas.microsoft.com/office/drawing/2014/main" id="{48E7BD6D-77E9-4B7F-8D6D-23E4DDE591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2544B1-59DE-44D8-BB72-6CA491F1CF22}"/>
              </a:ext>
            </a:extLst>
          </p:cNvPr>
          <p:cNvSpPr>
            <a:spLocks noGrp="1"/>
          </p:cNvSpPr>
          <p:nvPr>
            <p:ph type="sldNum" sz="quarter" idx="12"/>
          </p:nvPr>
        </p:nvSpPr>
        <p:spPr/>
        <p:txBody>
          <a:bodyPr/>
          <a:lstStyle/>
          <a:p>
            <a:fld id="{1400E2DC-1409-4041-A4BA-42DF93D858DA}" type="slidenum">
              <a:rPr lang="en-GB" smtClean="0"/>
              <a:t>‹#›</a:t>
            </a:fld>
            <a:endParaRPr lang="en-GB"/>
          </a:p>
        </p:txBody>
      </p:sp>
    </p:spTree>
    <p:extLst>
      <p:ext uri="{BB962C8B-B14F-4D97-AF65-F5344CB8AC3E}">
        <p14:creationId xmlns:p14="http://schemas.microsoft.com/office/powerpoint/2010/main" val="563577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19DEE-68D8-4D4E-B798-26033797BB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8E2923-3CF1-4799-98F5-2987D9B761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3BDA942-C217-45C0-8B89-21C673726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302FD6-36FA-4D04-AC6A-427227842852}"/>
              </a:ext>
            </a:extLst>
          </p:cNvPr>
          <p:cNvSpPr>
            <a:spLocks noGrp="1"/>
          </p:cNvSpPr>
          <p:nvPr>
            <p:ph type="dt" sz="half" idx="10"/>
          </p:nvPr>
        </p:nvSpPr>
        <p:spPr/>
        <p:txBody>
          <a:bodyPr/>
          <a:lstStyle/>
          <a:p>
            <a:fld id="{984591CB-A5BE-44C7-AE8C-5378B52BA6BC}" type="datetimeFigureOut">
              <a:rPr lang="en-GB" smtClean="0"/>
              <a:t>29/06/2020</a:t>
            </a:fld>
            <a:endParaRPr lang="en-GB"/>
          </a:p>
        </p:txBody>
      </p:sp>
      <p:sp>
        <p:nvSpPr>
          <p:cNvPr id="6" name="Footer Placeholder 5">
            <a:extLst>
              <a:ext uri="{FF2B5EF4-FFF2-40B4-BE49-F238E27FC236}">
                <a16:creationId xmlns:a16="http://schemas.microsoft.com/office/drawing/2014/main" id="{CD580E53-40DA-4A31-878E-F999EAE837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3C0630-CB6B-4F75-8D3A-2E895893F4A6}"/>
              </a:ext>
            </a:extLst>
          </p:cNvPr>
          <p:cNvSpPr>
            <a:spLocks noGrp="1"/>
          </p:cNvSpPr>
          <p:nvPr>
            <p:ph type="sldNum" sz="quarter" idx="12"/>
          </p:nvPr>
        </p:nvSpPr>
        <p:spPr/>
        <p:txBody>
          <a:bodyPr/>
          <a:lstStyle/>
          <a:p>
            <a:fld id="{1400E2DC-1409-4041-A4BA-42DF93D858DA}" type="slidenum">
              <a:rPr lang="en-GB" smtClean="0"/>
              <a:t>‹#›</a:t>
            </a:fld>
            <a:endParaRPr lang="en-GB"/>
          </a:p>
        </p:txBody>
      </p:sp>
    </p:spTree>
    <p:extLst>
      <p:ext uri="{BB962C8B-B14F-4D97-AF65-F5344CB8AC3E}">
        <p14:creationId xmlns:p14="http://schemas.microsoft.com/office/powerpoint/2010/main" val="1386495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7C3693-5F7F-45BE-8F2D-2EE549E401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19D6E8-1321-4748-A4F1-45C835A14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EA4041-B431-4005-B79A-7A76EA414A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591CB-A5BE-44C7-AE8C-5378B52BA6BC}" type="datetimeFigureOut">
              <a:rPr lang="en-GB" smtClean="0"/>
              <a:t>29/06/2020</a:t>
            </a:fld>
            <a:endParaRPr lang="en-GB"/>
          </a:p>
        </p:txBody>
      </p:sp>
      <p:sp>
        <p:nvSpPr>
          <p:cNvPr id="5" name="Footer Placeholder 4">
            <a:extLst>
              <a:ext uri="{FF2B5EF4-FFF2-40B4-BE49-F238E27FC236}">
                <a16:creationId xmlns:a16="http://schemas.microsoft.com/office/drawing/2014/main" id="{040020A2-9DC6-4FBF-BA0F-E8B1FA9961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BC905D0-6F8A-412C-9724-D472F300A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00E2DC-1409-4041-A4BA-42DF93D858DA}" type="slidenum">
              <a:rPr lang="en-GB" smtClean="0"/>
              <a:t>‹#›</a:t>
            </a:fld>
            <a:endParaRPr lang="en-GB"/>
          </a:p>
        </p:txBody>
      </p:sp>
    </p:spTree>
    <p:extLst>
      <p:ext uri="{BB962C8B-B14F-4D97-AF65-F5344CB8AC3E}">
        <p14:creationId xmlns:p14="http://schemas.microsoft.com/office/powerpoint/2010/main" val="7344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F195-935E-40BD-9DA9-BFFA0C2C14C3}"/>
              </a:ext>
            </a:extLst>
          </p:cNvPr>
          <p:cNvSpPr>
            <a:spLocks noGrp="1"/>
          </p:cNvSpPr>
          <p:nvPr>
            <p:ph type="ctrTitle"/>
          </p:nvPr>
        </p:nvSpPr>
        <p:spPr/>
        <p:txBody>
          <a:bodyPr/>
          <a:lstStyle/>
          <a:p>
            <a:r>
              <a:rPr lang="en-GB" dirty="0"/>
              <a:t>lighthouse</a:t>
            </a:r>
          </a:p>
        </p:txBody>
      </p:sp>
      <p:sp>
        <p:nvSpPr>
          <p:cNvPr id="3" name="Subtitle 2">
            <a:extLst>
              <a:ext uri="{FF2B5EF4-FFF2-40B4-BE49-F238E27FC236}">
                <a16:creationId xmlns:a16="http://schemas.microsoft.com/office/drawing/2014/main" id="{60754E36-EBEB-4DAE-8142-0F8FC6D889CE}"/>
              </a:ext>
            </a:extLst>
          </p:cNvPr>
          <p:cNvSpPr>
            <a:spLocks noGrp="1"/>
          </p:cNvSpPr>
          <p:nvPr>
            <p:ph type="subTitle" idx="1"/>
          </p:nvPr>
        </p:nvSpPr>
        <p:spPr/>
        <p:txBody>
          <a:bodyPr/>
          <a:lstStyle/>
          <a:p>
            <a:r>
              <a:rPr lang="en-GB" dirty="0"/>
              <a:t>By Cameron </a:t>
            </a:r>
          </a:p>
        </p:txBody>
      </p:sp>
    </p:spTree>
    <p:extLst>
      <p:ext uri="{BB962C8B-B14F-4D97-AF65-F5344CB8AC3E}">
        <p14:creationId xmlns:p14="http://schemas.microsoft.com/office/powerpoint/2010/main" val="3792273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3CDB-CBC3-4637-8972-B581652EE390}"/>
              </a:ext>
            </a:extLst>
          </p:cNvPr>
          <p:cNvSpPr>
            <a:spLocks noGrp="1"/>
          </p:cNvSpPr>
          <p:nvPr>
            <p:ph type="title"/>
          </p:nvPr>
        </p:nvSpPr>
        <p:spPr/>
        <p:txBody>
          <a:bodyPr>
            <a:normAutofit/>
          </a:bodyPr>
          <a:lstStyle/>
          <a:p>
            <a:r>
              <a:rPr lang="en-GB" u="sng" dirty="0"/>
              <a:t> How do the villagers help the Lighthouse Keeper in the end? </a:t>
            </a:r>
          </a:p>
        </p:txBody>
      </p:sp>
      <p:sp>
        <p:nvSpPr>
          <p:cNvPr id="3" name="Content Placeholder 2">
            <a:extLst>
              <a:ext uri="{FF2B5EF4-FFF2-40B4-BE49-F238E27FC236}">
                <a16:creationId xmlns:a16="http://schemas.microsoft.com/office/drawing/2014/main" id="{363239B1-F7D6-4CE6-B6E9-7932BD2C46EC}"/>
              </a:ext>
            </a:extLst>
          </p:cNvPr>
          <p:cNvSpPr>
            <a:spLocks noGrp="1"/>
          </p:cNvSpPr>
          <p:nvPr>
            <p:ph idx="1"/>
          </p:nvPr>
        </p:nvSpPr>
        <p:spPr/>
        <p:txBody>
          <a:bodyPr/>
          <a:lstStyle/>
          <a:p>
            <a:pPr marL="0" indent="0">
              <a:buNone/>
            </a:pPr>
            <a:r>
              <a:rPr lang="en-GB" dirty="0"/>
              <a:t>The villagers all came out with there lamps so then the ship could see the lighthouse was there and didn’t crash into the rocks.</a:t>
            </a:r>
          </a:p>
        </p:txBody>
      </p:sp>
    </p:spTree>
    <p:extLst>
      <p:ext uri="{BB962C8B-B14F-4D97-AF65-F5344CB8AC3E}">
        <p14:creationId xmlns:p14="http://schemas.microsoft.com/office/powerpoint/2010/main" val="3046965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7C15C7-972F-412F-B287-3046FB877DA1}"/>
              </a:ext>
            </a:extLst>
          </p:cNvPr>
          <p:cNvSpPr/>
          <p:nvPr/>
        </p:nvSpPr>
        <p:spPr>
          <a:xfrm>
            <a:off x="4507012" y="0"/>
            <a:ext cx="177324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video</a:t>
            </a:r>
            <a:endParaRPr lang="en-US" sz="5400" b="1" cap="none" spc="0" dirty="0">
              <a:ln/>
              <a:solidFill>
                <a:schemeClr val="accent4"/>
              </a:solidFill>
              <a:effectLst/>
            </a:endParaRPr>
          </a:p>
        </p:txBody>
      </p:sp>
      <p:pic>
        <p:nvPicPr>
          <p:cNvPr id="3" name="lighthouse_453">
            <a:hlinkClick r:id="" action="ppaction://media"/>
            <a:extLst>
              <a:ext uri="{FF2B5EF4-FFF2-40B4-BE49-F238E27FC236}">
                <a16:creationId xmlns:a16="http://schemas.microsoft.com/office/drawing/2014/main" id="{DF0E2312-60BC-4747-97DB-7B44E543BC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6284" y="805269"/>
            <a:ext cx="10760411" cy="6052731"/>
          </a:xfrm>
          <a:prstGeom prst="rect">
            <a:avLst/>
          </a:prstGeom>
        </p:spPr>
      </p:pic>
    </p:spTree>
    <p:extLst>
      <p:ext uri="{BB962C8B-B14F-4D97-AF65-F5344CB8AC3E}">
        <p14:creationId xmlns:p14="http://schemas.microsoft.com/office/powerpoint/2010/main" val="57146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5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2439-834F-4A77-8B4C-2A96651C6FD9}"/>
              </a:ext>
            </a:extLst>
          </p:cNvPr>
          <p:cNvSpPr>
            <a:spLocks noGrp="1"/>
          </p:cNvSpPr>
          <p:nvPr>
            <p:ph type="title"/>
          </p:nvPr>
        </p:nvSpPr>
        <p:spPr/>
        <p:txBody>
          <a:bodyPr/>
          <a:lstStyle/>
          <a:p>
            <a:r>
              <a:rPr lang="en-GB" dirty="0"/>
              <a:t> </a:t>
            </a:r>
            <a:r>
              <a:rPr lang="en-GB" u="sng" dirty="0"/>
              <a:t>When do you think the story is set?</a:t>
            </a:r>
          </a:p>
        </p:txBody>
      </p:sp>
      <p:sp>
        <p:nvSpPr>
          <p:cNvPr id="3" name="Content Placeholder 2">
            <a:extLst>
              <a:ext uri="{FF2B5EF4-FFF2-40B4-BE49-F238E27FC236}">
                <a16:creationId xmlns:a16="http://schemas.microsoft.com/office/drawing/2014/main" id="{5C53BF4B-BE71-4403-BA68-3C6339730D9D}"/>
              </a:ext>
            </a:extLst>
          </p:cNvPr>
          <p:cNvSpPr>
            <a:spLocks noGrp="1"/>
          </p:cNvSpPr>
          <p:nvPr>
            <p:ph idx="1"/>
          </p:nvPr>
        </p:nvSpPr>
        <p:spPr/>
        <p:txBody>
          <a:bodyPr>
            <a:normAutofit/>
          </a:bodyPr>
          <a:lstStyle/>
          <a:p>
            <a:pPr marL="0" indent="0">
              <a:buNone/>
            </a:pPr>
            <a:r>
              <a:rPr lang="en-GB" sz="3200" dirty="0"/>
              <a:t>I think it was set in the olden days.</a:t>
            </a:r>
          </a:p>
          <a:p>
            <a:pPr marL="0" indent="0">
              <a:buNone/>
            </a:pPr>
            <a:endParaRPr lang="en-GB" sz="3200" dirty="0"/>
          </a:p>
        </p:txBody>
      </p:sp>
    </p:spTree>
    <p:extLst>
      <p:ext uri="{BB962C8B-B14F-4D97-AF65-F5344CB8AC3E}">
        <p14:creationId xmlns:p14="http://schemas.microsoft.com/office/powerpoint/2010/main" val="2826174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F03E-506E-4FA8-87A9-6C9E945C8325}"/>
              </a:ext>
            </a:extLst>
          </p:cNvPr>
          <p:cNvSpPr>
            <a:spLocks noGrp="1"/>
          </p:cNvSpPr>
          <p:nvPr>
            <p:ph type="title"/>
          </p:nvPr>
        </p:nvSpPr>
        <p:spPr>
          <a:xfrm>
            <a:off x="838200" y="365126"/>
            <a:ext cx="10515600" cy="1325563"/>
          </a:xfrm>
        </p:spPr>
        <p:txBody>
          <a:bodyPr/>
          <a:lstStyle/>
          <a:p>
            <a:r>
              <a:rPr lang="en-GB" u="sng" dirty="0">
                <a:latin typeface="Arial" panose="020B0604020202020204" pitchFamily="34" charset="0"/>
              </a:rPr>
              <a:t>How could you describe the setting? </a:t>
            </a:r>
            <a:endParaRPr lang="en-GB" u="sng" dirty="0"/>
          </a:p>
        </p:txBody>
      </p:sp>
      <p:sp>
        <p:nvSpPr>
          <p:cNvPr id="4" name="TextBox 3">
            <a:extLst>
              <a:ext uri="{FF2B5EF4-FFF2-40B4-BE49-F238E27FC236}">
                <a16:creationId xmlns:a16="http://schemas.microsoft.com/office/drawing/2014/main" id="{920D2BB7-BE9A-466A-833A-C944490CD19C}"/>
              </a:ext>
            </a:extLst>
          </p:cNvPr>
          <p:cNvSpPr txBox="1"/>
          <p:nvPr/>
        </p:nvSpPr>
        <p:spPr>
          <a:xfrm>
            <a:off x="450574" y="1961322"/>
            <a:ext cx="11343861" cy="1815882"/>
          </a:xfrm>
          <a:prstGeom prst="rect">
            <a:avLst/>
          </a:prstGeom>
          <a:noFill/>
        </p:spPr>
        <p:txBody>
          <a:bodyPr wrap="square" rtlCol="0">
            <a:spAutoFit/>
          </a:bodyPr>
          <a:lstStyle/>
          <a:p>
            <a:r>
              <a:rPr lang="en-GB" sz="2800" dirty="0"/>
              <a:t>It was a dark, wintery night at a lighthouse and the owner of the lighthouse was writing something. Suddenly the lighthouse light broke and the man picked it up and accidentally dropped it so then it fell on the floor and smashed into smithereens. </a:t>
            </a:r>
          </a:p>
        </p:txBody>
      </p:sp>
    </p:spTree>
    <p:extLst>
      <p:ext uri="{BB962C8B-B14F-4D97-AF65-F5344CB8AC3E}">
        <p14:creationId xmlns:p14="http://schemas.microsoft.com/office/powerpoint/2010/main" val="165491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D4681-A0EF-4831-A58A-409A90A472F3}"/>
              </a:ext>
            </a:extLst>
          </p:cNvPr>
          <p:cNvSpPr>
            <a:spLocks noGrp="1"/>
          </p:cNvSpPr>
          <p:nvPr>
            <p:ph type="title"/>
          </p:nvPr>
        </p:nvSpPr>
        <p:spPr/>
        <p:txBody>
          <a:bodyPr/>
          <a:lstStyle/>
          <a:p>
            <a:r>
              <a:rPr lang="en-GB" u="sng" dirty="0"/>
              <a:t>What do you think the lighthouse keeper thinks of the villagers? </a:t>
            </a:r>
          </a:p>
        </p:txBody>
      </p:sp>
      <p:sp>
        <p:nvSpPr>
          <p:cNvPr id="3" name="Content Placeholder 2">
            <a:extLst>
              <a:ext uri="{FF2B5EF4-FFF2-40B4-BE49-F238E27FC236}">
                <a16:creationId xmlns:a16="http://schemas.microsoft.com/office/drawing/2014/main" id="{E03B92F4-F391-4FD0-9870-B36D837D75E7}"/>
              </a:ext>
            </a:extLst>
          </p:cNvPr>
          <p:cNvSpPr>
            <a:spLocks noGrp="1"/>
          </p:cNvSpPr>
          <p:nvPr>
            <p:ph idx="1"/>
          </p:nvPr>
        </p:nvSpPr>
        <p:spPr/>
        <p:txBody>
          <a:bodyPr/>
          <a:lstStyle/>
          <a:p>
            <a:pPr marL="0" indent="0">
              <a:buNone/>
            </a:pPr>
            <a:r>
              <a:rPr lang="en-GB" dirty="0"/>
              <a:t>I think that the lighthouse keeper felt happy and thankful for what the villagers did to help him tell the ship not to come towards the rocks.</a:t>
            </a:r>
          </a:p>
        </p:txBody>
      </p:sp>
    </p:spTree>
    <p:extLst>
      <p:ext uri="{BB962C8B-B14F-4D97-AF65-F5344CB8AC3E}">
        <p14:creationId xmlns:p14="http://schemas.microsoft.com/office/powerpoint/2010/main" val="3212732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1EA9A-FB21-478B-B229-6D4DED691D5F}"/>
              </a:ext>
            </a:extLst>
          </p:cNvPr>
          <p:cNvSpPr>
            <a:spLocks noGrp="1"/>
          </p:cNvSpPr>
          <p:nvPr>
            <p:ph type="title"/>
          </p:nvPr>
        </p:nvSpPr>
        <p:spPr/>
        <p:txBody>
          <a:bodyPr/>
          <a:lstStyle/>
          <a:p>
            <a:r>
              <a:rPr lang="en-GB" u="sng" dirty="0"/>
              <a:t>Does he like his neighbours? </a:t>
            </a:r>
          </a:p>
        </p:txBody>
      </p:sp>
      <p:sp>
        <p:nvSpPr>
          <p:cNvPr id="3" name="Content Placeholder 2">
            <a:extLst>
              <a:ext uri="{FF2B5EF4-FFF2-40B4-BE49-F238E27FC236}">
                <a16:creationId xmlns:a16="http://schemas.microsoft.com/office/drawing/2014/main" id="{0E5D079F-AB29-4499-BF55-66F9D1BEE9F2}"/>
              </a:ext>
            </a:extLst>
          </p:cNvPr>
          <p:cNvSpPr>
            <a:spLocks noGrp="1"/>
          </p:cNvSpPr>
          <p:nvPr>
            <p:ph idx="1"/>
          </p:nvPr>
        </p:nvSpPr>
        <p:spPr/>
        <p:txBody>
          <a:bodyPr/>
          <a:lstStyle/>
          <a:p>
            <a:pPr marL="0" indent="0">
              <a:buNone/>
            </a:pPr>
            <a:r>
              <a:rPr lang="en-GB" dirty="0"/>
              <a:t>Yes, I think that the lighthouse keeper likes his neighbours now because of the lovely thing they did to help him.</a:t>
            </a:r>
          </a:p>
        </p:txBody>
      </p:sp>
    </p:spTree>
    <p:extLst>
      <p:ext uri="{BB962C8B-B14F-4D97-AF65-F5344CB8AC3E}">
        <p14:creationId xmlns:p14="http://schemas.microsoft.com/office/powerpoint/2010/main" val="215209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A9B2-1CB7-4697-8DFE-85DB43DA82F2}"/>
              </a:ext>
            </a:extLst>
          </p:cNvPr>
          <p:cNvSpPr>
            <a:spLocks noGrp="1"/>
          </p:cNvSpPr>
          <p:nvPr>
            <p:ph type="title"/>
          </p:nvPr>
        </p:nvSpPr>
        <p:spPr/>
        <p:txBody>
          <a:bodyPr/>
          <a:lstStyle/>
          <a:p>
            <a:r>
              <a:rPr lang="en-GB" u="sng" dirty="0"/>
              <a:t>What is the problem in the film? </a:t>
            </a:r>
          </a:p>
        </p:txBody>
      </p:sp>
      <p:sp>
        <p:nvSpPr>
          <p:cNvPr id="3" name="Content Placeholder 2">
            <a:extLst>
              <a:ext uri="{FF2B5EF4-FFF2-40B4-BE49-F238E27FC236}">
                <a16:creationId xmlns:a16="http://schemas.microsoft.com/office/drawing/2014/main" id="{3D6B767B-7F87-45A8-A77F-966627E7E88B}"/>
              </a:ext>
            </a:extLst>
          </p:cNvPr>
          <p:cNvSpPr>
            <a:spLocks noGrp="1"/>
          </p:cNvSpPr>
          <p:nvPr>
            <p:ph idx="1"/>
          </p:nvPr>
        </p:nvSpPr>
        <p:spPr/>
        <p:txBody>
          <a:bodyPr/>
          <a:lstStyle/>
          <a:p>
            <a:pPr marL="0" indent="0">
              <a:buNone/>
            </a:pPr>
            <a:r>
              <a:rPr lang="en-GB" dirty="0"/>
              <a:t>The problem in the film is that the lighthouse broke and the lighthouse keeper didn’t now why!</a:t>
            </a:r>
          </a:p>
        </p:txBody>
      </p:sp>
    </p:spTree>
    <p:extLst>
      <p:ext uri="{BB962C8B-B14F-4D97-AF65-F5344CB8AC3E}">
        <p14:creationId xmlns:p14="http://schemas.microsoft.com/office/powerpoint/2010/main" val="231729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64923-7EDB-4B32-B3C5-F17612664E79}"/>
              </a:ext>
            </a:extLst>
          </p:cNvPr>
          <p:cNvSpPr>
            <a:spLocks noGrp="1"/>
          </p:cNvSpPr>
          <p:nvPr>
            <p:ph type="title"/>
          </p:nvPr>
        </p:nvSpPr>
        <p:spPr/>
        <p:txBody>
          <a:bodyPr/>
          <a:lstStyle/>
          <a:p>
            <a:r>
              <a:rPr lang="en-GB" u="sng" dirty="0"/>
              <a:t>How do you think the Lighthouse Keeper feels when he sees the ship? </a:t>
            </a:r>
          </a:p>
        </p:txBody>
      </p:sp>
      <p:sp>
        <p:nvSpPr>
          <p:cNvPr id="3" name="Content Placeholder 2">
            <a:extLst>
              <a:ext uri="{FF2B5EF4-FFF2-40B4-BE49-F238E27FC236}">
                <a16:creationId xmlns:a16="http://schemas.microsoft.com/office/drawing/2014/main" id="{636CBB9C-2FE5-46A9-A2CC-8B9B6B217C9A}"/>
              </a:ext>
            </a:extLst>
          </p:cNvPr>
          <p:cNvSpPr>
            <a:spLocks noGrp="1"/>
          </p:cNvSpPr>
          <p:nvPr>
            <p:ph idx="1"/>
          </p:nvPr>
        </p:nvSpPr>
        <p:spPr/>
        <p:txBody>
          <a:bodyPr/>
          <a:lstStyle/>
          <a:p>
            <a:pPr marL="0" indent="0">
              <a:buNone/>
            </a:pPr>
            <a:r>
              <a:rPr lang="en-GB" dirty="0"/>
              <a:t>I think the lighthouse keeper felt worried when he saw the ship coming towards the rocks because there was no light on because it was broken.</a:t>
            </a:r>
          </a:p>
        </p:txBody>
      </p:sp>
    </p:spTree>
    <p:extLst>
      <p:ext uri="{BB962C8B-B14F-4D97-AF65-F5344CB8AC3E}">
        <p14:creationId xmlns:p14="http://schemas.microsoft.com/office/powerpoint/2010/main" val="1698379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214A-BA8A-4C82-8656-78C3F8E4349C}"/>
              </a:ext>
            </a:extLst>
          </p:cNvPr>
          <p:cNvSpPr>
            <a:spLocks noGrp="1"/>
          </p:cNvSpPr>
          <p:nvPr>
            <p:ph type="title"/>
          </p:nvPr>
        </p:nvSpPr>
        <p:spPr/>
        <p:txBody>
          <a:bodyPr/>
          <a:lstStyle/>
          <a:p>
            <a:r>
              <a:rPr lang="en-GB" u="sng" dirty="0"/>
              <a:t>How does the director build tension in the scene? </a:t>
            </a:r>
          </a:p>
        </p:txBody>
      </p:sp>
      <p:sp>
        <p:nvSpPr>
          <p:cNvPr id="3" name="Content Placeholder 2">
            <a:extLst>
              <a:ext uri="{FF2B5EF4-FFF2-40B4-BE49-F238E27FC236}">
                <a16:creationId xmlns:a16="http://schemas.microsoft.com/office/drawing/2014/main" id="{0E16B976-56C2-470D-A5EF-51CBC14D97C7}"/>
              </a:ext>
            </a:extLst>
          </p:cNvPr>
          <p:cNvSpPr>
            <a:spLocks noGrp="1"/>
          </p:cNvSpPr>
          <p:nvPr>
            <p:ph idx="1"/>
          </p:nvPr>
        </p:nvSpPr>
        <p:spPr/>
        <p:txBody>
          <a:bodyPr/>
          <a:lstStyle/>
          <a:p>
            <a:pPr marL="0" indent="0">
              <a:buNone/>
            </a:pPr>
            <a:r>
              <a:rPr lang="en-GB" dirty="0"/>
              <a:t>If the people didn’t come with there lamps I think the ship would of crashed into the rocks.</a:t>
            </a:r>
          </a:p>
        </p:txBody>
      </p:sp>
    </p:spTree>
    <p:extLst>
      <p:ext uri="{BB962C8B-B14F-4D97-AF65-F5344CB8AC3E}">
        <p14:creationId xmlns:p14="http://schemas.microsoft.com/office/powerpoint/2010/main" val="7941615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281</Words>
  <Application>Microsoft Office PowerPoint</Application>
  <PresentationFormat>Widescreen</PresentationFormat>
  <Paragraphs>19</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lighthouse</vt:lpstr>
      <vt:lpstr>PowerPoint Presentation</vt:lpstr>
      <vt:lpstr> When do you think the story is set?</vt:lpstr>
      <vt:lpstr>How could you describe the setting? </vt:lpstr>
      <vt:lpstr>What do you think the lighthouse keeper thinks of the villagers? </vt:lpstr>
      <vt:lpstr>Does he like his neighbours? </vt:lpstr>
      <vt:lpstr>What is the problem in the film? </vt:lpstr>
      <vt:lpstr>How do you think the Lighthouse Keeper feels when he sees the ship? </vt:lpstr>
      <vt:lpstr>How does the director build tension in the scene? </vt:lpstr>
      <vt:lpstr> How do the villagers help the Lighthouse Keeper in the end?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lighthouse</dc:title>
  <dc:creator>Cameron Ritchie</dc:creator>
  <cp:lastModifiedBy>Cameron Ritchie</cp:lastModifiedBy>
  <cp:revision>5</cp:revision>
  <dcterms:created xsi:type="dcterms:W3CDTF">2020-06-29T08:51:24Z</dcterms:created>
  <dcterms:modified xsi:type="dcterms:W3CDTF">2020-06-29T09:30:38Z</dcterms:modified>
</cp:coreProperties>
</file>