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3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73B85-AA9A-4A83-9A85-F888C6D3F641}" type="datetimeFigureOut">
              <a:rPr lang="en-US" smtClean="0"/>
              <a:pPr/>
              <a:t>29/03/18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15D2E-4717-4575-B0E5-6810C36777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63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1DCC0-F173-4AF2-9723-2790A3CE2441}" type="datetimeFigureOut">
              <a:rPr lang="en-US" smtClean="0"/>
              <a:pPr/>
              <a:t>29/03/18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3B82-F30F-4445-ADDE-BD7FEEB03D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41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93B82-F30F-4445-ADDE-BD7FEEB03DDF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93B82-F30F-4445-ADDE-BD7FEEB03DDF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93B82-F30F-4445-ADDE-BD7FEEB03DDF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93B82-F30F-4445-ADDE-BD7FEEB03DDF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93B82-F30F-4445-ADDE-BD7FEEB03DDF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93B82-F30F-4445-ADDE-BD7FEEB03DDF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93B82-F30F-4445-ADDE-BD7FEEB03DDF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93B82-F30F-4445-ADDE-BD7FEEB03DDF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93B82-F30F-4445-ADDE-BD7FEEB03DDF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93B82-F30F-4445-ADDE-BD7FEEB03DDF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93B82-F30F-4445-ADDE-BD7FEEB03DDF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93B82-F30F-4445-ADDE-BD7FEEB03DDF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93B82-F30F-4445-ADDE-BD7FEEB03DDF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93B82-F30F-4445-ADDE-BD7FEEB03DDF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93B82-F30F-4445-ADDE-BD7FEEB03DDF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93B82-F30F-4445-ADDE-BD7FEEB03DDF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93B82-F30F-4445-ADDE-BD7FEEB03DDF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93B82-F30F-4445-ADDE-BD7FEEB03DDF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93B82-F30F-4445-ADDE-BD7FEEB03DDF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93B82-F30F-4445-ADDE-BD7FEEB03DDF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93B82-F30F-4445-ADDE-BD7FEEB03DDF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93B82-F30F-4445-ADDE-BD7FEEB03DDF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93B82-F30F-4445-ADDE-BD7FEEB03DDF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93B82-F30F-4445-ADDE-BD7FEEB03DDF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93B82-F30F-4445-ADDE-BD7FEEB03DDF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93B82-F30F-4445-ADDE-BD7FEEB03DDF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93B82-F30F-4445-ADDE-BD7FEEB03DDF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93B82-F30F-4445-ADDE-BD7FEEB03DDF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93B82-F30F-4445-ADDE-BD7FEEB03DDF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93B82-F30F-4445-ADDE-BD7FEEB03DDF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93B82-F30F-4445-ADDE-BD7FEEB03DDF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93B82-F30F-4445-ADDE-BD7FEEB03DDF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93B82-F30F-4445-ADDE-BD7FEEB03DDF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93B82-F30F-4445-ADDE-BD7FEEB03DDF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93B82-F30F-4445-ADDE-BD7FEEB03DDF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93B82-F30F-4445-ADDE-BD7FEEB03DDF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93B82-F30F-4445-ADDE-BD7FEEB03DDF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3B01-B1B0-4A80-9B17-6D3622F1D66E}" type="datetimeFigureOut">
              <a:rPr lang="en-US" smtClean="0"/>
              <a:pPr/>
              <a:t>29/03/18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4B83-2A86-4C75-9E8E-4F0D1380A3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3B01-B1B0-4A80-9B17-6D3622F1D66E}" type="datetimeFigureOut">
              <a:rPr lang="en-US" smtClean="0"/>
              <a:pPr/>
              <a:t>29/03/18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4B83-2A86-4C75-9E8E-4F0D1380A3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3B01-B1B0-4A80-9B17-6D3622F1D66E}" type="datetimeFigureOut">
              <a:rPr lang="en-US" smtClean="0"/>
              <a:pPr/>
              <a:t>29/03/18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4B83-2A86-4C75-9E8E-4F0D1380A3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3B01-B1B0-4A80-9B17-6D3622F1D66E}" type="datetimeFigureOut">
              <a:rPr lang="en-US" smtClean="0"/>
              <a:pPr/>
              <a:t>29/03/18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4B83-2A86-4C75-9E8E-4F0D1380A3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3B01-B1B0-4A80-9B17-6D3622F1D66E}" type="datetimeFigureOut">
              <a:rPr lang="en-US" smtClean="0"/>
              <a:pPr/>
              <a:t>29/03/18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4B83-2A86-4C75-9E8E-4F0D1380A3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3B01-B1B0-4A80-9B17-6D3622F1D66E}" type="datetimeFigureOut">
              <a:rPr lang="en-US" smtClean="0"/>
              <a:pPr/>
              <a:t>29/03/18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4B83-2A86-4C75-9E8E-4F0D1380A3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3B01-B1B0-4A80-9B17-6D3622F1D66E}" type="datetimeFigureOut">
              <a:rPr lang="en-US" smtClean="0"/>
              <a:pPr/>
              <a:t>29/03/18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4B83-2A86-4C75-9E8E-4F0D1380A3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3B01-B1B0-4A80-9B17-6D3622F1D66E}" type="datetimeFigureOut">
              <a:rPr lang="en-US" smtClean="0"/>
              <a:pPr/>
              <a:t>29/03/18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4B83-2A86-4C75-9E8E-4F0D1380A3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3B01-B1B0-4A80-9B17-6D3622F1D66E}" type="datetimeFigureOut">
              <a:rPr lang="en-US" smtClean="0"/>
              <a:pPr/>
              <a:t>29/03/18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4B83-2A86-4C75-9E8E-4F0D1380A3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3B01-B1B0-4A80-9B17-6D3622F1D66E}" type="datetimeFigureOut">
              <a:rPr lang="en-US" smtClean="0"/>
              <a:pPr/>
              <a:t>29/03/18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4B83-2A86-4C75-9E8E-4F0D1380A3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3B01-B1B0-4A80-9B17-6D3622F1D66E}" type="datetimeFigureOut">
              <a:rPr lang="en-US" smtClean="0"/>
              <a:pPr/>
              <a:t>29/03/18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4B83-2A86-4C75-9E8E-4F0D1380A3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03B01-B1B0-4A80-9B17-6D3622F1D66E}" type="datetimeFigureOut">
              <a:rPr lang="en-US" smtClean="0"/>
              <a:pPr/>
              <a:t>29/03/18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4B83-2A86-4C75-9E8E-4F0D1380A39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gif"/><Relationship Id="rId5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0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924944"/>
            <a:ext cx="7772400" cy="1728000"/>
          </a:xfrm>
        </p:spPr>
        <p:txBody>
          <a:bodyPr>
            <a:noAutofit/>
          </a:bodyPr>
          <a:lstStyle/>
          <a:p>
            <a:r>
              <a:rPr lang="en-GB" sz="13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Eggsters</a:t>
            </a:r>
            <a:r>
              <a:rPr lang="en-GB" sz="1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br>
              <a:rPr lang="en-GB" sz="1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GB" sz="1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2018</a:t>
            </a:r>
            <a:endParaRPr lang="en-GB" sz="1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 descr="C:\Users\BIP\AppData\Local\Microsoft\Windows\Temporary Internet Files\Content.IE5\U7IOG35I\MMj0354544000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765498"/>
            <a:ext cx="1571636" cy="1607355"/>
          </a:xfrm>
          <a:prstGeom prst="rect">
            <a:avLst/>
          </a:prstGeom>
          <a:noFill/>
        </p:spPr>
      </p:pic>
      <p:pic>
        <p:nvPicPr>
          <p:cNvPr id="1028" name="Picture 4" descr="C:\Users\BIP\AppData\Local\Microsoft\Windows\Temporary Internet Files\Content.IE5\CD3ON9WI\MMj0336524000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16194"/>
            <a:ext cx="857250" cy="638175"/>
          </a:xfrm>
          <a:prstGeom prst="rect">
            <a:avLst/>
          </a:prstGeom>
          <a:noFill/>
        </p:spPr>
      </p:pic>
      <p:pic>
        <p:nvPicPr>
          <p:cNvPr id="1029" name="Picture 5" descr="C:\Users\BIP\AppData\Local\Microsoft\Windows\Temporary Internet Files\Content.IE5\0HVILKC3\MMAG00397_0000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710" y="44624"/>
            <a:ext cx="971550" cy="155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FS2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1857364"/>
            <a:ext cx="65008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Best Trier</a:t>
            </a:r>
          </a:p>
          <a:p>
            <a:pPr algn="ctr"/>
            <a:endParaRPr lang="en-GB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Sophia </a:t>
            </a:r>
            <a:r>
              <a:rPr lang="en-GB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Dharmalingham</a:t>
            </a:r>
            <a:endParaRPr lang="en-GB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8184" y="908720"/>
            <a:ext cx="252028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Sheep Farm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5760640" cy="43204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FS2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1484784"/>
            <a:ext cx="65008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Winner</a:t>
            </a:r>
          </a:p>
          <a:p>
            <a:pPr algn="ctr"/>
            <a:endParaRPr lang="en-GB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Lacey</a:t>
            </a:r>
            <a:r>
              <a:rPr lang="en-GB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Mae Robson</a:t>
            </a:r>
            <a:endParaRPr lang="en-GB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7536" y="908720"/>
            <a:ext cx="4176464" cy="1143000"/>
          </a:xfrm>
        </p:spPr>
        <p:txBody>
          <a:bodyPr>
            <a:normAutofit fontScale="90000"/>
          </a:bodyPr>
          <a:lstStyle/>
          <a:p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Lacey’s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Farm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1" y="1460087"/>
            <a:ext cx="5472608" cy="41044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1HB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1484784"/>
            <a:ext cx="69294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Runner Up</a:t>
            </a:r>
          </a:p>
          <a:p>
            <a:pPr algn="ctr"/>
            <a:endParaRPr lang="en-GB" sz="8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Cody Hedley</a:t>
            </a:r>
            <a:endParaRPr lang="en-GB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Wrestlers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1556792"/>
            <a:ext cx="6000664" cy="45004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1HB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1857364"/>
            <a:ext cx="75009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Winner</a:t>
            </a:r>
          </a:p>
          <a:p>
            <a:pPr algn="ctr"/>
            <a:r>
              <a:rPr lang="en-GB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Lily </a:t>
            </a:r>
            <a:r>
              <a:rPr lang="en-GB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Rooke</a:t>
            </a:r>
            <a:endParaRPr lang="en-GB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Chick and Bunny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1484784"/>
            <a:ext cx="6336700" cy="47525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2DW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1857364"/>
            <a:ext cx="714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Runner Up</a:t>
            </a:r>
          </a:p>
          <a:p>
            <a:pPr algn="ctr"/>
            <a:r>
              <a:rPr lang="en-GB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Uzair</a:t>
            </a:r>
            <a:r>
              <a:rPr lang="en-GB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Rana</a:t>
            </a:r>
            <a:endParaRPr lang="en-GB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104" y="980728"/>
            <a:ext cx="3384376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Two Boys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3981" y="1170205"/>
            <a:ext cx="6124330" cy="45932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FS1 - am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1844824"/>
            <a:ext cx="692948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Best Trier</a:t>
            </a:r>
          </a:p>
          <a:p>
            <a:pPr algn="ctr"/>
            <a:endParaRPr lang="en-GB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Tymon</a:t>
            </a:r>
            <a:r>
              <a:rPr lang="en-GB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Drozdz</a:t>
            </a:r>
            <a:endParaRPr lang="en-GB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2DW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1857364"/>
            <a:ext cx="650085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Winner</a:t>
            </a:r>
          </a:p>
          <a:p>
            <a:pPr algn="ctr"/>
            <a:endParaRPr lang="en-GB" sz="8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Lewis Wardle</a:t>
            </a:r>
            <a:endParaRPr lang="en-GB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764704"/>
            <a:ext cx="3888432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ega  Monster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Truck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1883" y="1100075"/>
            <a:ext cx="6139349" cy="46045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3GB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1857364"/>
            <a:ext cx="650085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Runner Up</a:t>
            </a:r>
          </a:p>
          <a:p>
            <a:pPr algn="ctr"/>
            <a:endParaRPr lang="en-GB" sz="8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Maisie</a:t>
            </a:r>
            <a:r>
              <a:rPr lang="en-GB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Bainbridge</a:t>
            </a:r>
            <a:endParaRPr lang="en-GB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Mr Men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6075" y="2028503"/>
            <a:ext cx="4925792" cy="36943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3GB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1857364"/>
            <a:ext cx="650085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Winner</a:t>
            </a:r>
          </a:p>
          <a:p>
            <a:pPr algn="ctr"/>
            <a:endParaRPr lang="en-GB" sz="8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Ellie Frame</a:t>
            </a:r>
            <a:endParaRPr lang="en-GB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08912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amazing theft of the Crown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ewels.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669" y="1772816"/>
            <a:ext cx="6144682" cy="46085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4KA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1857364"/>
            <a:ext cx="65008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Runner Up</a:t>
            </a:r>
          </a:p>
          <a:p>
            <a:pPr algn="ctr"/>
            <a:endParaRPr lang="en-GB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7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Madison Greener</a:t>
            </a:r>
            <a:endParaRPr lang="en-GB" sz="7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36004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Ladybird and Bumblebee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01359" y="1099241"/>
            <a:ext cx="6132681" cy="45995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4KA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1857364"/>
            <a:ext cx="650085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Winner</a:t>
            </a:r>
          </a:p>
          <a:p>
            <a:pPr algn="ctr"/>
            <a:endParaRPr lang="en-GB" sz="7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7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Shari </a:t>
            </a:r>
            <a:r>
              <a:rPr lang="en-GB" sz="7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Viney</a:t>
            </a:r>
            <a:endParaRPr lang="en-GB" sz="7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3466728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Stephen 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Hawking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03421" y="1169188"/>
            <a:ext cx="6116181" cy="45871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Sheep and Pig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44824"/>
            <a:ext cx="5493562" cy="41201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5JW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1857364"/>
            <a:ext cx="650085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Runner Up</a:t>
            </a:r>
          </a:p>
          <a:p>
            <a:pPr algn="ctr"/>
            <a:endParaRPr lang="en-GB" sz="8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Robbie Frame</a:t>
            </a:r>
            <a:endParaRPr lang="en-GB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5976" y="1484784"/>
            <a:ext cx="4906888" cy="1143000"/>
          </a:xfrm>
        </p:spPr>
        <p:txBody>
          <a:bodyPr>
            <a:normAutofit fontScale="90000"/>
          </a:bodyPr>
          <a:lstStyle/>
          <a:p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Eggcellent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Gumball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Machine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0530" y="1196753"/>
            <a:ext cx="5760641" cy="43204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5JW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1857364"/>
            <a:ext cx="65008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Winner</a:t>
            </a:r>
          </a:p>
          <a:p>
            <a:pPr algn="ctr"/>
            <a:r>
              <a:rPr lang="en-GB" sz="7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Habiba</a:t>
            </a:r>
            <a:r>
              <a:rPr lang="en-GB" sz="7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Khan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20880" cy="93610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Charlie and the Chocolate Factory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423137"/>
            <a:ext cx="6552728" cy="49145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6KH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1857364"/>
            <a:ext cx="650085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Runner Up</a:t>
            </a:r>
          </a:p>
          <a:p>
            <a:pPr algn="ctr"/>
            <a:endParaRPr lang="en-GB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7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Maddison</a:t>
            </a:r>
            <a:r>
              <a:rPr lang="en-GB" sz="7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Fontaine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5328592" cy="1514733"/>
          </a:xfrm>
        </p:spPr>
        <p:txBody>
          <a:bodyPr>
            <a:normAutofit/>
          </a:bodyPr>
          <a:lstStyle/>
          <a:p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Nemo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and Dory</a:t>
            </a:r>
            <a:endParaRPr lang="en-GB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7" y="1700808"/>
            <a:ext cx="5472606" cy="41044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6KH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340768"/>
            <a:ext cx="65008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Winner</a:t>
            </a:r>
          </a:p>
          <a:p>
            <a:pPr algn="ctr"/>
            <a:endParaRPr lang="en-GB" sz="8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Ellie Simpson</a:t>
            </a:r>
            <a:endParaRPr lang="en-GB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Under the Sea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4784"/>
            <a:ext cx="6646604" cy="49849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FS1 - </a:t>
            </a:r>
            <a:r>
              <a:rPr lang="en-GB" dirty="0"/>
              <a:t>a</a:t>
            </a:r>
            <a:r>
              <a:rPr lang="en-GB" dirty="0" smtClean="0"/>
              <a:t>m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1916832"/>
            <a:ext cx="65008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Winner</a:t>
            </a:r>
          </a:p>
          <a:p>
            <a:pPr algn="ctr"/>
            <a:r>
              <a:rPr lang="en-GB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Ryan </a:t>
            </a:r>
            <a:r>
              <a:rPr lang="en-GB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Mclaughlin</a:t>
            </a:r>
            <a:endParaRPr lang="en-GB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143000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Duck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5279696" cy="39597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FS1 - pm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844824"/>
            <a:ext cx="742955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Best Trier</a:t>
            </a:r>
          </a:p>
          <a:p>
            <a:pPr algn="ctr"/>
            <a:endParaRPr lang="en-GB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Shinade</a:t>
            </a:r>
            <a:r>
              <a:rPr lang="en-GB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Brennan</a:t>
            </a:r>
            <a:endParaRPr lang="en-GB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Baby Chick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5195" y="2226959"/>
            <a:ext cx="4405577" cy="33041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FS1 - pm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1785926"/>
            <a:ext cx="764386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Winner</a:t>
            </a:r>
          </a:p>
          <a:p>
            <a:pPr algn="ctr"/>
            <a:endParaRPr lang="en-GB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Scarlett Neilson</a:t>
            </a:r>
            <a:endParaRPr lang="en-GB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128" y="1052736"/>
            <a:ext cx="3168352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Sylvia 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Dinosaur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5821" y="1374459"/>
            <a:ext cx="5454105" cy="40905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176</Words>
  <Application>Microsoft Macintosh PowerPoint</Application>
  <PresentationFormat>On-screen Show (4:3)</PresentationFormat>
  <Paragraphs>124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Eggsters! 2018</vt:lpstr>
      <vt:lpstr>FS1 - am</vt:lpstr>
      <vt:lpstr>Sheep and Pig</vt:lpstr>
      <vt:lpstr>FS1 - am</vt:lpstr>
      <vt:lpstr>A Duck</vt:lpstr>
      <vt:lpstr>FS1 - pm</vt:lpstr>
      <vt:lpstr>Baby Chick</vt:lpstr>
      <vt:lpstr>FS1 - pm</vt:lpstr>
      <vt:lpstr>Sylvia  The  Dinosaur</vt:lpstr>
      <vt:lpstr>FS2</vt:lpstr>
      <vt:lpstr>Sheep Farm</vt:lpstr>
      <vt:lpstr>FS2</vt:lpstr>
      <vt:lpstr>Lacey’s  Farm</vt:lpstr>
      <vt:lpstr>1HB</vt:lpstr>
      <vt:lpstr>Wrestlers</vt:lpstr>
      <vt:lpstr>1HB</vt:lpstr>
      <vt:lpstr>Chick and Bunny</vt:lpstr>
      <vt:lpstr>2DW</vt:lpstr>
      <vt:lpstr>The Two Boys</vt:lpstr>
      <vt:lpstr>2DW</vt:lpstr>
      <vt:lpstr>A Mega  Monster Truck</vt:lpstr>
      <vt:lpstr>3GB</vt:lpstr>
      <vt:lpstr>Mr Men</vt:lpstr>
      <vt:lpstr>3GB</vt:lpstr>
      <vt:lpstr>The amazing theft of the Crown Jewels.</vt:lpstr>
      <vt:lpstr>4KA</vt:lpstr>
      <vt:lpstr>Ladybird and Bumblebee</vt:lpstr>
      <vt:lpstr>4KA</vt:lpstr>
      <vt:lpstr>Stephen  Hawking</vt:lpstr>
      <vt:lpstr>5JW</vt:lpstr>
      <vt:lpstr>Eggcellent  Gumball Machine</vt:lpstr>
      <vt:lpstr>5JW</vt:lpstr>
      <vt:lpstr>Charlie and the Chocolate Factory</vt:lpstr>
      <vt:lpstr>6KH</vt:lpstr>
      <vt:lpstr>Nemo and Dory</vt:lpstr>
      <vt:lpstr>6KH</vt:lpstr>
      <vt:lpstr>Under the Sea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Eggster!</dc:title>
  <dc:creator>Windows User</dc:creator>
  <cp:lastModifiedBy>admin</cp:lastModifiedBy>
  <cp:revision>67</cp:revision>
  <cp:lastPrinted>2018-03-26T11:17:00Z</cp:lastPrinted>
  <dcterms:created xsi:type="dcterms:W3CDTF">2009-04-02T08:01:22Z</dcterms:created>
  <dcterms:modified xsi:type="dcterms:W3CDTF">2018-03-29T10:52:16Z</dcterms:modified>
</cp:coreProperties>
</file>