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6E0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7D6286-6E0D-4B00-9040-27573F7B284C}" v="3" dt="2024-05-03T08:25:03.0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111" d="100"/>
          <a:sy n="111" d="100"/>
        </p:scale>
        <p:origin x="58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1.xml"/><Relationship Id="rId1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otte Silverwood" userId="b894d010-e753-4601-ab6b-3aab1eab7d4e" providerId="ADAL" clId="{9B7D6286-6E0D-4B00-9040-27573F7B284C}"/>
    <pc:docChg chg="undo custSel modSld">
      <pc:chgData name="Charlotte Silverwood" userId="b894d010-e753-4601-ab6b-3aab1eab7d4e" providerId="ADAL" clId="{9B7D6286-6E0D-4B00-9040-27573F7B284C}" dt="2024-05-03T08:25:16.397" v="2072" actId="1037"/>
      <pc:docMkLst>
        <pc:docMk/>
      </pc:docMkLst>
      <pc:sldChg chg="addSp delSp modSp mod">
        <pc:chgData name="Charlotte Silverwood" userId="b894d010-e753-4601-ab6b-3aab1eab7d4e" providerId="ADAL" clId="{9B7D6286-6E0D-4B00-9040-27573F7B284C}" dt="2024-05-03T08:25:16.397" v="2072" actId="1037"/>
        <pc:sldMkLst>
          <pc:docMk/>
          <pc:sldMk cId="3981907291" sldId="256"/>
        </pc:sldMkLst>
        <pc:spChg chg="mod">
          <ac:chgData name="Charlotte Silverwood" userId="b894d010-e753-4601-ab6b-3aab1eab7d4e" providerId="ADAL" clId="{9B7D6286-6E0D-4B00-9040-27573F7B284C}" dt="2024-05-03T08:23:49.172" v="2037" actId="1076"/>
          <ac:spMkLst>
            <pc:docMk/>
            <pc:sldMk cId="3981907291" sldId="256"/>
            <ac:spMk id="3" creationId="{DCBA0537-3B47-21CF-0402-2E10523A7469}"/>
          </ac:spMkLst>
        </pc:spChg>
        <pc:spChg chg="mod">
          <ac:chgData name="Charlotte Silverwood" userId="b894d010-e753-4601-ab6b-3aab1eab7d4e" providerId="ADAL" clId="{9B7D6286-6E0D-4B00-9040-27573F7B284C}" dt="2024-05-03T08:15:36.828" v="99" actId="208"/>
          <ac:spMkLst>
            <pc:docMk/>
            <pc:sldMk cId="3981907291" sldId="256"/>
            <ac:spMk id="4" creationId="{3CAF3D75-9F45-42B9-90CE-974883558C33}"/>
          </ac:spMkLst>
        </pc:spChg>
        <pc:spChg chg="mod">
          <ac:chgData name="Charlotte Silverwood" userId="b894d010-e753-4601-ab6b-3aab1eab7d4e" providerId="ADAL" clId="{9B7D6286-6E0D-4B00-9040-27573F7B284C}" dt="2024-05-03T08:23:46.345" v="2036" actId="1076"/>
          <ac:spMkLst>
            <pc:docMk/>
            <pc:sldMk cId="3981907291" sldId="256"/>
            <ac:spMk id="5" creationId="{021D074E-D8E8-4BB4-B121-4FFE430937F3}"/>
          </ac:spMkLst>
        </pc:spChg>
        <pc:spChg chg="mod">
          <ac:chgData name="Charlotte Silverwood" userId="b894d010-e753-4601-ab6b-3aab1eab7d4e" providerId="ADAL" clId="{9B7D6286-6E0D-4B00-9040-27573F7B284C}" dt="2024-05-03T08:15:26.632" v="98" actId="5793"/>
          <ac:spMkLst>
            <pc:docMk/>
            <pc:sldMk cId="3981907291" sldId="256"/>
            <ac:spMk id="9" creationId="{00000000-0000-0000-0000-000000000000}"/>
          </ac:spMkLst>
        </pc:spChg>
        <pc:picChg chg="add mod">
          <ac:chgData name="Charlotte Silverwood" userId="b894d010-e753-4601-ab6b-3aab1eab7d4e" providerId="ADAL" clId="{9B7D6286-6E0D-4B00-9040-27573F7B284C}" dt="2024-05-03T08:24:31.896" v="2041" actId="14100"/>
          <ac:picMkLst>
            <pc:docMk/>
            <pc:sldMk cId="3981907291" sldId="256"/>
            <ac:picMk id="2" creationId="{D91BEE68-D05A-87A8-1686-E143491FC541}"/>
          </ac:picMkLst>
        </pc:picChg>
        <pc:picChg chg="del">
          <ac:chgData name="Charlotte Silverwood" userId="b894d010-e753-4601-ab6b-3aab1eab7d4e" providerId="ADAL" clId="{9B7D6286-6E0D-4B00-9040-27573F7B284C}" dt="2024-05-03T08:14:21.432" v="0" actId="478"/>
          <ac:picMkLst>
            <pc:docMk/>
            <pc:sldMk cId="3981907291" sldId="256"/>
            <ac:picMk id="6" creationId="{95879AEA-B6EE-BD7A-7E6F-90D3CD1B046C}"/>
          </ac:picMkLst>
        </pc:picChg>
        <pc:picChg chg="add mod">
          <ac:chgData name="Charlotte Silverwood" userId="b894d010-e753-4601-ab6b-3aab1eab7d4e" providerId="ADAL" clId="{9B7D6286-6E0D-4B00-9040-27573F7B284C}" dt="2024-05-03T08:25:16.397" v="2072" actId="1037"/>
          <ac:picMkLst>
            <pc:docMk/>
            <pc:sldMk cId="3981907291" sldId="256"/>
            <ac:picMk id="7" creationId="{2498D1EE-D3E1-CBB7-2669-119FED7846DD}"/>
          </ac:picMkLst>
        </pc:picChg>
        <pc:picChg chg="add mod">
          <ac:chgData name="Charlotte Silverwood" userId="b894d010-e753-4601-ab6b-3aab1eab7d4e" providerId="ADAL" clId="{9B7D6286-6E0D-4B00-9040-27573F7B284C}" dt="2024-05-03T08:25:09.440" v="2051" actId="1076"/>
          <ac:picMkLst>
            <pc:docMk/>
            <pc:sldMk cId="3981907291" sldId="256"/>
            <ac:picMk id="8" creationId="{206B21CA-6FA5-D0F2-5F3D-55872A9413F6}"/>
          </ac:picMkLst>
        </pc:picChg>
      </pc:sldChg>
    </pc:docChg>
  </pc:docChgLst>
  <pc:docChgLst>
    <pc:chgData name="Charlotte Silverwood" userId="b894d010-e753-4601-ab6b-3aab1eab7d4e" providerId="ADAL" clId="{5694F43D-FA1A-4702-8683-362286B710DE}"/>
    <pc:docChg chg="custSel modSld">
      <pc:chgData name="Charlotte Silverwood" userId="b894d010-e753-4601-ab6b-3aab1eab7d4e" providerId="ADAL" clId="{5694F43D-FA1A-4702-8683-362286B710DE}" dt="2024-04-26T07:25:08.385" v="53" actId="1035"/>
      <pc:docMkLst>
        <pc:docMk/>
      </pc:docMkLst>
      <pc:sldChg chg="addSp delSp modSp mod">
        <pc:chgData name="Charlotte Silverwood" userId="b894d010-e753-4601-ab6b-3aab1eab7d4e" providerId="ADAL" clId="{5694F43D-FA1A-4702-8683-362286B710DE}" dt="2024-04-26T07:25:08.385" v="53" actId="1035"/>
        <pc:sldMkLst>
          <pc:docMk/>
          <pc:sldMk cId="3981907291" sldId="256"/>
        </pc:sldMkLst>
        <pc:spChg chg="mod">
          <ac:chgData name="Charlotte Silverwood" userId="b894d010-e753-4601-ab6b-3aab1eab7d4e" providerId="ADAL" clId="{5694F43D-FA1A-4702-8683-362286B710DE}" dt="2024-04-26T07:25:08.385" v="53" actId="1035"/>
          <ac:spMkLst>
            <pc:docMk/>
            <pc:sldMk cId="3981907291" sldId="256"/>
            <ac:spMk id="3" creationId="{DCBA0537-3B47-21CF-0402-2E10523A7469}"/>
          </ac:spMkLst>
        </pc:spChg>
        <pc:spChg chg="mod">
          <ac:chgData name="Charlotte Silverwood" userId="b894d010-e753-4601-ab6b-3aab1eab7d4e" providerId="ADAL" clId="{5694F43D-FA1A-4702-8683-362286B710DE}" dt="2024-04-26T07:22:39.074" v="25" actId="1035"/>
          <ac:spMkLst>
            <pc:docMk/>
            <pc:sldMk cId="3981907291" sldId="256"/>
            <ac:spMk id="5" creationId="{021D074E-D8E8-4BB4-B121-4FFE430937F3}"/>
          </ac:spMkLst>
        </pc:spChg>
        <pc:spChg chg="mod">
          <ac:chgData name="Charlotte Silverwood" userId="b894d010-e753-4601-ab6b-3aab1eab7d4e" providerId="ADAL" clId="{5694F43D-FA1A-4702-8683-362286B710DE}" dt="2024-04-26T07:22:36.984" v="21" actId="1035"/>
          <ac:spMkLst>
            <pc:docMk/>
            <pc:sldMk cId="3981907291" sldId="256"/>
            <ac:spMk id="9" creationId="{00000000-0000-0000-0000-000000000000}"/>
          </ac:spMkLst>
        </pc:spChg>
        <pc:picChg chg="add del mod">
          <ac:chgData name="Charlotte Silverwood" userId="b894d010-e753-4601-ab6b-3aab1eab7d4e" providerId="ADAL" clId="{5694F43D-FA1A-4702-8683-362286B710DE}" dt="2024-04-26T07:23:49.319" v="35" actId="478"/>
          <ac:picMkLst>
            <pc:docMk/>
            <pc:sldMk cId="3981907291" sldId="256"/>
            <ac:picMk id="2" creationId="{C0DC4161-C43C-6336-1418-9E25330AE248}"/>
          </ac:picMkLst>
        </pc:picChg>
        <pc:picChg chg="add mod">
          <ac:chgData name="Charlotte Silverwood" userId="b894d010-e753-4601-ab6b-3aab1eab7d4e" providerId="ADAL" clId="{5694F43D-FA1A-4702-8683-362286B710DE}" dt="2024-04-26T07:24:18.373" v="42" actId="1076"/>
          <ac:picMkLst>
            <pc:docMk/>
            <pc:sldMk cId="3981907291" sldId="256"/>
            <ac:picMk id="6" creationId="{95879AEA-B6EE-BD7A-7E6F-90D3CD1B046C}"/>
          </ac:picMkLst>
        </pc:picChg>
        <pc:picChg chg="add del mod">
          <ac:chgData name="Charlotte Silverwood" userId="b894d010-e753-4601-ab6b-3aab1eab7d4e" providerId="ADAL" clId="{5694F43D-FA1A-4702-8683-362286B710DE}" dt="2024-04-26T07:24:17.144" v="41" actId="478"/>
          <ac:picMkLst>
            <pc:docMk/>
            <pc:sldMk cId="3981907291" sldId="256"/>
            <ac:picMk id="7" creationId="{7365A11D-0DBF-5FCB-B4E3-CADD52ADC8F2}"/>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7702-8CBB-447C-A114-89FEC051B1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5D2F026-5984-483B-8FA3-9B4B9B19CB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304687F-6376-4F0E-B3E2-C37420005EA4}"/>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5" name="Footer Placeholder 4">
            <a:extLst>
              <a:ext uri="{FF2B5EF4-FFF2-40B4-BE49-F238E27FC236}">
                <a16:creationId xmlns:a16="http://schemas.microsoft.com/office/drawing/2014/main" id="{3419416C-0381-48F1-8DD0-04100ADB75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20308A9-4D06-4AF0-AF35-ED9B0DD38511}"/>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4019134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16A27-D125-40D6-BF22-C7D09CDBA6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5A7090-DDD6-445A-A2B7-3169C0E1D0C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2192799-333A-4346-92FB-AEEB3002B820}"/>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5" name="Footer Placeholder 4">
            <a:extLst>
              <a:ext uri="{FF2B5EF4-FFF2-40B4-BE49-F238E27FC236}">
                <a16:creationId xmlns:a16="http://schemas.microsoft.com/office/drawing/2014/main" id="{B1CB3695-656C-416F-8325-F19668E52B8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C2AA94-BC3A-404E-8EE3-AC5C176FE43E}"/>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2239774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74EDC1-DAC0-44C0-981E-E531B1E6A0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689C43D-8D6E-47C2-BD64-B8CCDCDA449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2CA986-F82E-4810-9C2A-8D2B1399D466}"/>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5" name="Footer Placeholder 4">
            <a:extLst>
              <a:ext uri="{FF2B5EF4-FFF2-40B4-BE49-F238E27FC236}">
                <a16:creationId xmlns:a16="http://schemas.microsoft.com/office/drawing/2014/main" id="{32172C1D-2123-43EB-B110-890211A611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4578BC-0318-4069-B1D3-A04B0155D234}"/>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1427370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DAB81-B9AD-4A83-A17D-EA00345EF7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D64A3E3-8DDF-4F69-A846-5CBD9B58D7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3FE7536-14E7-4D7C-B26B-25944DF532C3}"/>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5" name="Footer Placeholder 4">
            <a:extLst>
              <a:ext uri="{FF2B5EF4-FFF2-40B4-BE49-F238E27FC236}">
                <a16:creationId xmlns:a16="http://schemas.microsoft.com/office/drawing/2014/main" id="{5593327B-B62C-4C6B-8C17-D596C72534A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4012B5-D7CB-4132-A213-991C65C1D022}"/>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4161791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3AF72-B09A-42A6-BD68-255C3522ED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131422A-1E1F-4819-AD82-39C2694CE7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298267F-D283-4DAF-91D3-A717622B59DB}"/>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5" name="Footer Placeholder 4">
            <a:extLst>
              <a:ext uri="{FF2B5EF4-FFF2-40B4-BE49-F238E27FC236}">
                <a16:creationId xmlns:a16="http://schemas.microsoft.com/office/drawing/2014/main" id="{1E677D0A-8AD6-4F1A-B00B-C6F45A7F8D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990F2EE-5772-4730-88BE-11C17330C459}"/>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1731572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B0D7-D6E7-4EF0-9BB8-584A334CC74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B59F6BD-19D1-41D7-B76B-43CB3D9571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905973F-4F56-4391-8997-70C5B8A971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3F0625C-FA14-4DE7-8E0C-5248C3CCD271}"/>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6" name="Footer Placeholder 5">
            <a:extLst>
              <a:ext uri="{FF2B5EF4-FFF2-40B4-BE49-F238E27FC236}">
                <a16:creationId xmlns:a16="http://schemas.microsoft.com/office/drawing/2014/main" id="{E8D2BB89-7CDD-4129-901B-6CCB0004F1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66A603-5817-4F00-8E6E-A3DA9C36A419}"/>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317109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4D07A-5FA4-48B0-BD3C-52703E500A8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92655F-7609-4B57-9CF7-BEDF7B9D0E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1191E-0438-4513-858E-3D91A86C7C0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118E41-F913-4682-BC91-EFA4E4BA6B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662007-607D-4705-AD14-AAC8E946EC6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496EE58-8DB5-45BE-A2BA-0F32CB5F5840}"/>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8" name="Footer Placeholder 7">
            <a:extLst>
              <a:ext uri="{FF2B5EF4-FFF2-40B4-BE49-F238E27FC236}">
                <a16:creationId xmlns:a16="http://schemas.microsoft.com/office/drawing/2014/main" id="{2D881996-21FD-4477-9396-A9A31EFDE1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A950598-02A7-4BBB-AF76-BB9EF3B8F316}"/>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775286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4C2D1-E70F-4023-B112-47E6AAEA7D9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60195-756D-4D48-B4AC-C74F2139D036}"/>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4" name="Footer Placeholder 3">
            <a:extLst>
              <a:ext uri="{FF2B5EF4-FFF2-40B4-BE49-F238E27FC236}">
                <a16:creationId xmlns:a16="http://schemas.microsoft.com/office/drawing/2014/main" id="{16C4FB39-FBD7-489B-8B5F-3A82E384B5F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3AFF4CC-5DDB-484A-B9D6-10708959491F}"/>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1152088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A58C663-64B8-4E6E-A392-B09785C631A3}"/>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3" name="Footer Placeholder 2">
            <a:extLst>
              <a:ext uri="{FF2B5EF4-FFF2-40B4-BE49-F238E27FC236}">
                <a16:creationId xmlns:a16="http://schemas.microsoft.com/office/drawing/2014/main" id="{67A42BF0-E4D3-4C3F-ABDA-FAFEEDE081E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B68F149-0906-43EF-AA23-F90769BF8573}"/>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3668633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1E891-57FF-4743-A1DA-852A4D5F5B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5FABCAC-9111-487B-A275-4F7A6647AF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F6BE9A-9473-4AC1-ACC9-C0F5C8072F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384E44F-D986-44C5-B02E-C6CA4190E0AF}"/>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6" name="Footer Placeholder 5">
            <a:extLst>
              <a:ext uri="{FF2B5EF4-FFF2-40B4-BE49-F238E27FC236}">
                <a16:creationId xmlns:a16="http://schemas.microsoft.com/office/drawing/2014/main" id="{5760D38E-9F31-4ACE-A375-257DD2EFB32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935EB50-D9EA-4DFC-AACB-69C3C01DB7F7}"/>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3438215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3E8A2-65AB-4DEC-A022-ECD70F6F34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7FA488-5013-41F0-8B20-441E52A407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61A1CAD-2FCC-4EE9-AC96-46101157C2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83E20D5-23AE-47BA-AAA8-E524A65C58F6}"/>
              </a:ext>
            </a:extLst>
          </p:cNvPr>
          <p:cNvSpPr>
            <a:spLocks noGrp="1"/>
          </p:cNvSpPr>
          <p:nvPr>
            <p:ph type="dt" sz="half" idx="10"/>
          </p:nvPr>
        </p:nvSpPr>
        <p:spPr/>
        <p:txBody>
          <a:bodyPr/>
          <a:lstStyle/>
          <a:p>
            <a:fld id="{3DE4CADE-CC41-4BA8-B25C-6C2ABC99F116}" type="datetimeFigureOut">
              <a:rPr lang="en-GB" smtClean="0"/>
              <a:t>03/05/2024</a:t>
            </a:fld>
            <a:endParaRPr lang="en-GB"/>
          </a:p>
        </p:txBody>
      </p:sp>
      <p:sp>
        <p:nvSpPr>
          <p:cNvPr id="6" name="Footer Placeholder 5">
            <a:extLst>
              <a:ext uri="{FF2B5EF4-FFF2-40B4-BE49-F238E27FC236}">
                <a16:creationId xmlns:a16="http://schemas.microsoft.com/office/drawing/2014/main" id="{581BAD32-B276-4ECE-AE79-1C458B33934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BA875B-245F-4042-9238-8EA538A7C6BD}"/>
              </a:ext>
            </a:extLst>
          </p:cNvPr>
          <p:cNvSpPr>
            <a:spLocks noGrp="1"/>
          </p:cNvSpPr>
          <p:nvPr>
            <p:ph type="sldNum" sz="quarter" idx="12"/>
          </p:nvPr>
        </p:nvSpPr>
        <p:spPr/>
        <p:txBody>
          <a:bodyPr/>
          <a:lstStyle/>
          <a:p>
            <a:fld id="{1EFB4F0D-16BD-4395-990D-2434A23EB3F1}" type="slidenum">
              <a:rPr lang="en-GB" smtClean="0"/>
              <a:t>‹#›</a:t>
            </a:fld>
            <a:endParaRPr lang="en-GB"/>
          </a:p>
        </p:txBody>
      </p:sp>
    </p:spTree>
    <p:extLst>
      <p:ext uri="{BB962C8B-B14F-4D97-AF65-F5344CB8AC3E}">
        <p14:creationId xmlns:p14="http://schemas.microsoft.com/office/powerpoint/2010/main" val="3481670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DEBCB9-9CB4-4E1F-A86C-E5B472246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80F98EA-1F5C-48C2-814E-11EE763EDF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C41FF3-DC48-4DBA-A068-3E02252B93A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E4CADE-CC41-4BA8-B25C-6C2ABC99F116}" type="datetimeFigureOut">
              <a:rPr lang="en-GB" smtClean="0"/>
              <a:t>03/05/2024</a:t>
            </a:fld>
            <a:endParaRPr lang="en-GB"/>
          </a:p>
        </p:txBody>
      </p:sp>
      <p:sp>
        <p:nvSpPr>
          <p:cNvPr id="5" name="Footer Placeholder 4">
            <a:extLst>
              <a:ext uri="{FF2B5EF4-FFF2-40B4-BE49-F238E27FC236}">
                <a16:creationId xmlns:a16="http://schemas.microsoft.com/office/drawing/2014/main" id="{E23D2A0A-74A0-46D7-B922-AD0737D684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61BCF72-EB96-4588-9432-476DFC44E7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FB4F0D-16BD-4395-990D-2434A23EB3F1}" type="slidenum">
              <a:rPr lang="en-GB" smtClean="0"/>
              <a:t>‹#›</a:t>
            </a:fld>
            <a:endParaRPr lang="en-GB"/>
          </a:p>
        </p:txBody>
      </p:sp>
    </p:spTree>
    <p:extLst>
      <p:ext uri="{BB962C8B-B14F-4D97-AF65-F5344CB8AC3E}">
        <p14:creationId xmlns:p14="http://schemas.microsoft.com/office/powerpoint/2010/main" val="37586172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CAF3D75-9F45-42B9-90CE-974883558C33}"/>
              </a:ext>
            </a:extLst>
          </p:cNvPr>
          <p:cNvSpPr/>
          <p:nvPr/>
        </p:nvSpPr>
        <p:spPr>
          <a:xfrm>
            <a:off x="3683478" y="146649"/>
            <a:ext cx="4773899" cy="6435306"/>
          </a:xfrm>
          <a:prstGeom prst="rect">
            <a:avLst/>
          </a:prstGeom>
          <a:noFill/>
          <a:ln w="57150">
            <a:solidFill>
              <a:srgbClr val="A46E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Box 4">
            <a:extLst>
              <a:ext uri="{FF2B5EF4-FFF2-40B4-BE49-F238E27FC236}">
                <a16:creationId xmlns:a16="http://schemas.microsoft.com/office/drawing/2014/main" id="{021D074E-D8E8-4BB4-B121-4FFE430937F3}"/>
              </a:ext>
            </a:extLst>
          </p:cNvPr>
          <p:cNvSpPr txBox="1"/>
          <p:nvPr/>
        </p:nvSpPr>
        <p:spPr>
          <a:xfrm>
            <a:off x="3171265" y="296170"/>
            <a:ext cx="5849470" cy="584775"/>
          </a:xfrm>
          <a:prstGeom prst="rect">
            <a:avLst/>
          </a:prstGeom>
          <a:noFill/>
        </p:spPr>
        <p:txBody>
          <a:bodyPr wrap="square" rtlCol="0">
            <a:spAutoFit/>
          </a:bodyPr>
          <a:lstStyle/>
          <a:p>
            <a:pPr algn="ctr"/>
            <a:r>
              <a:rPr lang="en-US" sz="3200" dirty="0">
                <a:solidFill>
                  <a:srgbClr val="A46E0C"/>
                </a:solidFill>
                <a:latin typeface="CCW Precursive 1" panose="03050602040000000000" pitchFamily="66" charset="0"/>
              </a:rPr>
              <a:t>This week in F1…</a:t>
            </a:r>
            <a:endParaRPr lang="en-GB" sz="3200" dirty="0">
              <a:solidFill>
                <a:srgbClr val="A46E0C"/>
              </a:solidFill>
              <a:latin typeface="CCW Precursive 1" panose="03050602040000000000" pitchFamily="66" charset="0"/>
            </a:endParaRPr>
          </a:p>
        </p:txBody>
      </p:sp>
      <p:sp>
        <p:nvSpPr>
          <p:cNvPr id="9" name="TextBox 8"/>
          <p:cNvSpPr txBox="1"/>
          <p:nvPr/>
        </p:nvSpPr>
        <p:spPr>
          <a:xfrm>
            <a:off x="3566830" y="202305"/>
            <a:ext cx="4968566" cy="276999"/>
          </a:xfrm>
          <a:prstGeom prst="rect">
            <a:avLst/>
          </a:prstGeom>
          <a:noFill/>
        </p:spPr>
        <p:txBody>
          <a:bodyPr wrap="square" rtlCol="0">
            <a:spAutoFit/>
          </a:bodyPr>
          <a:lstStyle/>
          <a:p>
            <a:pPr algn="ctr"/>
            <a:r>
              <a:rPr lang="en-GB" sz="1200" dirty="0">
                <a:latin typeface="CCW Precursive 1" panose="03050602040000000000" pitchFamily="66" charset="0"/>
              </a:rPr>
              <a:t> Week beginning </a:t>
            </a:r>
            <a:r>
              <a:rPr lang="en-GB" sz="1200" baseline="30000" dirty="0">
                <a:latin typeface="CCW Precursive 1" panose="03050602040000000000" pitchFamily="66" charset="0"/>
              </a:rPr>
              <a:t>29th April 2024</a:t>
            </a:r>
            <a:endParaRPr lang="en-GB" sz="1200" dirty="0">
              <a:latin typeface="CCW Precursive 1" panose="03050602040000000000" pitchFamily="66" charset="0"/>
            </a:endParaRPr>
          </a:p>
        </p:txBody>
      </p:sp>
      <p:sp>
        <p:nvSpPr>
          <p:cNvPr id="3" name="TextBox 2">
            <a:extLst>
              <a:ext uri="{FF2B5EF4-FFF2-40B4-BE49-F238E27FC236}">
                <a16:creationId xmlns:a16="http://schemas.microsoft.com/office/drawing/2014/main" id="{DCBA0537-3B47-21CF-0402-2E10523A7469}"/>
              </a:ext>
            </a:extLst>
          </p:cNvPr>
          <p:cNvSpPr txBox="1"/>
          <p:nvPr/>
        </p:nvSpPr>
        <p:spPr>
          <a:xfrm>
            <a:off x="3726294" y="759038"/>
            <a:ext cx="4649638" cy="5339923"/>
          </a:xfrm>
          <a:prstGeom prst="rect">
            <a:avLst/>
          </a:prstGeom>
          <a:noFill/>
        </p:spPr>
        <p:txBody>
          <a:bodyPr wrap="square" rtlCol="0">
            <a:spAutoFit/>
          </a:bodyPr>
          <a:lstStyle/>
          <a:p>
            <a:pPr algn="ctr"/>
            <a:r>
              <a:rPr lang="en-GB" sz="1100" dirty="0">
                <a:latin typeface="CCW Precursive 1" panose="03050602040000000000" pitchFamily="66" charset="0"/>
              </a:rPr>
              <a:t>This week in F1 we have been learning all about the story Old Macdonald had a farm. The children have been practising the Makaton signs for the different animals. </a:t>
            </a:r>
          </a:p>
          <a:p>
            <a:pPr algn="ctr"/>
            <a:endParaRPr lang="en-GB" sz="1100" dirty="0">
              <a:latin typeface="CCW Precursive 1" panose="03050602040000000000" pitchFamily="66" charset="0"/>
            </a:endParaRPr>
          </a:p>
          <a:p>
            <a:pPr algn="ctr"/>
            <a:r>
              <a:rPr lang="en-GB" sz="1100" dirty="0">
                <a:latin typeface="CCW Precursive 1" panose="03050602040000000000" pitchFamily="66" charset="0"/>
              </a:rPr>
              <a:t>On Monday, the children were mixing the colours red and white in the creative area to make pink. We then painted pictures of pigs. </a:t>
            </a:r>
          </a:p>
          <a:p>
            <a:pPr algn="ctr"/>
            <a:endParaRPr lang="en-GB" sz="1100" dirty="0">
              <a:latin typeface="CCW Precursive 1" panose="03050602040000000000" pitchFamily="66" charset="0"/>
            </a:endParaRPr>
          </a:p>
          <a:p>
            <a:pPr algn="ctr"/>
            <a:r>
              <a:rPr lang="en-GB" sz="1100" dirty="0">
                <a:latin typeface="CCW Precursive 1" panose="03050602040000000000" pitchFamily="66" charset="0"/>
              </a:rPr>
              <a:t>On Tuesday, the children enjoyed some vegetable printing. We used chopped vegetables in different coloured paints to print with. </a:t>
            </a:r>
          </a:p>
          <a:p>
            <a:pPr algn="ctr"/>
            <a:endParaRPr lang="en-GB" sz="1100" dirty="0">
              <a:latin typeface="CCW Precursive 1" panose="03050602040000000000" pitchFamily="66" charset="0"/>
            </a:endParaRPr>
          </a:p>
          <a:p>
            <a:pPr algn="ctr"/>
            <a:r>
              <a:rPr lang="en-GB" sz="1100" dirty="0">
                <a:latin typeface="CCW Precursive 1" panose="03050602040000000000" pitchFamily="66" charset="0"/>
              </a:rPr>
              <a:t>On Wednesday, we made a delicious vegetable soup. We looked at the different ingredients we needed, and then discussed the method. Most of the children thought it tasted yummy!</a:t>
            </a:r>
          </a:p>
          <a:p>
            <a:pPr algn="ctr"/>
            <a:endParaRPr lang="en-GB" sz="1100" dirty="0">
              <a:latin typeface="CCW Precursive 1" panose="03050602040000000000" pitchFamily="66" charset="0"/>
            </a:endParaRPr>
          </a:p>
          <a:p>
            <a:pPr algn="ctr"/>
            <a:r>
              <a:rPr lang="en-GB" sz="1100" dirty="0">
                <a:latin typeface="CCW Precursive 1" panose="03050602040000000000" pitchFamily="66" charset="0"/>
              </a:rPr>
              <a:t>On Thursday, we had our Farm Day. The children enjoyed visiting the farm animals from Purple Pig farm. The children were very gentle when holding the chicks and brushing the fluffy rabbits. We opened our outside area with F2 and the children enjoyed lots of different farm activities that were set up. </a:t>
            </a:r>
          </a:p>
          <a:p>
            <a:pPr algn="ctr"/>
            <a:endParaRPr lang="en-GB" sz="1100" dirty="0">
              <a:latin typeface="CCW Precursive 1" panose="03050602040000000000" pitchFamily="66" charset="0"/>
            </a:endParaRPr>
          </a:p>
          <a:p>
            <a:pPr algn="ctr"/>
            <a:r>
              <a:rPr lang="en-GB" sz="1100" dirty="0">
                <a:latin typeface="CCW Precursive 1" panose="03050602040000000000" pitchFamily="66" charset="0"/>
              </a:rPr>
              <a:t>On Friday we read the story The Three Little Pigs. We then talked about the different homes that farm animals live in. </a:t>
            </a:r>
          </a:p>
          <a:p>
            <a:pPr algn="ctr"/>
            <a:endParaRPr lang="en-GB" sz="1100" dirty="0">
              <a:latin typeface="CCW Precursive 1" panose="03050602040000000000" pitchFamily="66" charset="0"/>
            </a:endParaRPr>
          </a:p>
          <a:p>
            <a:pPr algn="ctr"/>
            <a:endParaRPr lang="en-GB" sz="1100" dirty="0">
              <a:latin typeface="CCW Precursive 1" panose="03050602040000000000" pitchFamily="66" charset="0"/>
            </a:endParaRPr>
          </a:p>
        </p:txBody>
      </p:sp>
      <p:pic>
        <p:nvPicPr>
          <p:cNvPr id="2" name="Picture 1">
            <a:extLst>
              <a:ext uri="{FF2B5EF4-FFF2-40B4-BE49-F238E27FC236}">
                <a16:creationId xmlns:a16="http://schemas.microsoft.com/office/drawing/2014/main" id="{D91BEE68-D05A-87A8-1686-E143491FC541}"/>
              </a:ext>
            </a:extLst>
          </p:cNvPr>
          <p:cNvPicPr>
            <a:picLocks noChangeAspect="1"/>
          </p:cNvPicPr>
          <p:nvPr/>
        </p:nvPicPr>
        <p:blipFill>
          <a:blip r:embed="rId2"/>
          <a:stretch>
            <a:fillRect/>
          </a:stretch>
        </p:blipFill>
        <p:spPr>
          <a:xfrm>
            <a:off x="5522703" y="5694967"/>
            <a:ext cx="1430188" cy="805143"/>
          </a:xfrm>
          <a:prstGeom prst="rect">
            <a:avLst/>
          </a:prstGeom>
        </p:spPr>
      </p:pic>
      <p:pic>
        <p:nvPicPr>
          <p:cNvPr id="7" name="Picture 6">
            <a:extLst>
              <a:ext uri="{FF2B5EF4-FFF2-40B4-BE49-F238E27FC236}">
                <a16:creationId xmlns:a16="http://schemas.microsoft.com/office/drawing/2014/main" id="{2498D1EE-D3E1-CBB7-2669-119FED7846DD}"/>
              </a:ext>
            </a:extLst>
          </p:cNvPr>
          <p:cNvPicPr>
            <a:picLocks noChangeAspect="1"/>
          </p:cNvPicPr>
          <p:nvPr/>
        </p:nvPicPr>
        <p:blipFill>
          <a:blip r:embed="rId3"/>
          <a:stretch>
            <a:fillRect/>
          </a:stretch>
        </p:blipFill>
        <p:spPr>
          <a:xfrm rot="1155520">
            <a:off x="7052221" y="5704348"/>
            <a:ext cx="496996" cy="796468"/>
          </a:xfrm>
          <a:prstGeom prst="rect">
            <a:avLst/>
          </a:prstGeom>
        </p:spPr>
      </p:pic>
      <p:pic>
        <p:nvPicPr>
          <p:cNvPr id="8" name="Picture 7">
            <a:extLst>
              <a:ext uri="{FF2B5EF4-FFF2-40B4-BE49-F238E27FC236}">
                <a16:creationId xmlns:a16="http://schemas.microsoft.com/office/drawing/2014/main" id="{206B21CA-6FA5-D0F2-5F3D-55872A9413F6}"/>
              </a:ext>
            </a:extLst>
          </p:cNvPr>
          <p:cNvPicPr>
            <a:picLocks noChangeAspect="1"/>
          </p:cNvPicPr>
          <p:nvPr/>
        </p:nvPicPr>
        <p:blipFill>
          <a:blip r:embed="rId4"/>
          <a:stretch>
            <a:fillRect/>
          </a:stretch>
        </p:blipFill>
        <p:spPr>
          <a:xfrm rot="18618084">
            <a:off x="4767620" y="5636517"/>
            <a:ext cx="737680" cy="920576"/>
          </a:xfrm>
          <a:prstGeom prst="rect">
            <a:avLst/>
          </a:prstGeom>
        </p:spPr>
      </p:pic>
    </p:spTree>
    <p:extLst>
      <p:ext uri="{BB962C8B-B14F-4D97-AF65-F5344CB8AC3E}">
        <p14:creationId xmlns:p14="http://schemas.microsoft.com/office/powerpoint/2010/main" val="39819072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7ECCB5EAFFF8468037445951374249" ma:contentTypeVersion="20" ma:contentTypeDescription="Create a new document." ma:contentTypeScope="" ma:versionID="308c2fd177873c86fe4a553120096556">
  <xsd:schema xmlns:xsd="http://www.w3.org/2001/XMLSchema" xmlns:xs="http://www.w3.org/2001/XMLSchema" xmlns:p="http://schemas.microsoft.com/office/2006/metadata/properties" xmlns:ns2="862189a0-b903-4f34-b837-99c1beac405b" xmlns:ns3="70031323-04d6-4077-a897-117c82ee9346" targetNamespace="http://schemas.microsoft.com/office/2006/metadata/properties" ma:root="true" ma:fieldsID="91f6fa5888fb6aace1b57dadf8ee38fd" ns2:_="" ns3:_="">
    <xsd:import namespace="862189a0-b903-4f34-b837-99c1beac405b"/>
    <xsd:import namespace="70031323-04d6-4077-a897-117c82ee9346"/>
    <xsd:element name="properties">
      <xsd:complexType>
        <xsd:sequence>
          <xsd:element name="documentManagement">
            <xsd:complexType>
              <xsd:all>
                <xsd:element ref="ns2:CloudMigratorOriginId" minOccurs="0"/>
                <xsd:element ref="ns2:FileHash" minOccurs="0"/>
                <xsd:element ref="ns2:CloudMigratorVersion" minOccurs="0"/>
                <xsd:element ref="ns2:UniqueSourceRef" minOccurs="0"/>
                <xsd:element ref="ns2:SharedWithUsers" minOccurs="0"/>
                <xsd:element ref="ns2:SharedWithDetails" minOccurs="0"/>
                <xsd:element ref="ns2:SharingHintHash" minOccurs="0"/>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2189a0-b903-4f34-b837-99c1beac405b" elementFormDefault="qualified">
    <xsd:import namespace="http://schemas.microsoft.com/office/2006/documentManagement/types"/>
    <xsd:import namespace="http://schemas.microsoft.com/office/infopath/2007/PartnerControls"/>
    <xsd:element name="CloudMigratorOriginId" ma:index="8" nillable="true" ma:displayName="CloudMigratorOriginId" ma:internalName="CloudMigratorOriginId">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CloudMigratorVersion" ma:index="10" nillable="true" ma:displayName="CloudMigratorVersion" ma:internalName="CloudMigratorVersion">
      <xsd:simpleType>
        <xsd:restriction base="dms:Note">
          <xsd:maxLength value="255"/>
        </xsd:restriction>
      </xsd:simpleType>
    </xsd:element>
    <xsd:element name="UniqueSourceRef" ma:index="11" nillable="true" ma:displayName="UniqueSourceRef" ma:internalName="UniqueSourceRef">
      <xsd:simpleType>
        <xsd:restriction base="dms:Note">
          <xsd:maxLength value="255"/>
        </xsd:restriction>
      </xsd:simple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bec38d4-1b3d-41a4-be23-91a579364c25"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OCR" ma:index="24" nillable="true" ma:displayName="Extracted Text" ma:internalName="MediaServiceOCR" ma:readOnly="true">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Location" ma:index="26" nillable="true" ma:displayName="Loca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0031323-04d6-4077-a897-117c82ee9346"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1cca0a99-b9ec-414a-9c62-192c76210f6b}" ma:internalName="TaxCatchAll" ma:showField="CatchAllData" ma:web="70031323-04d6-4077-a897-117c82ee93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62189a0-b903-4f34-b837-99c1beac405b">
      <Terms xmlns="http://schemas.microsoft.com/office/infopath/2007/PartnerControls"/>
    </lcf76f155ced4ddcb4097134ff3c332f>
    <CloudMigratorOriginId xmlns="862189a0-b903-4f34-b837-99c1beac405b" xsi:nil="true"/>
    <FileHash xmlns="862189a0-b903-4f34-b837-99c1beac405b" xsi:nil="true"/>
    <UniqueSourceRef xmlns="862189a0-b903-4f34-b837-99c1beac405b" xsi:nil="true"/>
    <TaxCatchAll xmlns="70031323-04d6-4077-a897-117c82ee9346" xsi:nil="true"/>
    <CloudMigratorVersion xmlns="862189a0-b903-4f34-b837-99c1beac405b" xsi:nil="true"/>
  </documentManagement>
</p:properties>
</file>

<file path=customXml/itemProps1.xml><?xml version="1.0" encoding="utf-8"?>
<ds:datastoreItem xmlns:ds="http://schemas.openxmlformats.org/officeDocument/2006/customXml" ds:itemID="{E88AA64C-708A-4992-825F-79E70F836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2189a0-b903-4f34-b837-99c1beac405b"/>
    <ds:schemaRef ds:uri="70031323-04d6-4077-a897-117c82ee9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AD49799-697C-42B2-98E8-866067412C68}">
  <ds:schemaRefs>
    <ds:schemaRef ds:uri="http://schemas.microsoft.com/sharepoint/v3/contenttype/forms"/>
  </ds:schemaRefs>
</ds:datastoreItem>
</file>

<file path=customXml/itemProps3.xml><?xml version="1.0" encoding="utf-8"?>
<ds:datastoreItem xmlns:ds="http://schemas.openxmlformats.org/officeDocument/2006/customXml" ds:itemID="{E320B634-D345-4798-86BE-89C51B02E6BD}">
  <ds:schemaRefs>
    <ds:schemaRef ds:uri="http://schemas.microsoft.com/office/2006/metadata/properties"/>
    <ds:schemaRef ds:uri="http://schemas.microsoft.com/office/2006/documentManagement/types"/>
    <ds:schemaRef ds:uri="http://schemas.openxmlformats.org/package/2006/metadata/core-properties"/>
    <ds:schemaRef ds:uri="http://purl.org/dc/elements/1.1/"/>
    <ds:schemaRef ds:uri="http://purl.org/dc/dcmitype/"/>
    <ds:schemaRef ds:uri="http://www.w3.org/XML/1998/namespace"/>
    <ds:schemaRef ds:uri="70031323-04d6-4077-a897-117c82ee9346"/>
    <ds:schemaRef ds:uri="http://schemas.microsoft.com/office/infopath/2007/PartnerControls"/>
    <ds:schemaRef ds:uri="862189a0-b903-4f34-b837-99c1beac405b"/>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204</TotalTime>
  <Words>206</Words>
  <Application>Microsoft Office PowerPoint</Application>
  <PresentationFormat>Widescreen</PresentationFormat>
  <Paragraphs>13</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CCW Precursive 1</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Silverwood</dc:creator>
  <cp:lastModifiedBy>Charlotte Silverwood</cp:lastModifiedBy>
  <cp:revision>10</cp:revision>
  <dcterms:created xsi:type="dcterms:W3CDTF">2023-03-06T11:04:23Z</dcterms:created>
  <dcterms:modified xsi:type="dcterms:W3CDTF">2024-05-03T08:25:18Z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0x0101009D7ECCB5EAFFF8468037445951374249</vt:lpwstr>
  </property>
  <property fmtid="{D5CDD505-2E9C-101B-9397-08002B2CF9AE}" pid="3" name="Order">
    <vt:r8>6534800</vt:r8>
  </property>
  <property fmtid="{D5CDD505-2E9C-101B-9397-08002B2CF9AE}" pid="4" name="MediaServiceImageTags">
    <vt:lpwstr/>
  </property>
</Properties>
</file>