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4" d="100"/>
          <a:sy n="54" d="100"/>
        </p:scale>
        <p:origin x="22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" userId="d268be9d-67ca-49e4-976c-a3559c87d16d" providerId="ADAL" clId="{EE681484-7966-43AB-9871-1303A8712D87}"/>
    <pc:docChg chg="custSel modSld">
      <pc:chgData name="Linda" userId="d268be9d-67ca-49e4-976c-a3559c87d16d" providerId="ADAL" clId="{EE681484-7966-43AB-9871-1303A8712D87}" dt="2023-07-21T12:33:58.049" v="381" actId="1076"/>
      <pc:docMkLst>
        <pc:docMk/>
      </pc:docMkLst>
      <pc:sldChg chg="delSp modSp mod">
        <pc:chgData name="Linda" userId="d268be9d-67ca-49e4-976c-a3559c87d16d" providerId="ADAL" clId="{EE681484-7966-43AB-9871-1303A8712D87}" dt="2023-07-21T12:33:58.049" v="381" actId="1076"/>
        <pc:sldMkLst>
          <pc:docMk/>
          <pc:sldMk cId="1261498031" sldId="256"/>
        </pc:sldMkLst>
        <pc:spChg chg="mod">
          <ac:chgData name="Linda" userId="d268be9d-67ca-49e4-976c-a3559c87d16d" providerId="ADAL" clId="{EE681484-7966-43AB-9871-1303A8712D87}" dt="2023-07-21T12:33:58.049" v="381" actId="1076"/>
          <ac:spMkLst>
            <pc:docMk/>
            <pc:sldMk cId="1261498031" sldId="256"/>
            <ac:spMk id="4" creationId="{00000000-0000-0000-0000-000000000000}"/>
          </ac:spMkLst>
        </pc:spChg>
        <pc:picChg chg="del mod">
          <ac:chgData name="Linda" userId="d268be9d-67ca-49e4-976c-a3559c87d16d" providerId="ADAL" clId="{EE681484-7966-43AB-9871-1303A8712D87}" dt="2023-07-21T12:33:46.512" v="380" actId="21"/>
          <ac:picMkLst>
            <pc:docMk/>
            <pc:sldMk cId="1261498031" sldId="256"/>
            <ac:picMk id="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96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7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6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11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3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38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612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6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218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2DB6C-0DB5-4F25-A524-4DD303F3793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87C8-3CEF-49D8-A580-13E36A219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42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2549" y="770959"/>
            <a:ext cx="5552902" cy="7602081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CW Precursive 1" panose="03050602040000000000" pitchFamily="66" charset="0"/>
              </a:rPr>
              <a:t> 21/7/2023</a:t>
            </a:r>
          </a:p>
          <a:p>
            <a:pPr algn="just"/>
            <a:endParaRPr lang="en-GB" sz="2200" b="1" dirty="0"/>
          </a:p>
          <a:p>
            <a:pPr algn="ctr"/>
            <a:r>
              <a:rPr lang="en-GB" sz="2200" b="1" dirty="0"/>
              <a:t> </a:t>
            </a:r>
            <a:r>
              <a:rPr lang="en-GB" sz="4000" b="1" dirty="0">
                <a:solidFill>
                  <a:srgbClr val="0070C0"/>
                </a:solidFill>
                <a:latin typeface="CCW Precursive 1" panose="03050602040000000000" pitchFamily="66" charset="0"/>
              </a:rPr>
              <a:t>F2 Home School Diary</a:t>
            </a:r>
          </a:p>
          <a:p>
            <a:pPr algn="ctr"/>
            <a:endParaRPr lang="en-GB" sz="4000" b="1" dirty="0">
              <a:solidFill>
                <a:srgbClr val="0070C0"/>
              </a:solidFill>
              <a:latin typeface="CCW Precursive 1" panose="03050602040000000000" pitchFamily="66" charset="0"/>
            </a:endParaRPr>
          </a:p>
          <a:p>
            <a:pPr algn="ctr"/>
            <a:endParaRPr lang="en-GB" sz="4000" b="1" dirty="0">
              <a:solidFill>
                <a:srgbClr val="0070C0"/>
              </a:solidFill>
              <a:latin typeface="CCW Precursive 1" panose="03050602040000000000" pitchFamily="66" charset="0"/>
            </a:endParaRPr>
          </a:p>
          <a:p>
            <a:pPr algn="ctr"/>
            <a:r>
              <a:rPr lang="en-GB" sz="2000" dirty="0">
                <a:latin typeface="CCW Precursive 1" panose="03050602040000000000" pitchFamily="66" charset="0"/>
              </a:rPr>
              <a:t>We have had a lovely year together and we will miss you all.</a:t>
            </a:r>
          </a:p>
          <a:p>
            <a:pPr algn="ctr"/>
            <a:r>
              <a:rPr lang="en-GB" sz="2000" dirty="0">
                <a:latin typeface="CCW Precursive 1" panose="03050602040000000000" pitchFamily="66" charset="0"/>
              </a:rPr>
              <a:t>Thank you all for your kind gifts and cards.</a:t>
            </a:r>
          </a:p>
          <a:p>
            <a:pPr algn="ctr"/>
            <a:r>
              <a:rPr lang="en-GB" sz="2000" dirty="0">
                <a:latin typeface="CCW Precursive 1" panose="03050602040000000000" pitchFamily="66" charset="0"/>
              </a:rPr>
              <a:t>Wishing you all a lovely summer holiday.</a:t>
            </a:r>
          </a:p>
          <a:p>
            <a:pPr algn="ctr"/>
            <a:endParaRPr lang="en-GB" sz="2000" dirty="0">
              <a:latin typeface="CCW Precursive 1" panose="03050602040000000000" pitchFamily="66" charset="0"/>
            </a:endParaRPr>
          </a:p>
          <a:p>
            <a:pPr algn="ctr"/>
            <a:endParaRPr lang="en-GB" sz="2000" dirty="0">
              <a:latin typeface="CCW Precursive 1" panose="03050602040000000000" pitchFamily="66" charset="0"/>
            </a:endParaRPr>
          </a:p>
          <a:p>
            <a:pPr algn="ctr"/>
            <a:r>
              <a:rPr lang="en-GB" sz="2000" dirty="0">
                <a:latin typeface="CCW Precursive 1" panose="03050602040000000000" pitchFamily="66" charset="0"/>
              </a:rPr>
              <a:t>See you all again on Wednesday 6</a:t>
            </a:r>
            <a:r>
              <a:rPr lang="en-GB" sz="2000" baseline="30000" dirty="0">
                <a:latin typeface="CCW Precursive 1" panose="03050602040000000000" pitchFamily="66" charset="0"/>
              </a:rPr>
              <a:t>th</a:t>
            </a:r>
            <a:r>
              <a:rPr lang="en-GB" sz="2000" dirty="0">
                <a:latin typeface="CCW Precursive 1" panose="03050602040000000000" pitchFamily="66" charset="0"/>
              </a:rPr>
              <a:t> September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5" name="AutoShape 2" descr="Fairytale Characters - Goldilock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60375" y="299258"/>
            <a:ext cx="6106680" cy="8462357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49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2189a0-b903-4f34-b837-99c1beac405b">
      <Terms xmlns="http://schemas.microsoft.com/office/infopath/2007/PartnerControls"/>
    </lcf76f155ced4ddcb4097134ff3c332f>
    <CloudMigratorOriginId xmlns="862189a0-b903-4f34-b837-99c1beac405b" xsi:nil="true"/>
    <FileHash xmlns="862189a0-b903-4f34-b837-99c1beac405b" xsi:nil="true"/>
    <UniqueSourceRef xmlns="862189a0-b903-4f34-b837-99c1beac405b" xsi:nil="true"/>
    <TaxCatchAll xmlns="70031323-04d6-4077-a897-117c82ee9346" xsi:nil="true"/>
    <CloudMigratorVersion xmlns="862189a0-b903-4f34-b837-99c1beac405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7ECCB5EAFFF8468037445951374249" ma:contentTypeVersion="19" ma:contentTypeDescription="Create a new document." ma:contentTypeScope="" ma:versionID="e1661379d07f0b40c802e676cf55b090">
  <xsd:schema xmlns:xsd="http://www.w3.org/2001/XMLSchema" xmlns:xs="http://www.w3.org/2001/XMLSchema" xmlns:p="http://schemas.microsoft.com/office/2006/metadata/properties" xmlns:ns2="862189a0-b903-4f34-b837-99c1beac405b" xmlns:ns3="70031323-04d6-4077-a897-117c82ee9346" targetNamespace="http://schemas.microsoft.com/office/2006/metadata/properties" ma:root="true" ma:fieldsID="a5cf17d26c38ca58ae3e752146e9dbf0" ns2:_="" ns3:_="">
    <xsd:import namespace="862189a0-b903-4f34-b837-99c1beac405b"/>
    <xsd:import namespace="70031323-04d6-4077-a897-117c82ee9346"/>
    <xsd:element name="properties">
      <xsd:complexType>
        <xsd:sequence>
          <xsd:element name="documentManagement">
            <xsd:complexType>
              <xsd:all>
                <xsd:element ref="ns2:CloudMigratorOriginId" minOccurs="0"/>
                <xsd:element ref="ns2:FileHash" minOccurs="0"/>
                <xsd:element ref="ns2:CloudMigratorVersion" minOccurs="0"/>
                <xsd:element ref="ns2:UniqueSourceRef" minOccurs="0"/>
                <xsd:element ref="ns2:SharedWithUsers" minOccurs="0"/>
                <xsd:element ref="ns2:SharedWithDetails" minOccurs="0"/>
                <xsd:element ref="ns2:SharingHintHash" minOccurs="0"/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2189a0-b903-4f34-b837-99c1beac405b" elementFormDefault="qualified">
    <xsd:import namespace="http://schemas.microsoft.com/office/2006/documentManagement/types"/>
    <xsd:import namespace="http://schemas.microsoft.com/office/infopath/2007/PartnerControls"/>
    <xsd:element name="CloudMigratorOriginId" ma:index="8" nillable="true" ma:displayName="CloudMigratorOriginId" ma:internalName="CloudMigratorOriginId">
      <xsd:simpleType>
        <xsd:restriction base="dms:Note">
          <xsd:maxLength value="255"/>
        </xsd:restriction>
      </xsd:simpleType>
    </xsd:element>
    <xsd:element name="FileHash" ma:index="9" nillable="true" ma:displayName="FileHash" ma:internalName="FileHash">
      <xsd:simpleType>
        <xsd:restriction base="dms:Note">
          <xsd:maxLength value="255"/>
        </xsd:restriction>
      </xsd:simpleType>
    </xsd:element>
    <xsd:element name="CloudMigratorVersion" ma:index="10" nillable="true" ma:displayName="CloudMigratorVersion" ma:internalName="CloudMigratorVersion">
      <xsd:simpleType>
        <xsd:restriction base="dms:Note">
          <xsd:maxLength value="255"/>
        </xsd:restriction>
      </xsd:simpleType>
    </xsd:element>
    <xsd:element name="UniqueSourceRef" ma:index="11" nillable="true" ma:displayName="UniqueSourceRef" ma:internalName="UniqueSourceRef">
      <xsd:simpleType>
        <xsd:restriction base="dms:Note">
          <xsd:maxLength value="255"/>
        </xsd:restriction>
      </xsd:simpleType>
    </xsd:element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description="" ma:hidden="true" ma:internalName="SharingHintHash" ma:readOnly="true">
      <xsd:simpleType>
        <xsd:restriction base="dms:Text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bec38d4-1b3d-41a4-be23-91a579364c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031323-04d6-4077-a897-117c82ee934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cca0a99-b9ec-414a-9c62-192c76210f6b}" ma:internalName="TaxCatchAll" ma:showField="CatchAllData" ma:web="70031323-04d6-4077-a897-117c82ee93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67DE56-CC21-4C25-BA98-80FC90A3BE67}">
  <ds:schemaRefs>
    <ds:schemaRef ds:uri="http://schemas.microsoft.com/office/2006/metadata/properties"/>
    <ds:schemaRef ds:uri="http://schemas.microsoft.com/office/infopath/2007/PartnerControls"/>
    <ds:schemaRef ds:uri="862189a0-b903-4f34-b837-99c1beac405b"/>
    <ds:schemaRef ds:uri="70031323-04d6-4077-a897-117c82ee9346"/>
  </ds:schemaRefs>
</ds:datastoreItem>
</file>

<file path=customXml/itemProps2.xml><?xml version="1.0" encoding="utf-8"?>
<ds:datastoreItem xmlns:ds="http://schemas.openxmlformats.org/officeDocument/2006/customXml" ds:itemID="{F2D41109-280E-432F-91CE-93D43E2611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976903-086B-4861-A197-4752346EE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2189a0-b903-4f34-b837-99c1beac405b"/>
    <ds:schemaRef ds:uri="70031323-04d6-4077-a897-117c82ee93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</TotalTime>
  <Words>47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Precursive 1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JCoulter</dc:creator>
  <cp:lastModifiedBy>Lyn Elvidge</cp:lastModifiedBy>
  <cp:revision>6</cp:revision>
  <dcterms:created xsi:type="dcterms:W3CDTF">2022-10-07T11:23:23Z</dcterms:created>
  <dcterms:modified xsi:type="dcterms:W3CDTF">2023-07-21T12:34:05Z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0x0101009D7ECCB5EAFFF8468037445951374249</vt:lpwstr>
  </property>
  <property fmtid="{D5CDD505-2E9C-101B-9397-08002B2CF9AE}" pid="3" name="Order">
    <vt:r8>1533400</vt:r8>
  </property>
  <property fmtid="{D5CDD505-2E9C-101B-9397-08002B2CF9AE}" pid="4" name="MediaServiceImageTags">
    <vt:lpwstr/>
  </property>
</Properties>
</file>