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21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6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21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7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0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4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48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57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6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7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4658-DC42-4190-8F13-4BF76C34A438}" type="datetimeFigureOut">
              <a:rPr lang="en-GB" smtClean="0"/>
              <a:t>20/01/2023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6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/>
          </p:cNvSpPr>
          <p:nvPr/>
        </p:nvSpPr>
        <p:spPr>
          <a:xfrm>
            <a:off x="307975" y="928290"/>
            <a:ext cx="5871152" cy="659411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 anchor="b" anchorCtr="0">
            <a:spAutoFit/>
          </a:bodyPr>
          <a:lstStyle/>
          <a:p>
            <a:r>
              <a:rPr lang="en-GB" sz="2000" dirty="0">
                <a:latin typeface="CCW Precursive 1" panose="03050602040000000000" pitchFamily="66" charset="0"/>
              </a:rPr>
              <a:t>Week commencing </a:t>
            </a:r>
            <a:r>
              <a:rPr lang="en-GB" sz="2000" dirty="0" smtClean="0">
                <a:latin typeface="CCW Precursive 1" panose="03050602040000000000" pitchFamily="66" charset="0"/>
              </a:rPr>
              <a:t>16</a:t>
            </a:r>
            <a:r>
              <a:rPr lang="en-GB" sz="2000" baseline="30000" dirty="0" smtClean="0">
                <a:latin typeface="CCW Precursive 1" panose="03050602040000000000" pitchFamily="66" charset="0"/>
              </a:rPr>
              <a:t>th</a:t>
            </a:r>
            <a:r>
              <a:rPr lang="en-GB" sz="2000" dirty="0" smtClean="0">
                <a:latin typeface="CCW Precursive 1" panose="03050602040000000000" pitchFamily="66" charset="0"/>
              </a:rPr>
              <a:t> </a:t>
            </a:r>
            <a:r>
              <a:rPr lang="en-GB" sz="2000" dirty="0" smtClean="0">
                <a:latin typeface="CCW Precursive 1" panose="03050602040000000000" pitchFamily="66" charset="0"/>
              </a:rPr>
              <a:t>January 2023</a:t>
            </a:r>
          </a:p>
          <a:p>
            <a:endParaRPr lang="en-GB" sz="2000" dirty="0">
              <a:latin typeface="CCW Precursive 1" panose="03050602040000000000" pitchFamily="66" charset="0"/>
            </a:endParaRPr>
          </a:p>
          <a:p>
            <a:pPr algn="ctr"/>
            <a:r>
              <a:rPr lang="en-GB" sz="3200" b="1" dirty="0" smtClean="0">
                <a:solidFill>
                  <a:srgbClr val="FFC000"/>
                </a:solidFill>
                <a:latin typeface="CCW Precursive 1" panose="03050602040000000000" pitchFamily="66" charset="0"/>
              </a:rPr>
              <a:t>F2 Home School Diary</a:t>
            </a:r>
          </a:p>
          <a:p>
            <a:endParaRPr lang="en-GB" b="1" dirty="0">
              <a:solidFill>
                <a:srgbClr val="FFC000"/>
              </a:solidFill>
              <a:latin typeface="CCW Precursive 1" panose="03050602040000000000" pitchFamily="66" charset="0"/>
            </a:endParaRPr>
          </a:p>
          <a:p>
            <a:r>
              <a:rPr lang="en-GB" sz="2000" dirty="0" smtClean="0">
                <a:latin typeface="CCW Precursive 1" panose="03050602040000000000" pitchFamily="66" charset="0"/>
              </a:rPr>
              <a:t>This week we have continued with our story of the Three Little Pigs and have been </a:t>
            </a:r>
            <a:r>
              <a:rPr lang="en-GB" sz="2000" dirty="0" smtClean="0">
                <a:latin typeface="CCW Precursive 1" panose="03050602040000000000" pitchFamily="66" charset="0"/>
              </a:rPr>
              <a:t>putting pictures of the story in the correct order. </a:t>
            </a:r>
            <a:r>
              <a:rPr lang="en-GB" sz="2000" dirty="0" smtClean="0">
                <a:latin typeface="CCW Precursive 1" panose="03050602040000000000" pitchFamily="66" charset="0"/>
              </a:rPr>
              <a:t>We have been finding out about construction workers and building our own houses</a:t>
            </a:r>
            <a:r>
              <a:rPr lang="en-GB" sz="2000" dirty="0">
                <a:latin typeface="CCW Precursive 1" panose="03050602040000000000" pitchFamily="66" charset="0"/>
              </a:rPr>
              <a:t>.</a:t>
            </a:r>
            <a:r>
              <a:rPr lang="en-GB" sz="2000" dirty="0" smtClean="0">
                <a:latin typeface="CCW Precursive 1" panose="03050602040000000000" pitchFamily="66" charset="0"/>
              </a:rPr>
              <a:t> </a:t>
            </a:r>
            <a:r>
              <a:rPr lang="en-GB" sz="2000" dirty="0" smtClean="0">
                <a:latin typeface="CCW Precursive 1" panose="03050602040000000000" pitchFamily="66" charset="0"/>
              </a:rPr>
              <a:t>In Maths we have </a:t>
            </a:r>
            <a:r>
              <a:rPr lang="en-GB" sz="2000" dirty="0" smtClean="0">
                <a:latin typeface="CCW Precursive 1" panose="03050602040000000000" pitchFamily="66" charset="0"/>
              </a:rPr>
              <a:t>been continuing </a:t>
            </a:r>
            <a:r>
              <a:rPr lang="en-GB" sz="2000" dirty="0" smtClean="0">
                <a:latin typeface="CCW Precursive 1" panose="03050602040000000000" pitchFamily="66" charset="0"/>
              </a:rPr>
              <a:t>doing the number 6.</a:t>
            </a:r>
            <a:endParaRPr lang="en-GB" sz="2000" dirty="0">
              <a:latin typeface="CCW Precursive 1" panose="03050602040000000000" pitchFamily="66" charset="0"/>
            </a:endParaRPr>
          </a:p>
          <a:p>
            <a:endParaRPr lang="en-GB" sz="2000" dirty="0" smtClean="0">
              <a:latin typeface="CCW Precursive 1" panose="03050602040000000000" pitchFamily="66" charset="0"/>
            </a:endParaRPr>
          </a:p>
          <a:p>
            <a:r>
              <a:rPr lang="en-GB" sz="2000" dirty="0" smtClean="0">
                <a:latin typeface="CCW Precursive 1" panose="03050602040000000000" pitchFamily="66" charset="0"/>
              </a:rPr>
              <a:t>This </a:t>
            </a:r>
            <a:r>
              <a:rPr lang="en-GB" sz="2000" dirty="0" smtClean="0">
                <a:latin typeface="CCW Precursive 1" panose="03050602040000000000" pitchFamily="66" charset="0"/>
              </a:rPr>
              <a:t>weeks challenge </a:t>
            </a:r>
            <a:r>
              <a:rPr lang="en-GB" sz="2000" dirty="0" smtClean="0">
                <a:latin typeface="CCW Precursive 1" panose="03050602040000000000" pitchFamily="66" charset="0"/>
              </a:rPr>
              <a:t>have a go at writing all he numbers </a:t>
            </a:r>
            <a:r>
              <a:rPr lang="en-GB" sz="2000" smtClean="0">
                <a:latin typeface="CCW Precursive 1" panose="03050602040000000000" pitchFamily="66" charset="0"/>
              </a:rPr>
              <a:t>you know.</a:t>
            </a:r>
            <a:endParaRPr lang="en-GB" sz="200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</p:txBody>
      </p:sp>
      <p:sp>
        <p:nvSpPr>
          <p:cNvPr id="2" name="AutoShape 2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4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2" descr="Image of CHILDREN IN NEED WAVING PUDSEY BEAR - IRON ON TSHIRT TRANSFERS - A6 A5 A4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Image of CHILDREN IN NEED WAVING PUDSEY BEAR - IRON ON TSHIRT TRANSFERS - A6 A5 A4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2" descr="Construction Clipart Images - Free Download on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942" y="6870152"/>
            <a:ext cx="1900439" cy="1926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67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74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CCW Precursive 1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lread</dc:creator>
  <cp:lastModifiedBy>lelvidge</cp:lastModifiedBy>
  <cp:revision>20</cp:revision>
  <dcterms:created xsi:type="dcterms:W3CDTF">2022-10-14T11:04:06Z</dcterms:created>
  <dcterms:modified xsi:type="dcterms:W3CDTF">2023-01-20T12:44:22Z</dcterms:modified>
</cp:coreProperties>
</file>