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21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6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216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77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006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440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48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263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579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26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87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44658-DC42-4190-8F13-4BF76C34A438}" type="datetimeFigureOut">
              <a:rPr lang="en-GB" smtClean="0"/>
              <a:t>14/01/2023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26DD1-75C0-47E4-A175-48B57B7DDB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06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/>
          </p:cNvSpPr>
          <p:nvPr/>
        </p:nvSpPr>
        <p:spPr>
          <a:xfrm>
            <a:off x="307975" y="312737"/>
            <a:ext cx="5871152" cy="720966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 anchor="b" anchorCtr="0">
            <a:spAutoFit/>
          </a:bodyPr>
          <a:lstStyle/>
          <a:p>
            <a:r>
              <a:rPr lang="en-GB" sz="2000" dirty="0">
                <a:latin typeface="CCW Precursive 1" panose="03050602040000000000" pitchFamily="66" charset="0"/>
              </a:rPr>
              <a:t>Week commencing 9</a:t>
            </a:r>
            <a:r>
              <a:rPr lang="en-GB" sz="2000" baseline="30000" dirty="0" smtClean="0">
                <a:latin typeface="CCW Precursive 1" panose="03050602040000000000" pitchFamily="66" charset="0"/>
              </a:rPr>
              <a:t>th</a:t>
            </a:r>
            <a:r>
              <a:rPr lang="en-GB" sz="2000" dirty="0" smtClean="0">
                <a:latin typeface="CCW Precursive 1" panose="03050602040000000000" pitchFamily="66" charset="0"/>
              </a:rPr>
              <a:t> January 2023</a:t>
            </a:r>
          </a:p>
          <a:p>
            <a:endParaRPr lang="en-GB" sz="2000" dirty="0">
              <a:latin typeface="CCW Precursive 1" panose="03050602040000000000" pitchFamily="66" charset="0"/>
            </a:endParaRPr>
          </a:p>
          <a:p>
            <a:pPr algn="ctr"/>
            <a:r>
              <a:rPr lang="en-GB" sz="3200" b="1" dirty="0" smtClean="0">
                <a:solidFill>
                  <a:srgbClr val="FFC000"/>
                </a:solidFill>
                <a:latin typeface="CCW Precursive 1" panose="03050602040000000000" pitchFamily="66" charset="0"/>
              </a:rPr>
              <a:t>F2 Home School Diary</a:t>
            </a:r>
          </a:p>
          <a:p>
            <a:endParaRPr lang="en-GB" b="1" dirty="0">
              <a:solidFill>
                <a:srgbClr val="FFC000"/>
              </a:solidFill>
              <a:latin typeface="CCW Precursive 1" panose="03050602040000000000" pitchFamily="66" charset="0"/>
            </a:endParaRPr>
          </a:p>
          <a:p>
            <a:r>
              <a:rPr lang="en-GB" sz="2000" dirty="0" smtClean="0">
                <a:latin typeface="CCW Precursive 1" panose="03050602040000000000" pitchFamily="66" charset="0"/>
              </a:rPr>
              <a:t>This week we have continued with our story of the Three Little Pigs and have been acting out the story. On Monday we were Geography explorers and found </a:t>
            </a:r>
            <a:r>
              <a:rPr lang="en-GB" sz="2000" dirty="0">
                <a:latin typeface="CCW Precursive 1" panose="03050602040000000000" pitchFamily="66" charset="0"/>
              </a:rPr>
              <a:t>o</a:t>
            </a:r>
            <a:r>
              <a:rPr lang="en-GB" sz="2000" dirty="0" smtClean="0">
                <a:latin typeface="CCW Precursive 1" panose="03050602040000000000" pitchFamily="66" charset="0"/>
              </a:rPr>
              <a:t>ur own houses on google maps, we looked at the different types of houses and other landmarks, it was lots of fun! In Maths we have been doing the number 6.</a:t>
            </a:r>
            <a:endParaRPr lang="en-GB" sz="2000" dirty="0">
              <a:latin typeface="CCW Precursive 1" panose="03050602040000000000" pitchFamily="66" charset="0"/>
            </a:endParaRPr>
          </a:p>
          <a:p>
            <a:endParaRPr lang="en-GB" sz="2000" dirty="0" smtClean="0">
              <a:latin typeface="CCW Precursive 1" panose="03050602040000000000" pitchFamily="66" charset="0"/>
            </a:endParaRPr>
          </a:p>
          <a:p>
            <a:endParaRPr lang="en-GB" sz="2000" dirty="0">
              <a:latin typeface="CCW Precursive 1" panose="03050602040000000000" pitchFamily="66" charset="0"/>
            </a:endParaRPr>
          </a:p>
          <a:p>
            <a:r>
              <a:rPr lang="en-GB" sz="2000" dirty="0" smtClean="0">
                <a:latin typeface="CCW Precursive 1" panose="03050602040000000000" pitchFamily="66" charset="0"/>
              </a:rPr>
              <a:t>This weeks challenge can you find </a:t>
            </a:r>
          </a:p>
          <a:p>
            <a:r>
              <a:rPr lang="en-GB" sz="2000" dirty="0" smtClean="0">
                <a:latin typeface="CCW Precursive 1" panose="03050602040000000000" pitchFamily="66" charset="0"/>
              </a:rPr>
              <a:t>6 objects in your house.</a:t>
            </a:r>
          </a:p>
          <a:p>
            <a:endParaRPr lang="en-GB" sz="1350" dirty="0">
              <a:latin typeface="CCW Precursive 1" panose="03050602040000000000" pitchFamily="66" charset="0"/>
            </a:endParaRPr>
          </a:p>
          <a:p>
            <a:endParaRPr lang="en-GB" sz="1350" dirty="0" smtClean="0">
              <a:latin typeface="CCW Precursive 1" panose="03050602040000000000" pitchFamily="66" charset="0"/>
            </a:endParaRPr>
          </a:p>
          <a:p>
            <a:endParaRPr lang="en-GB" sz="1350" dirty="0">
              <a:latin typeface="CCW Precursive 1" panose="03050602040000000000" pitchFamily="66" charset="0"/>
            </a:endParaRPr>
          </a:p>
        </p:txBody>
      </p:sp>
      <p:sp>
        <p:nvSpPr>
          <p:cNvPr id="2" name="AutoShape 2" descr="Carousel Clipart Pole - Fun Fair Rides Cartoon, HD Png Download - kind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4" descr="Carousel Clipart Pole - Fun Fair Rides Cartoon, HD Png Download - kindp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2" descr="Image of CHILDREN IN NEED WAVING PUDSEY BEAR - IRON ON TSHIRT TRANSFERS - A6 A5 A4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AutoShape 4" descr="Image of CHILDREN IN NEED WAVING PUDSEY BEAR - IRON ON TSHIRT TRANSFERS - A6 A5 A4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6" name="Picture 2" descr="three-little-pigs-png-hd-three-little-pigs-960 – Christ Church Acade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455" y="6631815"/>
            <a:ext cx="2190750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677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85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CCW Precursive 1</vt:lpstr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lread</dc:creator>
  <cp:lastModifiedBy>Windows User</cp:lastModifiedBy>
  <cp:revision>18</cp:revision>
  <dcterms:created xsi:type="dcterms:W3CDTF">2022-10-14T11:04:06Z</dcterms:created>
  <dcterms:modified xsi:type="dcterms:W3CDTF">2023-01-14T12:08:42Z</dcterms:modified>
</cp:coreProperties>
</file>