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2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21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6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21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7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0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4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48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57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6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7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4658-DC42-4190-8F13-4BF76C34A438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6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/>
          </p:cNvSpPr>
          <p:nvPr/>
        </p:nvSpPr>
        <p:spPr>
          <a:xfrm>
            <a:off x="460375" y="73339"/>
            <a:ext cx="5716386" cy="885627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000" dirty="0">
                <a:latin typeface="CCW Precursive 1" panose="03050602040000000000" pitchFamily="66" charset="0"/>
              </a:rPr>
              <a:t>Week commencing </a:t>
            </a:r>
            <a:r>
              <a:rPr lang="en-GB" sz="2000" dirty="0" smtClean="0">
                <a:latin typeface="CCW Precursive 1" panose="03050602040000000000" pitchFamily="66" charset="0"/>
              </a:rPr>
              <a:t>7</a:t>
            </a:r>
            <a:r>
              <a:rPr lang="en-GB" sz="2000" baseline="30000" dirty="0" smtClean="0">
                <a:latin typeface="CCW Precursive 1" panose="03050602040000000000" pitchFamily="66" charset="0"/>
              </a:rPr>
              <a:t>th</a:t>
            </a:r>
            <a:r>
              <a:rPr lang="en-GB" sz="2000" dirty="0" smtClean="0">
                <a:latin typeface="CCW Precursive 1" panose="03050602040000000000" pitchFamily="66" charset="0"/>
              </a:rPr>
              <a:t> November 2022</a:t>
            </a:r>
          </a:p>
          <a:p>
            <a:endParaRPr lang="en-GB" sz="2000" dirty="0">
              <a:latin typeface="CCW Precursive 1" panose="03050602040000000000" pitchFamily="66" charset="0"/>
            </a:endParaRPr>
          </a:p>
          <a:p>
            <a:r>
              <a:rPr lang="en-GB" sz="3200" b="1" dirty="0" smtClean="0">
                <a:solidFill>
                  <a:srgbClr val="FF0000"/>
                </a:solidFill>
                <a:latin typeface="CCW Precursive 1" panose="03050602040000000000" pitchFamily="66" charset="0"/>
              </a:rPr>
              <a:t>F2 Home School Diary</a:t>
            </a:r>
          </a:p>
          <a:p>
            <a:endParaRPr lang="en-GB" b="1" dirty="0">
              <a:solidFill>
                <a:srgbClr val="FFC000"/>
              </a:solidFill>
              <a:latin typeface="CCW Precursive 1" panose="03050602040000000000" pitchFamily="66" charset="0"/>
            </a:endParaRPr>
          </a:p>
          <a:p>
            <a:r>
              <a:rPr lang="en-GB" dirty="0">
                <a:latin typeface="CCW Precursive 1" panose="03050602040000000000" pitchFamily="66" charset="0"/>
              </a:rPr>
              <a:t>This week we have </a:t>
            </a:r>
            <a:r>
              <a:rPr lang="en-GB" dirty="0" smtClean="0">
                <a:latin typeface="CCW Precursive 1" panose="03050602040000000000" pitchFamily="66" charset="0"/>
              </a:rPr>
              <a:t>been doing about Guy Fawkes, we have looked at pictures of him and learnt about what he did. It was very exciting on Tuesday when we had a visit from the fire men and saw their fire engine!</a:t>
            </a:r>
          </a:p>
          <a:p>
            <a:endParaRPr lang="en-GB" dirty="0">
              <a:latin typeface="CCW Precursive 1" panose="03050602040000000000" pitchFamily="66" charset="0"/>
            </a:endParaRPr>
          </a:p>
          <a:p>
            <a:r>
              <a:rPr lang="en-GB" dirty="0">
                <a:latin typeface="CCW Precursive 1" panose="03050602040000000000" pitchFamily="66" charset="0"/>
              </a:rPr>
              <a:t>In Maths we have been doing the number </a:t>
            </a:r>
            <a:r>
              <a:rPr lang="en-GB" dirty="0" smtClean="0">
                <a:latin typeface="CCW Precursive 1" panose="03050602040000000000" pitchFamily="66" charset="0"/>
              </a:rPr>
              <a:t>4 </a:t>
            </a:r>
            <a:r>
              <a:rPr lang="en-GB" dirty="0">
                <a:latin typeface="CCW Precursive 1" panose="03050602040000000000" pitchFamily="66" charset="0"/>
              </a:rPr>
              <a:t>and </a:t>
            </a:r>
            <a:r>
              <a:rPr lang="en-GB" dirty="0" smtClean="0">
                <a:latin typeface="CCW Precursive 1" panose="03050602040000000000" pitchFamily="66" charset="0"/>
              </a:rPr>
              <a:t>finding 4 objects around the classroom.</a:t>
            </a:r>
          </a:p>
          <a:p>
            <a:endParaRPr lang="en-GB" dirty="0" smtClean="0">
              <a:latin typeface="CCW Precursive 1" panose="03050602040000000000" pitchFamily="66" charset="0"/>
            </a:endParaRPr>
          </a:p>
          <a:p>
            <a:r>
              <a:rPr lang="en-GB" dirty="0" smtClean="0">
                <a:latin typeface="CCW Precursive 1" panose="03050602040000000000" pitchFamily="66" charset="0"/>
              </a:rPr>
              <a:t>Today we went to the special Remembrance day assembly and we have been making poppies in the classroom.</a:t>
            </a:r>
            <a:endParaRPr lang="en-GB" dirty="0">
              <a:latin typeface="CCW Precursive 1" panose="03050602040000000000" pitchFamily="66" charset="0"/>
            </a:endParaRPr>
          </a:p>
          <a:p>
            <a:endParaRPr lang="en-GB" dirty="0">
              <a:latin typeface="CCW Precursive 1" panose="03050602040000000000" pitchFamily="66" charset="0"/>
            </a:endParaRPr>
          </a:p>
          <a:p>
            <a:r>
              <a:rPr lang="en-GB" dirty="0" smtClean="0">
                <a:latin typeface="CCW Precursive 1" panose="03050602040000000000" pitchFamily="66" charset="0"/>
              </a:rPr>
              <a:t>This weeks challenge – see if you can spot any poppies when you are out and about this weekend.</a:t>
            </a: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</p:txBody>
      </p:sp>
      <p:sp>
        <p:nvSpPr>
          <p:cNvPr id="2" name="AutoShape 2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4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The history of the poppy | About us | Poppyscotla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034" y="7479030"/>
            <a:ext cx="1956472" cy="146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67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110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CCW Precursive 1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lread</dc:creator>
  <cp:lastModifiedBy>lread</cp:lastModifiedBy>
  <cp:revision>8</cp:revision>
  <dcterms:created xsi:type="dcterms:W3CDTF">2022-10-14T11:04:06Z</dcterms:created>
  <dcterms:modified xsi:type="dcterms:W3CDTF">2022-11-11T12:30:49Z</dcterms:modified>
</cp:coreProperties>
</file>