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58" d="100"/>
          <a:sy n="58" d="100"/>
        </p:scale>
        <p:origin x="19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4658-DC42-4190-8F13-4BF76C34A438}" type="datetimeFigureOut">
              <a:rPr lang="en-GB" smtClean="0"/>
              <a:t>21/10/2022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9213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4658-DC42-4190-8F13-4BF76C34A438}" type="datetimeFigureOut">
              <a:rPr lang="en-GB" smtClean="0"/>
              <a:t>21/10/2022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868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4658-DC42-4190-8F13-4BF76C34A438}" type="datetimeFigureOut">
              <a:rPr lang="en-GB" smtClean="0"/>
              <a:t>21/10/2022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216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4658-DC42-4190-8F13-4BF76C34A438}" type="datetimeFigureOut">
              <a:rPr lang="en-GB" smtClean="0"/>
              <a:t>21/10/2022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577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4658-DC42-4190-8F13-4BF76C34A438}" type="datetimeFigureOut">
              <a:rPr lang="en-GB" smtClean="0"/>
              <a:t>21/10/2022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006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4658-DC42-4190-8F13-4BF76C34A438}" type="datetimeFigureOut">
              <a:rPr lang="en-GB" smtClean="0"/>
              <a:t>21/10/2022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0440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4658-DC42-4190-8F13-4BF76C34A438}" type="datetimeFigureOut">
              <a:rPr lang="en-GB" smtClean="0"/>
              <a:t>21/10/2022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248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4658-DC42-4190-8F13-4BF76C34A438}" type="datetimeFigureOut">
              <a:rPr lang="en-GB" smtClean="0"/>
              <a:t>21/10/2022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263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4658-DC42-4190-8F13-4BF76C34A438}" type="datetimeFigureOut">
              <a:rPr lang="en-GB" smtClean="0"/>
              <a:t>21/10/2022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5579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4658-DC42-4190-8F13-4BF76C34A438}" type="datetimeFigureOut">
              <a:rPr lang="en-GB" smtClean="0"/>
              <a:t>21/10/2022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264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4658-DC42-4190-8F13-4BF76C34A438}" type="datetimeFigureOut">
              <a:rPr lang="en-GB" smtClean="0"/>
              <a:t>21/10/2022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3876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44658-DC42-4190-8F13-4BF76C34A438}" type="datetimeFigureOut">
              <a:rPr lang="en-GB" smtClean="0"/>
              <a:t>21/10/2022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061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/>
          </p:cNvSpPr>
          <p:nvPr/>
        </p:nvSpPr>
        <p:spPr>
          <a:xfrm>
            <a:off x="562133" y="66505"/>
            <a:ext cx="5938420" cy="9017853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GB" sz="2000" dirty="0">
                <a:latin typeface="CCW Precursive 1" panose="03050602040000000000" pitchFamily="66" charset="0"/>
              </a:rPr>
              <a:t>Week commencing </a:t>
            </a:r>
            <a:r>
              <a:rPr lang="en-GB" sz="2000" dirty="0" smtClean="0">
                <a:latin typeface="CCW Precursive 1" panose="03050602040000000000" pitchFamily="66" charset="0"/>
              </a:rPr>
              <a:t>17</a:t>
            </a:r>
            <a:r>
              <a:rPr lang="en-GB" sz="2000" baseline="30000" dirty="0" smtClean="0">
                <a:latin typeface="CCW Precursive 1" panose="03050602040000000000" pitchFamily="66" charset="0"/>
              </a:rPr>
              <a:t>th</a:t>
            </a:r>
            <a:r>
              <a:rPr lang="en-GB" sz="2000" dirty="0" smtClean="0">
                <a:latin typeface="CCW Precursive 1" panose="03050602040000000000" pitchFamily="66" charset="0"/>
              </a:rPr>
              <a:t> </a:t>
            </a:r>
            <a:r>
              <a:rPr lang="en-GB" sz="2000" dirty="0">
                <a:latin typeface="CCW Precursive 1" panose="03050602040000000000" pitchFamily="66" charset="0"/>
              </a:rPr>
              <a:t>October </a:t>
            </a:r>
            <a:r>
              <a:rPr lang="en-GB" sz="2000" dirty="0" smtClean="0">
                <a:latin typeface="CCW Precursive 1" panose="03050602040000000000" pitchFamily="66" charset="0"/>
              </a:rPr>
              <a:t>2022</a:t>
            </a:r>
          </a:p>
          <a:p>
            <a:endParaRPr lang="en-GB" sz="2000" dirty="0">
              <a:latin typeface="CCW Precursive 1" panose="03050602040000000000" pitchFamily="66" charset="0"/>
            </a:endParaRPr>
          </a:p>
          <a:p>
            <a:r>
              <a:rPr lang="en-GB" sz="3200" b="1" dirty="0" smtClean="0">
                <a:solidFill>
                  <a:srgbClr val="FF0000"/>
                </a:solidFill>
                <a:latin typeface="CCW Precursive 1" panose="03050602040000000000" pitchFamily="66" charset="0"/>
              </a:rPr>
              <a:t>F2 Home School Diary</a:t>
            </a:r>
          </a:p>
          <a:p>
            <a:endParaRPr lang="en-GB" b="1" dirty="0">
              <a:solidFill>
                <a:srgbClr val="FFC000"/>
              </a:solidFill>
              <a:latin typeface="CCW Precursive 1" panose="03050602040000000000" pitchFamily="66" charset="0"/>
            </a:endParaRPr>
          </a:p>
          <a:p>
            <a:r>
              <a:rPr lang="en-GB" dirty="0">
                <a:latin typeface="CCW Precursive 1" panose="03050602040000000000" pitchFamily="66" charset="0"/>
              </a:rPr>
              <a:t>This week we have </a:t>
            </a:r>
            <a:r>
              <a:rPr lang="en-GB" dirty="0" smtClean="0">
                <a:latin typeface="CCW Precursive 1" panose="03050602040000000000" pitchFamily="66" charset="0"/>
              </a:rPr>
              <a:t>been doing about Hull Fair, we have looked at pictures of the Fair now and in the past</a:t>
            </a:r>
            <a:r>
              <a:rPr lang="en-GB" dirty="0" smtClean="0">
                <a:latin typeface="CCW Precursive 1" panose="03050602040000000000" pitchFamily="66" charset="0"/>
              </a:rPr>
              <a:t>. We have talks about what we see, smell and hear at the fair. We particularly enjoyed our own fair day on Wednesday.</a:t>
            </a:r>
            <a:endParaRPr lang="en-GB" dirty="0" smtClean="0">
              <a:latin typeface="CCW Precursive 1" panose="03050602040000000000" pitchFamily="66" charset="0"/>
            </a:endParaRPr>
          </a:p>
          <a:p>
            <a:r>
              <a:rPr lang="en-GB" dirty="0" smtClean="0">
                <a:latin typeface="CCW Precursive 1" panose="03050602040000000000" pitchFamily="66" charset="0"/>
              </a:rPr>
              <a:t> </a:t>
            </a:r>
            <a:endParaRPr lang="en-GB" dirty="0">
              <a:latin typeface="CCW Precursive 1" panose="03050602040000000000" pitchFamily="66" charset="0"/>
            </a:endParaRPr>
          </a:p>
          <a:p>
            <a:r>
              <a:rPr lang="en-GB" dirty="0">
                <a:latin typeface="CCW Precursive 1" panose="03050602040000000000" pitchFamily="66" charset="0"/>
              </a:rPr>
              <a:t>In Maths we have been doing the number 3 and </a:t>
            </a:r>
            <a:r>
              <a:rPr lang="en-GB" dirty="0" smtClean="0">
                <a:latin typeface="CCW Precursive 1" panose="03050602040000000000" pitchFamily="66" charset="0"/>
              </a:rPr>
              <a:t>finding 3 objects around the classroom.</a:t>
            </a:r>
            <a:endParaRPr lang="en-GB" dirty="0" smtClean="0">
              <a:latin typeface="CCW Precursive 1" panose="03050602040000000000" pitchFamily="66" charset="0"/>
            </a:endParaRPr>
          </a:p>
          <a:p>
            <a:endParaRPr lang="en-GB" dirty="0">
              <a:latin typeface="CCW Precursive 1" panose="03050602040000000000" pitchFamily="66" charset="0"/>
            </a:endParaRPr>
          </a:p>
          <a:p>
            <a:r>
              <a:rPr lang="en-GB" dirty="0" smtClean="0">
                <a:latin typeface="CCW Precursive 1" panose="03050602040000000000" pitchFamily="66" charset="0"/>
              </a:rPr>
              <a:t>In our topic work we have been </a:t>
            </a:r>
            <a:r>
              <a:rPr lang="en-GB" dirty="0" smtClean="0">
                <a:latin typeface="CCW Precursive 1" panose="03050602040000000000" pitchFamily="66" charset="0"/>
              </a:rPr>
              <a:t>talking about how the Police help us.</a:t>
            </a:r>
            <a:endParaRPr lang="en-GB" dirty="0" smtClean="0">
              <a:latin typeface="CCW Precursive 1" panose="03050602040000000000" pitchFamily="66" charset="0"/>
            </a:endParaRPr>
          </a:p>
          <a:p>
            <a:endParaRPr lang="en-GB" dirty="0">
              <a:latin typeface="CCW Precursive 1" panose="03050602040000000000" pitchFamily="66" charset="0"/>
            </a:endParaRPr>
          </a:p>
          <a:p>
            <a:r>
              <a:rPr lang="en-GB" dirty="0" smtClean="0">
                <a:latin typeface="CCW Precursive 1" panose="03050602040000000000" pitchFamily="66" charset="0"/>
              </a:rPr>
              <a:t>This weeks challenge – </a:t>
            </a:r>
            <a:r>
              <a:rPr lang="en-GB" dirty="0" smtClean="0">
                <a:latin typeface="CCW Precursive 1" panose="03050602040000000000" pitchFamily="66" charset="0"/>
              </a:rPr>
              <a:t>find three things that are smaller/bigger than your hand.</a:t>
            </a:r>
            <a:endParaRPr lang="en-GB" dirty="0" smtClean="0">
              <a:latin typeface="CCW Precursive 1" panose="03050602040000000000" pitchFamily="66" charset="0"/>
            </a:endParaRPr>
          </a:p>
          <a:p>
            <a:endParaRPr lang="en-GB" dirty="0">
              <a:latin typeface="CCW Precursive 1" panose="03050602040000000000" pitchFamily="66" charset="0"/>
            </a:endParaRPr>
          </a:p>
          <a:p>
            <a:r>
              <a:rPr lang="en-GB" dirty="0" smtClean="0">
                <a:latin typeface="CCW Precursive 1" panose="03050602040000000000" pitchFamily="66" charset="0"/>
              </a:rPr>
              <a:t>Have a </a:t>
            </a:r>
            <a:r>
              <a:rPr lang="en-GB" dirty="0" smtClean="0">
                <a:latin typeface="CCW Precursive 1" panose="03050602040000000000" pitchFamily="66" charset="0"/>
              </a:rPr>
              <a:t>half term holiday</a:t>
            </a:r>
            <a:r>
              <a:rPr lang="en-GB" sz="2000" dirty="0" smtClean="0">
                <a:latin typeface="CCW Precursive 1" panose="03050602040000000000" pitchFamily="66" charset="0"/>
              </a:rPr>
              <a:t>.</a:t>
            </a:r>
            <a:endParaRPr lang="en-GB" sz="2000" dirty="0" smtClean="0">
              <a:latin typeface="CCW Precursive 1" panose="03050602040000000000" pitchFamily="66" charset="0"/>
            </a:endParaRPr>
          </a:p>
          <a:p>
            <a:endParaRPr lang="en-GB" sz="1350" dirty="0">
              <a:latin typeface="CCW Precursive 1" panose="03050602040000000000" pitchFamily="66" charset="0"/>
            </a:endParaRPr>
          </a:p>
          <a:p>
            <a:endParaRPr lang="en-GB" sz="1350" dirty="0" smtClean="0">
              <a:latin typeface="CCW Precursive 1" panose="03050602040000000000" pitchFamily="66" charset="0"/>
            </a:endParaRPr>
          </a:p>
          <a:p>
            <a:endParaRPr lang="en-GB" sz="1350" dirty="0">
              <a:latin typeface="CCW Precursive 1" panose="03050602040000000000" pitchFamily="66" charset="0"/>
            </a:endParaRPr>
          </a:p>
          <a:p>
            <a:endParaRPr lang="en-GB" sz="1350" dirty="0" smtClean="0">
              <a:latin typeface="CCW Precursive 1" panose="03050602040000000000" pitchFamily="66" charset="0"/>
            </a:endParaRPr>
          </a:p>
          <a:p>
            <a:endParaRPr lang="en-GB" sz="1350" dirty="0">
              <a:latin typeface="CCW Precursive 1" panose="03050602040000000000" pitchFamily="66" charset="0"/>
            </a:endParaRPr>
          </a:p>
          <a:p>
            <a:endParaRPr lang="en-GB" sz="1350" dirty="0" smtClean="0">
              <a:latin typeface="CCW Precursive 1" panose="03050602040000000000" pitchFamily="66" charset="0"/>
            </a:endParaRPr>
          </a:p>
          <a:p>
            <a:endParaRPr lang="en-GB" sz="1350" dirty="0">
              <a:latin typeface="CCW Precursive 1" panose="03050602040000000000" pitchFamily="66" charset="0"/>
            </a:endParaRPr>
          </a:p>
          <a:p>
            <a:endParaRPr lang="en-GB" sz="1350" dirty="0"/>
          </a:p>
        </p:txBody>
      </p:sp>
      <p:sp>
        <p:nvSpPr>
          <p:cNvPr id="2" name="AutoShape 2" descr="Carousel Clipart Pole - Fun Fair Rides Cartoon, HD Png Download - kind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" name="AutoShape 4" descr="Carousel Clipart Pole - Fun Fair Rides Cartoon, HD Png Download - kindp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1023" y="7019839"/>
            <a:ext cx="1280767" cy="1732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677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111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CCW Precursive 1</vt:lpstr>
      <vt:lpstr>Office Theme</vt:lpstr>
      <vt:lpstr>PowerPoint Presentation</vt:lpstr>
    </vt:vector>
  </TitlesOfParts>
  <Company>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lread</dc:creator>
  <cp:lastModifiedBy>lread</cp:lastModifiedBy>
  <cp:revision>6</cp:revision>
  <dcterms:created xsi:type="dcterms:W3CDTF">2022-10-14T11:04:06Z</dcterms:created>
  <dcterms:modified xsi:type="dcterms:W3CDTF">2022-10-21T11:27:07Z</dcterms:modified>
</cp:coreProperties>
</file>