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3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78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8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282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248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10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46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71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353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531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62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50AF-B9DB-4401-BA56-CD4A6EAA7F81}" type="datetimeFigureOut">
              <a:rPr lang="en-GB" smtClean="0"/>
              <a:t>02/07/2019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AE551-79C5-410E-8C3E-B773EA14C7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81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32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Jmarson1</dc:creator>
  <cp:lastModifiedBy>Jmarson1</cp:lastModifiedBy>
  <cp:revision>1</cp:revision>
  <dcterms:created xsi:type="dcterms:W3CDTF">2019-07-02T08:22:51Z</dcterms:created>
  <dcterms:modified xsi:type="dcterms:W3CDTF">2019-07-02T08:23:09Z</dcterms:modified>
</cp:coreProperties>
</file>