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5143500" cx="9144000"/>
  <p:notesSz cx="6858000" cy="9144000"/>
  <p:embeddedFontLst>
    <p:embeddedFont>
      <p:font typeface="Bebas Neue"/>
      <p:regular r:id="rId20"/>
    </p:embeddedFont>
    <p:embeddedFont>
      <p:font typeface="Didact Gothic"/>
      <p:regular r:id="rId21"/>
    </p:embeddedFont>
    <p:embeddedFont>
      <p:font typeface="Bahianita"/>
      <p:regular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A265F4B-AF58-48E4-95A3-7D3C124A8C02}">
  <a:tblStyle styleId="{DA265F4B-AF58-48E4-95A3-7D3C124A8C02}"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20" Type="http://schemas.openxmlformats.org/officeDocument/2006/relationships/font" Target="fonts/BebasNeue-regular.fntdata"/><Relationship Id="rId22" Type="http://schemas.openxmlformats.org/officeDocument/2006/relationships/font" Target="fonts/Bahianita-regular.fntdata"/><Relationship Id="rId21" Type="http://schemas.openxmlformats.org/officeDocument/2006/relationships/font" Target="fonts/DidactGothic-regular.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video.swimming.org/free-school-swimming/season:1/videos/water-safety-education-for-children-2"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vimeo.com/514252164"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7" name="Shape 2297"/>
        <p:cNvGrpSpPr/>
        <p:nvPr/>
      </p:nvGrpSpPr>
      <p:grpSpPr>
        <a:xfrm>
          <a:off x="0" y="0"/>
          <a:ext cx="0" cy="0"/>
          <a:chOff x="0" y="0"/>
          <a:chExt cx="0" cy="0"/>
        </a:xfrm>
      </p:grpSpPr>
      <p:sp>
        <p:nvSpPr>
          <p:cNvPr id="2298" name="Google Shape;2298;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299" name="Google Shape;2299;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2" name="Shape 2422"/>
        <p:cNvGrpSpPr/>
        <p:nvPr/>
      </p:nvGrpSpPr>
      <p:grpSpPr>
        <a:xfrm>
          <a:off x="0" y="0"/>
          <a:ext cx="0" cy="0"/>
          <a:chOff x="0" y="0"/>
          <a:chExt cx="0" cy="0"/>
        </a:xfrm>
      </p:grpSpPr>
      <p:sp>
        <p:nvSpPr>
          <p:cNvPr id="2423" name="Google Shape;2423;g2c2d4244c07_1_23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4" name="Google Shape;2424;g2c2d4244c07_1_23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8" name="Shape 2428"/>
        <p:cNvGrpSpPr/>
        <p:nvPr/>
      </p:nvGrpSpPr>
      <p:grpSpPr>
        <a:xfrm>
          <a:off x="0" y="0"/>
          <a:ext cx="0" cy="0"/>
          <a:chOff x="0" y="0"/>
          <a:chExt cx="0" cy="0"/>
        </a:xfrm>
      </p:grpSpPr>
      <p:sp>
        <p:nvSpPr>
          <p:cNvPr id="2429" name="Google Shape;2429;g2c2d4244c07_1_23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0" name="Google Shape;2430;g2c2d4244c07_1_23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Georgia"/>
                <a:ea typeface="Georgia"/>
                <a:cs typeface="Georgia"/>
                <a:sym typeface="Georgia"/>
              </a:rPr>
              <a:t>Instructions: students select an activity and complete the following: duckling, duck and swan.</a:t>
            </a:r>
            <a:endParaRPr sz="1200">
              <a:solidFill>
                <a:schemeClr val="dk1"/>
              </a:solidFill>
              <a:latin typeface="Georgia"/>
              <a:ea typeface="Georgia"/>
              <a:cs typeface="Georgia"/>
              <a:sym typeface="Georgia"/>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Georgia"/>
                <a:ea typeface="Georgia"/>
                <a:cs typeface="Georgia"/>
                <a:sym typeface="Georgia"/>
              </a:rPr>
              <a:t>This enables differentiation as you might only get a student to complete the duckling and duck activity.</a:t>
            </a:r>
            <a:endParaRPr sz="1200">
              <a:solidFill>
                <a:schemeClr val="dk1"/>
              </a:solidFill>
              <a:latin typeface="Georgia"/>
              <a:ea typeface="Georgia"/>
              <a:cs typeface="Georgia"/>
              <a:sym typeface="Georgia"/>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Georgia"/>
                <a:ea typeface="Georgia"/>
                <a:cs typeface="Georgia"/>
                <a:sym typeface="Georgia"/>
              </a:rPr>
              <a:t>Time – 15 – 20 minutes </a:t>
            </a:r>
            <a:endParaRPr sz="1200">
              <a:solidFill>
                <a:schemeClr val="dk1"/>
              </a:solidFill>
              <a:latin typeface="Georgia"/>
              <a:ea typeface="Georgia"/>
              <a:cs typeface="Georgia"/>
              <a:sym typeface="Georgia"/>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7" name="Shape 2437"/>
        <p:cNvGrpSpPr/>
        <p:nvPr/>
      </p:nvGrpSpPr>
      <p:grpSpPr>
        <a:xfrm>
          <a:off x="0" y="0"/>
          <a:ext cx="0" cy="0"/>
          <a:chOff x="0" y="0"/>
          <a:chExt cx="0" cy="0"/>
        </a:xfrm>
      </p:grpSpPr>
      <p:sp>
        <p:nvSpPr>
          <p:cNvPr id="2438" name="Google Shape;2438;g2c2d4244c07_1_2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9" name="Google Shape;2439;g2c2d4244c07_1_2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4" name="Shape 2444"/>
        <p:cNvGrpSpPr/>
        <p:nvPr/>
      </p:nvGrpSpPr>
      <p:grpSpPr>
        <a:xfrm>
          <a:off x="0" y="0"/>
          <a:ext cx="0" cy="0"/>
          <a:chOff x="0" y="0"/>
          <a:chExt cx="0" cy="0"/>
        </a:xfrm>
      </p:grpSpPr>
      <p:sp>
        <p:nvSpPr>
          <p:cNvPr id="2445" name="Google Shape;2445;g2c2d4244c07_1_23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6" name="Google Shape;2446;g2c2d4244c07_1_23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1" name="Shape 2451"/>
        <p:cNvGrpSpPr/>
        <p:nvPr/>
      </p:nvGrpSpPr>
      <p:grpSpPr>
        <a:xfrm>
          <a:off x="0" y="0"/>
          <a:ext cx="0" cy="0"/>
          <a:chOff x="0" y="0"/>
          <a:chExt cx="0" cy="0"/>
        </a:xfrm>
      </p:grpSpPr>
      <p:sp>
        <p:nvSpPr>
          <p:cNvPr id="2452" name="Google Shape;2452;g2c2d4244c07_1_23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3" name="Google Shape;2453;g2c2d4244c07_1_23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8" name="Shape 2328"/>
        <p:cNvGrpSpPr/>
        <p:nvPr/>
      </p:nvGrpSpPr>
      <p:grpSpPr>
        <a:xfrm>
          <a:off x="0" y="0"/>
          <a:ext cx="0" cy="0"/>
          <a:chOff x="0" y="0"/>
          <a:chExt cx="0" cy="0"/>
        </a:xfrm>
      </p:grpSpPr>
      <p:sp>
        <p:nvSpPr>
          <p:cNvPr id="2329" name="Google Shape;2329;ge600f25d6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0" name="Google Shape;2330;ge600f25d6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KS2 Video (recap of prior </a:t>
            </a:r>
            <a:r>
              <a:rPr lang="en"/>
              <a:t>learning), if you feel appropriate - </a:t>
            </a:r>
            <a:r>
              <a:rPr lang="en" u="sng">
                <a:solidFill>
                  <a:schemeClr val="hlink"/>
                </a:solidFill>
                <a:hlinkClick r:id="rId2"/>
              </a:rPr>
              <a:t>https://video.swimming.org/free-school-swimming/season:1/videos/water-safety-education-for-children-2</a:t>
            </a:r>
            <a:r>
              <a:rPr lang="en"/>
              <a:t>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1" name="Shape 2351"/>
        <p:cNvGrpSpPr/>
        <p:nvPr/>
      </p:nvGrpSpPr>
      <p:grpSpPr>
        <a:xfrm>
          <a:off x="0" y="0"/>
          <a:ext cx="0" cy="0"/>
          <a:chOff x="0" y="0"/>
          <a:chExt cx="0" cy="0"/>
        </a:xfrm>
      </p:grpSpPr>
      <p:sp>
        <p:nvSpPr>
          <p:cNvPr id="2352" name="Google Shape;2352;g2c2d4244c07_1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3" name="Google Shape;2353;g2c2d4244c07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7" name="Shape 2357"/>
        <p:cNvGrpSpPr/>
        <p:nvPr/>
      </p:nvGrpSpPr>
      <p:grpSpPr>
        <a:xfrm>
          <a:off x="0" y="0"/>
          <a:ext cx="0" cy="0"/>
          <a:chOff x="0" y="0"/>
          <a:chExt cx="0" cy="0"/>
        </a:xfrm>
      </p:grpSpPr>
      <p:sp>
        <p:nvSpPr>
          <p:cNvPr id="2358" name="Google Shape;2358;g2c2d4244c07_1_23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9" name="Google Shape;2359;g2c2d4244c07_1_23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4" name="Shape 2364"/>
        <p:cNvGrpSpPr/>
        <p:nvPr/>
      </p:nvGrpSpPr>
      <p:grpSpPr>
        <a:xfrm>
          <a:off x="0" y="0"/>
          <a:ext cx="0" cy="0"/>
          <a:chOff x="0" y="0"/>
          <a:chExt cx="0" cy="0"/>
        </a:xfrm>
      </p:grpSpPr>
      <p:sp>
        <p:nvSpPr>
          <p:cNvPr id="2365" name="Google Shape;2365;g2c2d4244c07_1_23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6" name="Google Shape;2366;g2c2d4244c07_1_23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1" name="Shape 2371"/>
        <p:cNvGrpSpPr/>
        <p:nvPr/>
      </p:nvGrpSpPr>
      <p:grpSpPr>
        <a:xfrm>
          <a:off x="0" y="0"/>
          <a:ext cx="0" cy="0"/>
          <a:chOff x="0" y="0"/>
          <a:chExt cx="0" cy="0"/>
        </a:xfrm>
      </p:grpSpPr>
      <p:sp>
        <p:nvSpPr>
          <p:cNvPr id="2372" name="Google Shape;2372;g2c2d4244c07_1_23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3" name="Google Shape;2373;g2c2d4244c07_1_23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1.</a:t>
            </a:r>
            <a:r>
              <a:rPr lang="en" sz="1200">
                <a:solidFill>
                  <a:schemeClr val="dk1"/>
                </a:solidFill>
                <a:latin typeface="Georgia"/>
                <a:ea typeface="Georgia"/>
                <a:cs typeface="Georgia"/>
                <a:sym typeface="Georgia"/>
              </a:rPr>
              <a:t>Preview the video to ensure that it is suitable for all of your pupils (please consider if any pupils have suffered a drowning experience through a family member or friend)</a:t>
            </a:r>
            <a:endParaRPr sz="1200">
              <a:solidFill>
                <a:schemeClr val="dk1"/>
              </a:solidFill>
              <a:latin typeface="Georgia"/>
              <a:ea typeface="Georgia"/>
              <a:cs typeface="Georgia"/>
              <a:sym typeface="Georgia"/>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2.</a:t>
            </a:r>
            <a:r>
              <a:rPr lang="en" sz="1200">
                <a:solidFill>
                  <a:schemeClr val="dk1"/>
                </a:solidFill>
                <a:latin typeface="Georgia"/>
                <a:ea typeface="Georgia"/>
                <a:cs typeface="Georgia"/>
                <a:sym typeface="Georgia"/>
              </a:rPr>
              <a:t>Use the video presentation to facilitate the question and conversation activities provided</a:t>
            </a:r>
            <a:endParaRPr sz="1200">
              <a:solidFill>
                <a:schemeClr val="dk1"/>
              </a:solidFill>
              <a:latin typeface="Georgia"/>
              <a:ea typeface="Georgia"/>
              <a:cs typeface="Georgia"/>
              <a:sym typeface="Georgia"/>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Georgia"/>
                <a:ea typeface="Georgia"/>
                <a:cs typeface="Georgia"/>
                <a:sym typeface="Georgia"/>
              </a:rPr>
              <a:t>Time – 15-20 minutes.</a:t>
            </a:r>
            <a:endParaRPr sz="1200">
              <a:solidFill>
                <a:schemeClr val="dk1"/>
              </a:solidFill>
              <a:latin typeface="Georgia"/>
              <a:ea typeface="Georgia"/>
              <a:cs typeface="Georgia"/>
              <a:sym typeface="Georgia"/>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Georgia"/>
                <a:ea typeface="Georgia"/>
                <a:cs typeface="Georgia"/>
                <a:sym typeface="Georgia"/>
              </a:rPr>
              <a:t>Pause for discussion when the video indicates. You could also check answers at this point. </a:t>
            </a:r>
            <a:endParaRPr sz="1200">
              <a:solidFill>
                <a:schemeClr val="dk1"/>
              </a:solidFill>
              <a:latin typeface="Georgia"/>
              <a:ea typeface="Georgia"/>
              <a:cs typeface="Georgia"/>
              <a:sym typeface="Georgia"/>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8" name="Shape 2378"/>
        <p:cNvGrpSpPr/>
        <p:nvPr/>
      </p:nvGrpSpPr>
      <p:grpSpPr>
        <a:xfrm>
          <a:off x="0" y="0"/>
          <a:ext cx="0" cy="0"/>
          <a:chOff x="0" y="0"/>
          <a:chExt cx="0" cy="0"/>
        </a:xfrm>
      </p:grpSpPr>
      <p:sp>
        <p:nvSpPr>
          <p:cNvPr id="2379" name="Google Shape;2379;ge5f036c190_1_8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0" name="Google Shape;2380;ge5f036c190_1_8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7" name="Shape 2397"/>
        <p:cNvGrpSpPr/>
        <p:nvPr/>
      </p:nvGrpSpPr>
      <p:grpSpPr>
        <a:xfrm>
          <a:off x="0" y="0"/>
          <a:ext cx="0" cy="0"/>
          <a:chOff x="0" y="0"/>
          <a:chExt cx="0" cy="0"/>
        </a:xfrm>
      </p:grpSpPr>
      <p:sp>
        <p:nvSpPr>
          <p:cNvPr id="2398" name="Google Shape;2398;g2c2d4244c07_1_23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9" name="Google Shape;2399;g2c2d4244c07_1_23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u="sng">
                <a:solidFill>
                  <a:schemeClr val="hlink"/>
                </a:solidFill>
                <a:latin typeface="Georgia"/>
                <a:ea typeface="Georgia"/>
                <a:cs typeface="Georgia"/>
                <a:sym typeface="Georgia"/>
                <a:hlinkClick r:id="rId2"/>
              </a:rPr>
              <a:t>https://vimeo.com/514252164</a:t>
            </a:r>
            <a:endParaRPr sz="1200" u="sng">
              <a:solidFill>
                <a:schemeClr val="hlink"/>
              </a:solidFill>
              <a:latin typeface="Georgia"/>
              <a:ea typeface="Georgia"/>
              <a:cs typeface="Georgia"/>
              <a:sym typeface="Georgia"/>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Georgia"/>
                <a:ea typeface="Georgia"/>
                <a:cs typeface="Georgia"/>
                <a:sym typeface="Georgia"/>
              </a:rPr>
              <a:t>15 minutes</a:t>
            </a:r>
            <a:endParaRPr sz="1200">
              <a:solidFill>
                <a:schemeClr val="dk1"/>
              </a:solidFill>
              <a:latin typeface="Georgia"/>
              <a:ea typeface="Georgia"/>
              <a:cs typeface="Georgia"/>
              <a:sym typeface="Georgia"/>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Georgia"/>
                <a:ea typeface="Georgia"/>
                <a:cs typeface="Georgia"/>
                <a:sym typeface="Georgia"/>
              </a:rPr>
              <a:t>Accompany resource sheet </a:t>
            </a:r>
            <a:endParaRPr sz="1200">
              <a:solidFill>
                <a:schemeClr val="dk1"/>
              </a:solidFill>
              <a:latin typeface="Georgia"/>
              <a:ea typeface="Georgia"/>
              <a:cs typeface="Georgia"/>
              <a:sym typeface="Georgia"/>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5" name="Shape 2405"/>
        <p:cNvGrpSpPr/>
        <p:nvPr/>
      </p:nvGrpSpPr>
      <p:grpSpPr>
        <a:xfrm>
          <a:off x="0" y="0"/>
          <a:ext cx="0" cy="0"/>
          <a:chOff x="0" y="0"/>
          <a:chExt cx="0" cy="0"/>
        </a:xfrm>
      </p:grpSpPr>
      <p:sp>
        <p:nvSpPr>
          <p:cNvPr id="2406" name="Google Shape;2406;g1432bee68ac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7" name="Google Shape;2407;g1432bee68ac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grpSp>
        <p:nvGrpSpPr>
          <p:cNvPr id="9" name="Google Shape;9;p2"/>
          <p:cNvGrpSpPr/>
          <p:nvPr/>
        </p:nvGrpSpPr>
        <p:grpSpPr>
          <a:xfrm>
            <a:off x="0" y="-488450"/>
            <a:ext cx="9144027" cy="2963923"/>
            <a:chOff x="0" y="-488450"/>
            <a:chExt cx="9144027" cy="2963923"/>
          </a:xfrm>
        </p:grpSpPr>
        <p:sp>
          <p:nvSpPr>
            <p:cNvPr id="10" name="Google Shape;10;p2"/>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2"/>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2"/>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617975" y="1156024"/>
              <a:ext cx="79496" cy="67227"/>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
            <p:cNvSpPr/>
            <p:nvPr/>
          </p:nvSpPr>
          <p:spPr>
            <a:xfrm>
              <a:off x="260439" y="1189474"/>
              <a:ext cx="252026" cy="131592"/>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2"/>
            <p:cNvSpPr/>
            <p:nvPr/>
          </p:nvSpPr>
          <p:spPr>
            <a:xfrm>
              <a:off x="463820" y="1125109"/>
              <a:ext cx="60927" cy="51525"/>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2"/>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2"/>
            <p:cNvSpPr/>
            <p:nvPr/>
          </p:nvSpPr>
          <p:spPr>
            <a:xfrm>
              <a:off x="7457866" y="-335595"/>
              <a:ext cx="48645" cy="41383"/>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2"/>
            <p:cNvSpPr/>
            <p:nvPr/>
          </p:nvSpPr>
          <p:spPr>
            <a:xfrm>
              <a:off x="7128666" y="-353833"/>
              <a:ext cx="45937" cy="38848"/>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6998398" y="-335595"/>
              <a:ext cx="67600" cy="56841"/>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2"/>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2"/>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2"/>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2"/>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2"/>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2"/>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2"/>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2"/>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2"/>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2"/>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2"/>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0" name="Google Shape;40;p2"/>
          <p:cNvSpPr/>
          <p:nvPr/>
        </p:nvSpPr>
        <p:spPr>
          <a:xfrm>
            <a:off x="399105" y="2497617"/>
            <a:ext cx="42969" cy="43115"/>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2"/>
          <p:cNvSpPr/>
          <p:nvPr/>
        </p:nvSpPr>
        <p:spPr>
          <a:xfrm>
            <a:off x="190048" y="2608302"/>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2"/>
          <p:cNvSpPr/>
          <p:nvPr/>
        </p:nvSpPr>
        <p:spPr>
          <a:xfrm>
            <a:off x="314826" y="2734863"/>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2"/>
          <p:cNvSpPr/>
          <p:nvPr/>
        </p:nvSpPr>
        <p:spPr>
          <a:xfrm>
            <a:off x="271662" y="2453724"/>
            <a:ext cx="43163" cy="43115"/>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4" name="Google Shape;44;p2"/>
          <p:cNvGrpSpPr/>
          <p:nvPr/>
        </p:nvGrpSpPr>
        <p:grpSpPr>
          <a:xfrm>
            <a:off x="8173326" y="4420822"/>
            <a:ext cx="906819" cy="631746"/>
            <a:chOff x="8173326" y="4420822"/>
            <a:chExt cx="906819" cy="631746"/>
          </a:xfrm>
        </p:grpSpPr>
        <p:sp>
          <p:nvSpPr>
            <p:cNvPr id="45" name="Google Shape;45;p2"/>
            <p:cNvSpPr/>
            <p:nvPr/>
          </p:nvSpPr>
          <p:spPr>
            <a:xfrm>
              <a:off x="8368356" y="4425930"/>
              <a:ext cx="582087" cy="613193"/>
            </a:xfrm>
            <a:custGeom>
              <a:rect b="b" l="l" r="r" t="t"/>
              <a:pathLst>
                <a:path extrusionOk="0" h="11404" w="10825">
                  <a:moveTo>
                    <a:pt x="6073" y="1"/>
                  </a:moveTo>
                  <a:cubicBezTo>
                    <a:pt x="5857" y="1"/>
                    <a:pt x="5640" y="113"/>
                    <a:pt x="5530" y="350"/>
                  </a:cubicBezTo>
                  <a:lnTo>
                    <a:pt x="4238" y="3169"/>
                  </a:lnTo>
                  <a:lnTo>
                    <a:pt x="1127" y="2337"/>
                  </a:lnTo>
                  <a:cubicBezTo>
                    <a:pt x="1071" y="2322"/>
                    <a:pt x="1017" y="2315"/>
                    <a:pt x="965" y="2315"/>
                  </a:cubicBezTo>
                  <a:cubicBezTo>
                    <a:pt x="511" y="2315"/>
                    <a:pt x="198" y="2836"/>
                    <a:pt x="470" y="3246"/>
                  </a:cubicBezTo>
                  <a:lnTo>
                    <a:pt x="2228" y="5924"/>
                  </a:lnTo>
                  <a:lnTo>
                    <a:pt x="307" y="8524"/>
                  </a:lnTo>
                  <a:cubicBezTo>
                    <a:pt x="0" y="8940"/>
                    <a:pt x="323" y="9485"/>
                    <a:pt x="785" y="9485"/>
                  </a:cubicBezTo>
                  <a:cubicBezTo>
                    <a:pt x="845" y="9485"/>
                    <a:pt x="908" y="9475"/>
                    <a:pt x="972" y="9455"/>
                  </a:cubicBezTo>
                  <a:lnTo>
                    <a:pt x="4315" y="8391"/>
                  </a:lnTo>
                  <a:lnTo>
                    <a:pt x="7222" y="11228"/>
                  </a:lnTo>
                  <a:cubicBezTo>
                    <a:pt x="7346" y="11350"/>
                    <a:pt x="7493" y="11404"/>
                    <a:pt x="7637" y="11404"/>
                  </a:cubicBezTo>
                  <a:cubicBezTo>
                    <a:pt x="7994" y="11404"/>
                    <a:pt x="8329" y="11074"/>
                    <a:pt x="8223" y="10652"/>
                  </a:cubicBezTo>
                  <a:lnTo>
                    <a:pt x="7392" y="7320"/>
                  </a:lnTo>
                  <a:lnTo>
                    <a:pt x="10359" y="5706"/>
                  </a:lnTo>
                  <a:cubicBezTo>
                    <a:pt x="10824" y="5452"/>
                    <a:pt x="10758" y="4764"/>
                    <a:pt x="10251" y="4606"/>
                  </a:cubicBezTo>
                  <a:lnTo>
                    <a:pt x="7196" y="3653"/>
                  </a:lnTo>
                  <a:lnTo>
                    <a:pt x="6671" y="505"/>
                  </a:lnTo>
                  <a:cubicBezTo>
                    <a:pt x="6616" y="178"/>
                    <a:pt x="6345" y="1"/>
                    <a:pt x="607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2"/>
            <p:cNvSpPr/>
            <p:nvPr/>
          </p:nvSpPr>
          <p:spPr>
            <a:xfrm>
              <a:off x="8691738" y="4420822"/>
              <a:ext cx="16132" cy="34251"/>
            </a:xfrm>
            <a:custGeom>
              <a:rect b="b" l="l" r="r" t="t"/>
              <a:pathLst>
                <a:path extrusionOk="0" h="637" w="300">
                  <a:moveTo>
                    <a:pt x="188" y="1"/>
                  </a:moveTo>
                  <a:cubicBezTo>
                    <a:pt x="135" y="1"/>
                    <a:pt x="88" y="37"/>
                    <a:pt x="78" y="91"/>
                  </a:cubicBezTo>
                  <a:lnTo>
                    <a:pt x="11" y="512"/>
                  </a:lnTo>
                  <a:cubicBezTo>
                    <a:pt x="1" y="570"/>
                    <a:pt x="41" y="626"/>
                    <a:pt x="100" y="637"/>
                  </a:cubicBezTo>
                  <a:lnTo>
                    <a:pt x="118" y="637"/>
                  </a:lnTo>
                  <a:cubicBezTo>
                    <a:pt x="166" y="637"/>
                    <a:pt x="214" y="600"/>
                    <a:pt x="222" y="548"/>
                  </a:cubicBezTo>
                  <a:lnTo>
                    <a:pt x="289" y="123"/>
                  </a:lnTo>
                  <a:cubicBezTo>
                    <a:pt x="299" y="68"/>
                    <a:pt x="259" y="13"/>
                    <a:pt x="204" y="2"/>
                  </a:cubicBezTo>
                  <a:cubicBezTo>
                    <a:pt x="198" y="1"/>
                    <a:pt x="193" y="1"/>
                    <a:pt x="18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2"/>
            <p:cNvSpPr/>
            <p:nvPr/>
          </p:nvSpPr>
          <p:spPr>
            <a:xfrm>
              <a:off x="8659583" y="4493304"/>
              <a:ext cx="36565" cy="161256"/>
            </a:xfrm>
            <a:custGeom>
              <a:rect b="b" l="l" r="r" t="t"/>
              <a:pathLst>
                <a:path extrusionOk="0" h="2999" w="680">
                  <a:moveTo>
                    <a:pt x="567" y="1"/>
                  </a:moveTo>
                  <a:cubicBezTo>
                    <a:pt x="516" y="1"/>
                    <a:pt x="468" y="39"/>
                    <a:pt x="458" y="90"/>
                  </a:cubicBezTo>
                  <a:lnTo>
                    <a:pt x="310" y="1017"/>
                  </a:lnTo>
                  <a:cubicBezTo>
                    <a:pt x="299" y="1077"/>
                    <a:pt x="340" y="1132"/>
                    <a:pt x="399" y="1143"/>
                  </a:cubicBezTo>
                  <a:lnTo>
                    <a:pt x="413" y="1143"/>
                  </a:lnTo>
                  <a:cubicBezTo>
                    <a:pt x="466" y="1143"/>
                    <a:pt x="510" y="1106"/>
                    <a:pt x="521" y="1055"/>
                  </a:cubicBezTo>
                  <a:lnTo>
                    <a:pt x="669" y="127"/>
                  </a:lnTo>
                  <a:cubicBezTo>
                    <a:pt x="679" y="68"/>
                    <a:pt x="639" y="13"/>
                    <a:pt x="580" y="1"/>
                  </a:cubicBezTo>
                  <a:cubicBezTo>
                    <a:pt x="576" y="1"/>
                    <a:pt x="571" y="1"/>
                    <a:pt x="567" y="1"/>
                  </a:cubicBezTo>
                  <a:close/>
                  <a:moveTo>
                    <a:pt x="267" y="1855"/>
                  </a:moveTo>
                  <a:cubicBezTo>
                    <a:pt x="216" y="1855"/>
                    <a:pt x="169" y="1890"/>
                    <a:pt x="159" y="1945"/>
                  </a:cubicBezTo>
                  <a:lnTo>
                    <a:pt x="7" y="2872"/>
                  </a:lnTo>
                  <a:cubicBezTo>
                    <a:pt x="0" y="2932"/>
                    <a:pt x="41" y="2987"/>
                    <a:pt x="96" y="2998"/>
                  </a:cubicBezTo>
                  <a:lnTo>
                    <a:pt x="114" y="2998"/>
                  </a:lnTo>
                  <a:cubicBezTo>
                    <a:pt x="166" y="2998"/>
                    <a:pt x="210" y="2961"/>
                    <a:pt x="218" y="2909"/>
                  </a:cubicBezTo>
                  <a:lnTo>
                    <a:pt x="369" y="1982"/>
                  </a:lnTo>
                  <a:cubicBezTo>
                    <a:pt x="380" y="1923"/>
                    <a:pt x="340" y="1868"/>
                    <a:pt x="280" y="1856"/>
                  </a:cubicBezTo>
                  <a:cubicBezTo>
                    <a:pt x="276" y="1856"/>
                    <a:pt x="271" y="1855"/>
                    <a:pt x="267" y="185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2"/>
            <p:cNvSpPr/>
            <p:nvPr/>
          </p:nvSpPr>
          <p:spPr>
            <a:xfrm>
              <a:off x="8628557" y="4692739"/>
              <a:ext cx="35221" cy="34251"/>
            </a:xfrm>
            <a:custGeom>
              <a:rect b="b" l="l" r="r" t="t"/>
              <a:pathLst>
                <a:path extrusionOk="0" h="637" w="655">
                  <a:moveTo>
                    <a:pt x="544" y="1"/>
                  </a:moveTo>
                  <a:cubicBezTo>
                    <a:pt x="490" y="1"/>
                    <a:pt x="443" y="39"/>
                    <a:pt x="436" y="91"/>
                  </a:cubicBezTo>
                  <a:lnTo>
                    <a:pt x="396" y="349"/>
                  </a:lnTo>
                  <a:lnTo>
                    <a:pt x="182" y="201"/>
                  </a:lnTo>
                  <a:cubicBezTo>
                    <a:pt x="163" y="188"/>
                    <a:pt x="142" y="182"/>
                    <a:pt x="121" y="182"/>
                  </a:cubicBezTo>
                  <a:cubicBezTo>
                    <a:pt x="87" y="182"/>
                    <a:pt x="54" y="198"/>
                    <a:pt x="34" y="227"/>
                  </a:cubicBezTo>
                  <a:cubicBezTo>
                    <a:pt x="1" y="279"/>
                    <a:pt x="11" y="345"/>
                    <a:pt x="59" y="379"/>
                  </a:cubicBezTo>
                  <a:lnTo>
                    <a:pt x="410" y="619"/>
                  </a:lnTo>
                  <a:cubicBezTo>
                    <a:pt x="429" y="630"/>
                    <a:pt x="451" y="637"/>
                    <a:pt x="473" y="637"/>
                  </a:cubicBezTo>
                  <a:cubicBezTo>
                    <a:pt x="488" y="637"/>
                    <a:pt x="503" y="633"/>
                    <a:pt x="514" y="630"/>
                  </a:cubicBezTo>
                  <a:cubicBezTo>
                    <a:pt x="547" y="615"/>
                    <a:pt x="574" y="582"/>
                    <a:pt x="577" y="548"/>
                  </a:cubicBezTo>
                  <a:lnTo>
                    <a:pt x="647" y="127"/>
                  </a:lnTo>
                  <a:cubicBezTo>
                    <a:pt x="654" y="68"/>
                    <a:pt x="618" y="13"/>
                    <a:pt x="558" y="2"/>
                  </a:cubicBezTo>
                  <a:cubicBezTo>
                    <a:pt x="553" y="1"/>
                    <a:pt x="549" y="1"/>
                    <a:pt x="54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2"/>
            <p:cNvSpPr/>
            <p:nvPr/>
          </p:nvSpPr>
          <p:spPr>
            <a:xfrm>
              <a:off x="8450572" y="4598856"/>
              <a:ext cx="148466" cy="86032"/>
            </a:xfrm>
            <a:custGeom>
              <a:rect b="b" l="l" r="r" t="t"/>
              <a:pathLst>
                <a:path extrusionOk="0" h="1600" w="2761">
                  <a:moveTo>
                    <a:pt x="123" y="0"/>
                  </a:moveTo>
                  <a:cubicBezTo>
                    <a:pt x="83" y="0"/>
                    <a:pt x="45" y="22"/>
                    <a:pt x="27" y="60"/>
                  </a:cubicBezTo>
                  <a:cubicBezTo>
                    <a:pt x="0" y="111"/>
                    <a:pt x="19" y="178"/>
                    <a:pt x="75" y="203"/>
                  </a:cubicBezTo>
                  <a:lnTo>
                    <a:pt x="931" y="632"/>
                  </a:lnTo>
                  <a:cubicBezTo>
                    <a:pt x="946" y="640"/>
                    <a:pt x="965" y="643"/>
                    <a:pt x="980" y="643"/>
                  </a:cubicBezTo>
                  <a:cubicBezTo>
                    <a:pt x="1020" y="643"/>
                    <a:pt x="1057" y="621"/>
                    <a:pt x="1076" y="584"/>
                  </a:cubicBezTo>
                  <a:cubicBezTo>
                    <a:pt x="1101" y="529"/>
                    <a:pt x="1079" y="466"/>
                    <a:pt x="1028" y="440"/>
                  </a:cubicBezTo>
                  <a:lnTo>
                    <a:pt x="171" y="11"/>
                  </a:lnTo>
                  <a:cubicBezTo>
                    <a:pt x="155" y="4"/>
                    <a:pt x="139" y="0"/>
                    <a:pt x="123" y="0"/>
                  </a:cubicBezTo>
                  <a:close/>
                  <a:moveTo>
                    <a:pt x="1839" y="858"/>
                  </a:moveTo>
                  <a:cubicBezTo>
                    <a:pt x="1800" y="858"/>
                    <a:pt x="1763" y="879"/>
                    <a:pt x="1744" y="916"/>
                  </a:cubicBezTo>
                  <a:cubicBezTo>
                    <a:pt x="1719" y="969"/>
                    <a:pt x="1737" y="1031"/>
                    <a:pt x="1792" y="1061"/>
                  </a:cubicBezTo>
                  <a:lnTo>
                    <a:pt x="1884" y="1105"/>
                  </a:lnTo>
                  <a:lnTo>
                    <a:pt x="2579" y="1581"/>
                  </a:lnTo>
                  <a:cubicBezTo>
                    <a:pt x="2598" y="1593"/>
                    <a:pt x="2620" y="1600"/>
                    <a:pt x="2638" y="1600"/>
                  </a:cubicBezTo>
                  <a:cubicBezTo>
                    <a:pt x="2672" y="1600"/>
                    <a:pt x="2704" y="1581"/>
                    <a:pt x="2727" y="1552"/>
                  </a:cubicBezTo>
                  <a:cubicBezTo>
                    <a:pt x="2760" y="1504"/>
                    <a:pt x="2749" y="1438"/>
                    <a:pt x="2697" y="1404"/>
                  </a:cubicBezTo>
                  <a:lnTo>
                    <a:pt x="1992" y="920"/>
                  </a:lnTo>
                  <a:lnTo>
                    <a:pt x="1884" y="868"/>
                  </a:lnTo>
                  <a:cubicBezTo>
                    <a:pt x="1870" y="861"/>
                    <a:pt x="1854" y="858"/>
                    <a:pt x="1839" y="85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2"/>
            <p:cNvSpPr/>
            <p:nvPr/>
          </p:nvSpPr>
          <p:spPr>
            <a:xfrm>
              <a:off x="8383842" y="4565464"/>
              <a:ext cx="33662" cy="21884"/>
            </a:xfrm>
            <a:custGeom>
              <a:rect b="b" l="l" r="r" t="t"/>
              <a:pathLst>
                <a:path extrusionOk="0" h="407" w="626">
                  <a:moveTo>
                    <a:pt x="123" y="1"/>
                  </a:moveTo>
                  <a:cubicBezTo>
                    <a:pt x="83" y="1"/>
                    <a:pt x="45" y="23"/>
                    <a:pt x="27" y="60"/>
                  </a:cubicBezTo>
                  <a:cubicBezTo>
                    <a:pt x="0" y="112"/>
                    <a:pt x="19" y="178"/>
                    <a:pt x="75" y="204"/>
                  </a:cubicBezTo>
                  <a:lnTo>
                    <a:pt x="455" y="396"/>
                  </a:lnTo>
                  <a:cubicBezTo>
                    <a:pt x="470" y="403"/>
                    <a:pt x="488" y="407"/>
                    <a:pt x="503" y="407"/>
                  </a:cubicBezTo>
                  <a:cubicBezTo>
                    <a:pt x="544" y="407"/>
                    <a:pt x="581" y="385"/>
                    <a:pt x="599" y="348"/>
                  </a:cubicBezTo>
                  <a:cubicBezTo>
                    <a:pt x="625" y="293"/>
                    <a:pt x="603" y="230"/>
                    <a:pt x="551" y="204"/>
                  </a:cubicBezTo>
                  <a:lnTo>
                    <a:pt x="170" y="12"/>
                  </a:lnTo>
                  <a:cubicBezTo>
                    <a:pt x="155" y="4"/>
                    <a:pt x="139" y="1"/>
                    <a:pt x="12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2"/>
            <p:cNvSpPr/>
            <p:nvPr/>
          </p:nvSpPr>
          <p:spPr>
            <a:xfrm>
              <a:off x="8780945" y="5006650"/>
              <a:ext cx="24843" cy="31832"/>
            </a:xfrm>
            <a:custGeom>
              <a:rect b="b" l="l" r="r" t="t"/>
              <a:pathLst>
                <a:path extrusionOk="0" h="592" w="462">
                  <a:moveTo>
                    <a:pt x="123" y="1"/>
                  </a:moveTo>
                  <a:cubicBezTo>
                    <a:pt x="105" y="1"/>
                    <a:pt x="87" y="5"/>
                    <a:pt x="70" y="15"/>
                  </a:cubicBezTo>
                  <a:cubicBezTo>
                    <a:pt x="18" y="45"/>
                    <a:pt x="0" y="108"/>
                    <a:pt x="30" y="159"/>
                  </a:cubicBezTo>
                  <a:cubicBezTo>
                    <a:pt x="140" y="362"/>
                    <a:pt x="210" y="491"/>
                    <a:pt x="226" y="525"/>
                  </a:cubicBezTo>
                  <a:cubicBezTo>
                    <a:pt x="229" y="532"/>
                    <a:pt x="236" y="544"/>
                    <a:pt x="244" y="554"/>
                  </a:cubicBezTo>
                  <a:cubicBezTo>
                    <a:pt x="266" y="577"/>
                    <a:pt x="296" y="592"/>
                    <a:pt x="325" y="592"/>
                  </a:cubicBezTo>
                  <a:cubicBezTo>
                    <a:pt x="351" y="592"/>
                    <a:pt x="373" y="584"/>
                    <a:pt x="395" y="566"/>
                  </a:cubicBezTo>
                  <a:cubicBezTo>
                    <a:pt x="461" y="506"/>
                    <a:pt x="461" y="506"/>
                    <a:pt x="214" y="56"/>
                  </a:cubicBezTo>
                  <a:cubicBezTo>
                    <a:pt x="197" y="21"/>
                    <a:pt x="161" y="1"/>
                    <a:pt x="12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2"/>
            <p:cNvSpPr/>
            <p:nvPr/>
          </p:nvSpPr>
          <p:spPr>
            <a:xfrm>
              <a:off x="8664530" y="4778718"/>
              <a:ext cx="108889" cy="201960"/>
            </a:xfrm>
            <a:custGeom>
              <a:rect b="b" l="l" r="r" t="t"/>
              <a:pathLst>
                <a:path extrusionOk="0" h="3756" w="2025">
                  <a:moveTo>
                    <a:pt x="120" y="1"/>
                  </a:moveTo>
                  <a:cubicBezTo>
                    <a:pt x="110" y="1"/>
                    <a:pt x="100" y="3"/>
                    <a:pt x="89" y="6"/>
                  </a:cubicBezTo>
                  <a:cubicBezTo>
                    <a:pt x="33" y="21"/>
                    <a:pt x="0" y="79"/>
                    <a:pt x="15" y="135"/>
                  </a:cubicBezTo>
                  <a:lnTo>
                    <a:pt x="181" y="759"/>
                  </a:lnTo>
                  <a:cubicBezTo>
                    <a:pt x="185" y="767"/>
                    <a:pt x="188" y="778"/>
                    <a:pt x="193" y="785"/>
                  </a:cubicBezTo>
                  <a:cubicBezTo>
                    <a:pt x="200" y="797"/>
                    <a:pt x="222" y="841"/>
                    <a:pt x="263" y="915"/>
                  </a:cubicBezTo>
                  <a:cubicBezTo>
                    <a:pt x="285" y="952"/>
                    <a:pt x="321" y="970"/>
                    <a:pt x="358" y="970"/>
                  </a:cubicBezTo>
                  <a:cubicBezTo>
                    <a:pt x="374" y="970"/>
                    <a:pt x="392" y="966"/>
                    <a:pt x="410" y="955"/>
                  </a:cubicBezTo>
                  <a:cubicBezTo>
                    <a:pt x="462" y="930"/>
                    <a:pt x="481" y="863"/>
                    <a:pt x="451" y="811"/>
                  </a:cubicBezTo>
                  <a:cubicBezTo>
                    <a:pt x="421" y="759"/>
                    <a:pt x="399" y="722"/>
                    <a:pt x="384" y="693"/>
                  </a:cubicBezTo>
                  <a:lnTo>
                    <a:pt x="222" y="79"/>
                  </a:lnTo>
                  <a:cubicBezTo>
                    <a:pt x="210" y="34"/>
                    <a:pt x="168" y="1"/>
                    <a:pt x="120" y="1"/>
                  </a:cubicBezTo>
                  <a:close/>
                  <a:moveTo>
                    <a:pt x="744" y="1455"/>
                  </a:moveTo>
                  <a:cubicBezTo>
                    <a:pt x="726" y="1455"/>
                    <a:pt x="708" y="1459"/>
                    <a:pt x="691" y="1469"/>
                  </a:cubicBezTo>
                  <a:cubicBezTo>
                    <a:pt x="640" y="1494"/>
                    <a:pt x="621" y="1561"/>
                    <a:pt x="650" y="1613"/>
                  </a:cubicBezTo>
                  <a:lnTo>
                    <a:pt x="1038" y="2307"/>
                  </a:lnTo>
                  <a:cubicBezTo>
                    <a:pt x="1057" y="2345"/>
                    <a:pt x="1093" y="2362"/>
                    <a:pt x="1131" y="2362"/>
                  </a:cubicBezTo>
                  <a:cubicBezTo>
                    <a:pt x="1149" y="2362"/>
                    <a:pt x="1168" y="2359"/>
                    <a:pt x="1182" y="2352"/>
                  </a:cubicBezTo>
                  <a:cubicBezTo>
                    <a:pt x="1234" y="2322"/>
                    <a:pt x="1252" y="2256"/>
                    <a:pt x="1223" y="2204"/>
                  </a:cubicBezTo>
                  <a:lnTo>
                    <a:pt x="839" y="1509"/>
                  </a:lnTo>
                  <a:cubicBezTo>
                    <a:pt x="819" y="1475"/>
                    <a:pt x="781" y="1455"/>
                    <a:pt x="744" y="1455"/>
                  </a:cubicBezTo>
                  <a:close/>
                  <a:moveTo>
                    <a:pt x="1516" y="2847"/>
                  </a:moveTo>
                  <a:cubicBezTo>
                    <a:pt x="1498" y="2847"/>
                    <a:pt x="1480" y="2852"/>
                    <a:pt x="1463" y="2861"/>
                  </a:cubicBezTo>
                  <a:cubicBezTo>
                    <a:pt x="1412" y="2887"/>
                    <a:pt x="1393" y="2954"/>
                    <a:pt x="1422" y="3005"/>
                  </a:cubicBezTo>
                  <a:lnTo>
                    <a:pt x="1811" y="3704"/>
                  </a:lnTo>
                  <a:cubicBezTo>
                    <a:pt x="1828" y="3737"/>
                    <a:pt x="1866" y="3755"/>
                    <a:pt x="1903" y="3755"/>
                  </a:cubicBezTo>
                  <a:cubicBezTo>
                    <a:pt x="1922" y="3755"/>
                    <a:pt x="1936" y="3752"/>
                    <a:pt x="1954" y="3745"/>
                  </a:cubicBezTo>
                  <a:cubicBezTo>
                    <a:pt x="2006" y="3714"/>
                    <a:pt x="2024" y="3652"/>
                    <a:pt x="1995" y="3600"/>
                  </a:cubicBezTo>
                  <a:lnTo>
                    <a:pt x="1611" y="2902"/>
                  </a:lnTo>
                  <a:cubicBezTo>
                    <a:pt x="1591" y="2867"/>
                    <a:pt x="1554" y="2847"/>
                    <a:pt x="1516" y="284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2"/>
            <p:cNvSpPr/>
            <p:nvPr/>
          </p:nvSpPr>
          <p:spPr>
            <a:xfrm>
              <a:off x="8627750" y="4715484"/>
              <a:ext cx="38609" cy="33768"/>
            </a:xfrm>
            <a:custGeom>
              <a:rect b="b" l="l" r="r" t="t"/>
              <a:pathLst>
                <a:path extrusionOk="0" h="628" w="718">
                  <a:moveTo>
                    <a:pt x="490" y="1"/>
                  </a:moveTo>
                  <a:cubicBezTo>
                    <a:pt x="470" y="1"/>
                    <a:pt x="451" y="6"/>
                    <a:pt x="433" y="14"/>
                  </a:cubicBezTo>
                  <a:lnTo>
                    <a:pt x="67" y="240"/>
                  </a:lnTo>
                  <a:cubicBezTo>
                    <a:pt x="16" y="270"/>
                    <a:pt x="1" y="336"/>
                    <a:pt x="30" y="384"/>
                  </a:cubicBezTo>
                  <a:cubicBezTo>
                    <a:pt x="52" y="418"/>
                    <a:pt x="87" y="436"/>
                    <a:pt x="123" y="436"/>
                  </a:cubicBezTo>
                  <a:cubicBezTo>
                    <a:pt x="142" y="436"/>
                    <a:pt x="161" y="431"/>
                    <a:pt x="178" y="421"/>
                  </a:cubicBezTo>
                  <a:lnTo>
                    <a:pt x="422" y="273"/>
                  </a:lnTo>
                  <a:lnTo>
                    <a:pt x="495" y="546"/>
                  </a:lnTo>
                  <a:cubicBezTo>
                    <a:pt x="507" y="595"/>
                    <a:pt x="551" y="628"/>
                    <a:pt x="599" y="628"/>
                  </a:cubicBezTo>
                  <a:cubicBezTo>
                    <a:pt x="606" y="628"/>
                    <a:pt x="618" y="624"/>
                    <a:pt x="625" y="624"/>
                  </a:cubicBezTo>
                  <a:cubicBezTo>
                    <a:pt x="681" y="609"/>
                    <a:pt x="717" y="551"/>
                    <a:pt x="703" y="491"/>
                  </a:cubicBezTo>
                  <a:lnTo>
                    <a:pt x="592" y="81"/>
                  </a:lnTo>
                  <a:cubicBezTo>
                    <a:pt x="581" y="48"/>
                    <a:pt x="558" y="22"/>
                    <a:pt x="529" y="7"/>
                  </a:cubicBezTo>
                  <a:cubicBezTo>
                    <a:pt x="516" y="3"/>
                    <a:pt x="503" y="1"/>
                    <a:pt x="49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2"/>
            <p:cNvSpPr/>
            <p:nvPr/>
          </p:nvSpPr>
          <p:spPr>
            <a:xfrm>
              <a:off x="8427343" y="4749198"/>
              <a:ext cx="177826" cy="138673"/>
            </a:xfrm>
            <a:custGeom>
              <a:rect b="b" l="l" r="r" t="t"/>
              <a:pathLst>
                <a:path extrusionOk="0" h="2579" w="3307">
                  <a:moveTo>
                    <a:pt x="3186" y="0"/>
                  </a:moveTo>
                  <a:cubicBezTo>
                    <a:pt x="3167" y="0"/>
                    <a:pt x="3147" y="5"/>
                    <a:pt x="3129" y="16"/>
                  </a:cubicBezTo>
                  <a:lnTo>
                    <a:pt x="2468" y="418"/>
                  </a:lnTo>
                  <a:cubicBezTo>
                    <a:pt x="2417" y="451"/>
                    <a:pt x="2401" y="518"/>
                    <a:pt x="2432" y="566"/>
                  </a:cubicBezTo>
                  <a:cubicBezTo>
                    <a:pt x="2454" y="599"/>
                    <a:pt x="2487" y="618"/>
                    <a:pt x="2524" y="618"/>
                  </a:cubicBezTo>
                  <a:cubicBezTo>
                    <a:pt x="2542" y="618"/>
                    <a:pt x="2560" y="614"/>
                    <a:pt x="2579" y="603"/>
                  </a:cubicBezTo>
                  <a:lnTo>
                    <a:pt x="3240" y="197"/>
                  </a:lnTo>
                  <a:cubicBezTo>
                    <a:pt x="3292" y="167"/>
                    <a:pt x="3307" y="101"/>
                    <a:pt x="3277" y="52"/>
                  </a:cubicBezTo>
                  <a:cubicBezTo>
                    <a:pt x="3258" y="18"/>
                    <a:pt x="3222" y="0"/>
                    <a:pt x="3186" y="0"/>
                  </a:cubicBezTo>
                  <a:close/>
                  <a:moveTo>
                    <a:pt x="1874" y="831"/>
                  </a:moveTo>
                  <a:cubicBezTo>
                    <a:pt x="1849" y="831"/>
                    <a:pt x="1823" y="839"/>
                    <a:pt x="1803" y="858"/>
                  </a:cubicBezTo>
                  <a:lnTo>
                    <a:pt x="1220" y="1368"/>
                  </a:lnTo>
                  <a:cubicBezTo>
                    <a:pt x="1175" y="1409"/>
                    <a:pt x="1172" y="1475"/>
                    <a:pt x="1208" y="1519"/>
                  </a:cubicBezTo>
                  <a:cubicBezTo>
                    <a:pt x="1230" y="1542"/>
                    <a:pt x="1260" y="1556"/>
                    <a:pt x="1290" y="1556"/>
                  </a:cubicBezTo>
                  <a:cubicBezTo>
                    <a:pt x="1315" y="1556"/>
                    <a:pt x="1341" y="1545"/>
                    <a:pt x="1360" y="1530"/>
                  </a:cubicBezTo>
                  <a:lnTo>
                    <a:pt x="1944" y="1017"/>
                  </a:lnTo>
                  <a:cubicBezTo>
                    <a:pt x="1988" y="980"/>
                    <a:pt x="1995" y="909"/>
                    <a:pt x="1955" y="865"/>
                  </a:cubicBezTo>
                  <a:cubicBezTo>
                    <a:pt x="1934" y="843"/>
                    <a:pt x="1904" y="831"/>
                    <a:pt x="1874" y="831"/>
                  </a:cubicBezTo>
                  <a:close/>
                  <a:moveTo>
                    <a:pt x="708" y="1853"/>
                  </a:moveTo>
                  <a:cubicBezTo>
                    <a:pt x="683" y="1853"/>
                    <a:pt x="657" y="1862"/>
                    <a:pt x="636" y="1881"/>
                  </a:cubicBezTo>
                  <a:lnTo>
                    <a:pt x="48" y="2391"/>
                  </a:lnTo>
                  <a:cubicBezTo>
                    <a:pt x="4" y="2432"/>
                    <a:pt x="1" y="2498"/>
                    <a:pt x="41" y="2543"/>
                  </a:cubicBezTo>
                  <a:cubicBezTo>
                    <a:pt x="60" y="2565"/>
                    <a:pt x="89" y="2579"/>
                    <a:pt x="119" y="2579"/>
                  </a:cubicBezTo>
                  <a:cubicBezTo>
                    <a:pt x="144" y="2579"/>
                    <a:pt x="171" y="2568"/>
                    <a:pt x="189" y="2553"/>
                  </a:cubicBezTo>
                  <a:lnTo>
                    <a:pt x="776" y="2040"/>
                  </a:lnTo>
                  <a:cubicBezTo>
                    <a:pt x="821" y="2003"/>
                    <a:pt x="824" y="1933"/>
                    <a:pt x="787" y="1888"/>
                  </a:cubicBezTo>
                  <a:cubicBezTo>
                    <a:pt x="766" y="1865"/>
                    <a:pt x="737" y="1853"/>
                    <a:pt x="708" y="185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2"/>
            <p:cNvSpPr/>
            <p:nvPr/>
          </p:nvSpPr>
          <p:spPr>
            <a:xfrm>
              <a:off x="8378680" y="4903787"/>
              <a:ext cx="30059" cy="26616"/>
            </a:xfrm>
            <a:custGeom>
              <a:rect b="b" l="l" r="r" t="t"/>
              <a:pathLst>
                <a:path extrusionOk="0" h="495" w="559">
                  <a:moveTo>
                    <a:pt x="440" y="0"/>
                  </a:moveTo>
                  <a:cubicBezTo>
                    <a:pt x="415" y="0"/>
                    <a:pt x="390" y="9"/>
                    <a:pt x="370" y="26"/>
                  </a:cubicBezTo>
                  <a:lnTo>
                    <a:pt x="48" y="307"/>
                  </a:lnTo>
                  <a:cubicBezTo>
                    <a:pt x="4" y="347"/>
                    <a:pt x="0" y="413"/>
                    <a:pt x="38" y="457"/>
                  </a:cubicBezTo>
                  <a:cubicBezTo>
                    <a:pt x="60" y="484"/>
                    <a:pt x="89" y="495"/>
                    <a:pt x="118" y="495"/>
                  </a:cubicBezTo>
                  <a:cubicBezTo>
                    <a:pt x="145" y="495"/>
                    <a:pt x="171" y="488"/>
                    <a:pt x="189" y="469"/>
                  </a:cubicBezTo>
                  <a:lnTo>
                    <a:pt x="510" y="188"/>
                  </a:lnTo>
                  <a:cubicBezTo>
                    <a:pt x="555" y="147"/>
                    <a:pt x="558" y="81"/>
                    <a:pt x="522" y="36"/>
                  </a:cubicBezTo>
                  <a:cubicBezTo>
                    <a:pt x="500" y="12"/>
                    <a:pt x="470" y="0"/>
                    <a:pt x="440"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2"/>
            <p:cNvSpPr/>
            <p:nvPr/>
          </p:nvSpPr>
          <p:spPr>
            <a:xfrm>
              <a:off x="8912041" y="4689943"/>
              <a:ext cx="35167" cy="14410"/>
            </a:xfrm>
            <a:custGeom>
              <a:rect b="b" l="l" r="r" t="t"/>
              <a:pathLst>
                <a:path extrusionOk="0" h="268" w="654">
                  <a:moveTo>
                    <a:pt x="537" y="1"/>
                  </a:moveTo>
                  <a:cubicBezTo>
                    <a:pt x="533" y="1"/>
                    <a:pt x="529" y="1"/>
                    <a:pt x="524" y="2"/>
                  </a:cubicBezTo>
                  <a:lnTo>
                    <a:pt x="103" y="54"/>
                  </a:lnTo>
                  <a:cubicBezTo>
                    <a:pt x="45" y="61"/>
                    <a:pt x="0" y="117"/>
                    <a:pt x="11" y="175"/>
                  </a:cubicBezTo>
                  <a:cubicBezTo>
                    <a:pt x="15" y="228"/>
                    <a:pt x="62" y="268"/>
                    <a:pt x="115" y="268"/>
                  </a:cubicBezTo>
                  <a:lnTo>
                    <a:pt x="129" y="268"/>
                  </a:lnTo>
                  <a:lnTo>
                    <a:pt x="555" y="213"/>
                  </a:lnTo>
                  <a:cubicBezTo>
                    <a:pt x="609" y="206"/>
                    <a:pt x="654" y="150"/>
                    <a:pt x="647" y="95"/>
                  </a:cubicBezTo>
                  <a:cubicBezTo>
                    <a:pt x="636" y="40"/>
                    <a:pt x="588" y="1"/>
                    <a:pt x="53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2"/>
            <p:cNvSpPr/>
            <p:nvPr/>
          </p:nvSpPr>
          <p:spPr>
            <a:xfrm>
              <a:off x="8719323" y="4698976"/>
              <a:ext cx="157016" cy="23659"/>
            </a:xfrm>
            <a:custGeom>
              <a:rect b="b" l="l" r="r" t="t"/>
              <a:pathLst>
                <a:path extrusionOk="0" h="440" w="2920">
                  <a:moveTo>
                    <a:pt x="2798" y="0"/>
                  </a:moveTo>
                  <a:cubicBezTo>
                    <a:pt x="2795" y="0"/>
                    <a:pt x="2793" y="0"/>
                    <a:pt x="2790" y="0"/>
                  </a:cubicBezTo>
                  <a:lnTo>
                    <a:pt x="1895" y="115"/>
                  </a:lnTo>
                  <a:cubicBezTo>
                    <a:pt x="1837" y="122"/>
                    <a:pt x="1796" y="178"/>
                    <a:pt x="1803" y="233"/>
                  </a:cubicBezTo>
                  <a:cubicBezTo>
                    <a:pt x="1811" y="288"/>
                    <a:pt x="1859" y="329"/>
                    <a:pt x="1911" y="329"/>
                  </a:cubicBezTo>
                  <a:lnTo>
                    <a:pt x="1926" y="329"/>
                  </a:lnTo>
                  <a:lnTo>
                    <a:pt x="2819" y="215"/>
                  </a:lnTo>
                  <a:cubicBezTo>
                    <a:pt x="2879" y="207"/>
                    <a:pt x="2919" y="152"/>
                    <a:pt x="2911" y="92"/>
                  </a:cubicBezTo>
                  <a:cubicBezTo>
                    <a:pt x="2905" y="36"/>
                    <a:pt x="2853" y="0"/>
                    <a:pt x="2798" y="0"/>
                  </a:cubicBezTo>
                  <a:close/>
                  <a:moveTo>
                    <a:pt x="1012" y="174"/>
                  </a:moveTo>
                  <a:cubicBezTo>
                    <a:pt x="1010" y="174"/>
                    <a:pt x="1008" y="174"/>
                    <a:pt x="1005" y="174"/>
                  </a:cubicBezTo>
                  <a:lnTo>
                    <a:pt x="105" y="229"/>
                  </a:lnTo>
                  <a:cubicBezTo>
                    <a:pt x="45" y="233"/>
                    <a:pt x="1" y="281"/>
                    <a:pt x="4" y="340"/>
                  </a:cubicBezTo>
                  <a:cubicBezTo>
                    <a:pt x="8" y="396"/>
                    <a:pt x="56" y="440"/>
                    <a:pt x="112" y="440"/>
                  </a:cubicBezTo>
                  <a:lnTo>
                    <a:pt x="119" y="440"/>
                  </a:lnTo>
                  <a:lnTo>
                    <a:pt x="1017" y="388"/>
                  </a:lnTo>
                  <a:cubicBezTo>
                    <a:pt x="1075" y="384"/>
                    <a:pt x="1120" y="333"/>
                    <a:pt x="1116" y="273"/>
                  </a:cubicBezTo>
                  <a:cubicBezTo>
                    <a:pt x="1113" y="217"/>
                    <a:pt x="1072" y="174"/>
                    <a:pt x="1012" y="17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2"/>
            <p:cNvSpPr/>
            <p:nvPr/>
          </p:nvSpPr>
          <p:spPr>
            <a:xfrm>
              <a:off x="8648022" y="4714086"/>
              <a:ext cx="34791" cy="12905"/>
            </a:xfrm>
            <a:custGeom>
              <a:rect b="b" l="l" r="r" t="t"/>
              <a:pathLst>
                <a:path extrusionOk="0" h="240" w="647">
                  <a:moveTo>
                    <a:pt x="529" y="0"/>
                  </a:moveTo>
                  <a:lnTo>
                    <a:pt x="104" y="26"/>
                  </a:lnTo>
                  <a:cubicBezTo>
                    <a:pt x="45" y="30"/>
                    <a:pt x="1" y="81"/>
                    <a:pt x="4" y="140"/>
                  </a:cubicBezTo>
                  <a:cubicBezTo>
                    <a:pt x="8" y="195"/>
                    <a:pt x="56" y="240"/>
                    <a:pt x="111" y="240"/>
                  </a:cubicBezTo>
                  <a:lnTo>
                    <a:pt x="118" y="240"/>
                  </a:lnTo>
                  <a:lnTo>
                    <a:pt x="544" y="214"/>
                  </a:lnTo>
                  <a:cubicBezTo>
                    <a:pt x="603" y="210"/>
                    <a:pt x="647" y="159"/>
                    <a:pt x="643" y="103"/>
                  </a:cubicBezTo>
                  <a:cubicBezTo>
                    <a:pt x="640" y="45"/>
                    <a:pt x="595" y="0"/>
                    <a:pt x="529"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2"/>
            <p:cNvSpPr/>
            <p:nvPr/>
          </p:nvSpPr>
          <p:spPr>
            <a:xfrm>
              <a:off x="8173326" y="4795709"/>
              <a:ext cx="906819" cy="256859"/>
            </a:xfrm>
            <a:custGeom>
              <a:rect b="b" l="l" r="r" t="t"/>
              <a:pathLst>
                <a:path extrusionOk="0" h="4777" w="16864">
                  <a:moveTo>
                    <a:pt x="10935" y="1"/>
                  </a:moveTo>
                  <a:cubicBezTo>
                    <a:pt x="9707" y="1"/>
                    <a:pt x="9034" y="1795"/>
                    <a:pt x="8038" y="1795"/>
                  </a:cubicBezTo>
                  <a:cubicBezTo>
                    <a:pt x="7767" y="1795"/>
                    <a:pt x="7473" y="1663"/>
                    <a:pt x="7137" y="1326"/>
                  </a:cubicBezTo>
                  <a:cubicBezTo>
                    <a:pt x="6794" y="984"/>
                    <a:pt x="6508" y="846"/>
                    <a:pt x="6263" y="846"/>
                  </a:cubicBezTo>
                  <a:cubicBezTo>
                    <a:pt x="5242" y="846"/>
                    <a:pt x="4927" y="3236"/>
                    <a:pt x="4150" y="3236"/>
                  </a:cubicBezTo>
                  <a:cubicBezTo>
                    <a:pt x="4015" y="3236"/>
                    <a:pt x="3866" y="3164"/>
                    <a:pt x="3698" y="2996"/>
                  </a:cubicBezTo>
                  <a:cubicBezTo>
                    <a:pt x="3428" y="2725"/>
                    <a:pt x="3120" y="2616"/>
                    <a:pt x="2800" y="2616"/>
                  </a:cubicBezTo>
                  <a:cubicBezTo>
                    <a:pt x="1500" y="2616"/>
                    <a:pt x="0" y="4418"/>
                    <a:pt x="0" y="4418"/>
                  </a:cubicBezTo>
                  <a:lnTo>
                    <a:pt x="16864" y="4777"/>
                  </a:lnTo>
                  <a:cubicBezTo>
                    <a:pt x="16864" y="4777"/>
                    <a:pt x="15323" y="3669"/>
                    <a:pt x="12497" y="846"/>
                  </a:cubicBezTo>
                  <a:cubicBezTo>
                    <a:pt x="11879" y="228"/>
                    <a:pt x="11372" y="1"/>
                    <a:pt x="1093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2"/>
            <p:cNvSpPr/>
            <p:nvPr/>
          </p:nvSpPr>
          <p:spPr>
            <a:xfrm>
              <a:off x="8773785" y="4839377"/>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2"/>
            <p:cNvSpPr/>
            <p:nvPr/>
          </p:nvSpPr>
          <p:spPr>
            <a:xfrm>
              <a:off x="8898564" y="4965938"/>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2"/>
            <p:cNvSpPr/>
            <p:nvPr/>
          </p:nvSpPr>
          <p:spPr>
            <a:xfrm>
              <a:off x="8503326" y="4952163"/>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3" name="Google Shape;63;p2"/>
          <p:cNvSpPr txBox="1"/>
          <p:nvPr>
            <p:ph type="ctrTitle"/>
          </p:nvPr>
        </p:nvSpPr>
        <p:spPr>
          <a:xfrm>
            <a:off x="1809900" y="1656650"/>
            <a:ext cx="5524200" cy="1843800"/>
          </a:xfrm>
          <a:prstGeom prst="rect">
            <a:avLst/>
          </a:prstGeom>
        </p:spPr>
        <p:txBody>
          <a:bodyPr anchorCtr="0" anchor="ctr" bIns="91425" lIns="91425" spcFirstLastPara="1" rIns="91425" wrap="square" tIns="91425">
            <a:noAutofit/>
          </a:bodyPr>
          <a:lstStyle>
            <a:lvl1pPr lvl="0" rtl="0" algn="ctr">
              <a:lnSpc>
                <a:spcPct val="90000"/>
              </a:lnSpc>
              <a:spcBef>
                <a:spcPts val="0"/>
              </a:spcBef>
              <a:spcAft>
                <a:spcPts val="0"/>
              </a:spcAft>
              <a:buSzPts val="5200"/>
              <a:buNone/>
              <a:defRPr sz="5200">
                <a:latin typeface="Bahianita"/>
                <a:ea typeface="Bahianita"/>
                <a:cs typeface="Bahianita"/>
                <a:sym typeface="Bahianita"/>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64" name="Google Shape;64;p2"/>
          <p:cNvSpPr txBox="1"/>
          <p:nvPr>
            <p:ph idx="1" type="subTitle"/>
          </p:nvPr>
        </p:nvSpPr>
        <p:spPr>
          <a:xfrm>
            <a:off x="1809900" y="3593825"/>
            <a:ext cx="5524200" cy="4395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atin typeface="Didact Gothic"/>
                <a:ea typeface="Didact Gothic"/>
                <a:cs typeface="Didact Gothic"/>
                <a:sym typeface="Didact Gothic"/>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89" name="Shape 389"/>
        <p:cNvGrpSpPr/>
        <p:nvPr/>
      </p:nvGrpSpPr>
      <p:grpSpPr>
        <a:xfrm>
          <a:off x="0" y="0"/>
          <a:ext cx="0" cy="0"/>
          <a:chOff x="0" y="0"/>
          <a:chExt cx="0" cy="0"/>
        </a:xfrm>
      </p:grpSpPr>
      <p:grpSp>
        <p:nvGrpSpPr>
          <p:cNvPr id="390" name="Google Shape;390;p11"/>
          <p:cNvGrpSpPr/>
          <p:nvPr/>
        </p:nvGrpSpPr>
        <p:grpSpPr>
          <a:xfrm>
            <a:off x="0" y="-488450"/>
            <a:ext cx="9144027" cy="2963923"/>
            <a:chOff x="0" y="-488450"/>
            <a:chExt cx="9144027" cy="2963923"/>
          </a:xfrm>
        </p:grpSpPr>
        <p:sp>
          <p:nvSpPr>
            <p:cNvPr id="391" name="Google Shape;391;p11"/>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11"/>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11"/>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11"/>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11"/>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11"/>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11"/>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11"/>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11"/>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11"/>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11"/>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11"/>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11"/>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11"/>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11"/>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11"/>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11"/>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11"/>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11"/>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11"/>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11"/>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11"/>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11"/>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11"/>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11"/>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11"/>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11"/>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11"/>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11"/>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11"/>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11"/>
            <p:cNvSpPr/>
            <p:nvPr/>
          </p:nvSpPr>
          <p:spPr>
            <a:xfrm rot="1610678">
              <a:off x="3470809" y="1048222"/>
              <a:ext cx="96324" cy="77592"/>
            </a:xfrm>
            <a:custGeom>
              <a:rect b="b" l="l" r="r" t="t"/>
              <a:pathLst>
                <a:path extrusionOk="0" h="1388" w="1723">
                  <a:moveTo>
                    <a:pt x="863" y="0"/>
                  </a:moveTo>
                  <a:cubicBezTo>
                    <a:pt x="386" y="0"/>
                    <a:pt x="1" y="309"/>
                    <a:pt x="1" y="695"/>
                  </a:cubicBezTo>
                  <a:cubicBezTo>
                    <a:pt x="1" y="1079"/>
                    <a:pt x="386" y="1388"/>
                    <a:pt x="863" y="1388"/>
                  </a:cubicBezTo>
                  <a:cubicBezTo>
                    <a:pt x="1337" y="1388"/>
                    <a:pt x="1722" y="1079"/>
                    <a:pt x="1722" y="695"/>
                  </a:cubicBezTo>
                  <a:cubicBezTo>
                    <a:pt x="1722" y="309"/>
                    <a:pt x="1337" y="0"/>
                    <a:pt x="86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11"/>
            <p:cNvSpPr/>
            <p:nvPr/>
          </p:nvSpPr>
          <p:spPr>
            <a:xfrm rot="1610678">
              <a:off x="3424602" y="990104"/>
              <a:ext cx="26722" cy="26554"/>
            </a:xfrm>
            <a:custGeom>
              <a:rect b="b" l="l" r="r" t="t"/>
              <a:pathLst>
                <a:path extrusionOk="0" h="475" w="478">
                  <a:moveTo>
                    <a:pt x="241" y="1"/>
                  </a:moveTo>
                  <a:cubicBezTo>
                    <a:pt x="106" y="1"/>
                    <a:pt x="0" y="104"/>
                    <a:pt x="0" y="238"/>
                  </a:cubicBezTo>
                  <a:cubicBezTo>
                    <a:pt x="0" y="368"/>
                    <a:pt x="106" y="475"/>
                    <a:pt x="241" y="475"/>
                  </a:cubicBezTo>
                  <a:cubicBezTo>
                    <a:pt x="371" y="475"/>
                    <a:pt x="478" y="368"/>
                    <a:pt x="478" y="238"/>
                  </a:cubicBezTo>
                  <a:cubicBezTo>
                    <a:pt x="478" y="104"/>
                    <a:pt x="371" y="1"/>
                    <a:pt x="24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11"/>
            <p:cNvSpPr/>
            <p:nvPr/>
          </p:nvSpPr>
          <p:spPr>
            <a:xfrm rot="1610678">
              <a:off x="3348467" y="969473"/>
              <a:ext cx="39077" cy="38852"/>
            </a:xfrm>
            <a:custGeom>
              <a:rect b="b" l="l" r="r" t="t"/>
              <a:pathLst>
                <a:path extrusionOk="0" h="695" w="699">
                  <a:moveTo>
                    <a:pt x="348" y="0"/>
                  </a:moveTo>
                  <a:cubicBezTo>
                    <a:pt x="155" y="0"/>
                    <a:pt x="1" y="154"/>
                    <a:pt x="1" y="347"/>
                  </a:cubicBezTo>
                  <a:cubicBezTo>
                    <a:pt x="1" y="539"/>
                    <a:pt x="155" y="695"/>
                    <a:pt x="348" y="695"/>
                  </a:cubicBezTo>
                  <a:cubicBezTo>
                    <a:pt x="540" y="695"/>
                    <a:pt x="698" y="539"/>
                    <a:pt x="698" y="347"/>
                  </a:cubicBezTo>
                  <a:cubicBezTo>
                    <a:pt x="698" y="154"/>
                    <a:pt x="540" y="0"/>
                    <a:pt x="34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24" name="Google Shape;424;p11"/>
          <p:cNvGrpSpPr/>
          <p:nvPr/>
        </p:nvGrpSpPr>
        <p:grpSpPr>
          <a:xfrm rot="10800000">
            <a:off x="49179" y="4163144"/>
            <a:ext cx="3345959" cy="880694"/>
            <a:chOff x="736842" y="1480444"/>
            <a:chExt cx="3345959" cy="880694"/>
          </a:xfrm>
        </p:grpSpPr>
        <p:sp>
          <p:nvSpPr>
            <p:cNvPr id="425" name="Google Shape;425;p11"/>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11"/>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11"/>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11"/>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p11"/>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11"/>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31" name="Google Shape;431;p11"/>
          <p:cNvSpPr txBox="1"/>
          <p:nvPr>
            <p:ph hasCustomPrompt="1" type="title"/>
          </p:nvPr>
        </p:nvSpPr>
        <p:spPr>
          <a:xfrm>
            <a:off x="1284000" y="1863275"/>
            <a:ext cx="6576000" cy="1511100"/>
          </a:xfrm>
          <a:prstGeom prst="rect">
            <a:avLst/>
          </a:prstGeom>
          <a:solidFill>
            <a:schemeClr val="dk2"/>
          </a:solidFill>
        </p:spPr>
        <p:txBody>
          <a:bodyPr anchorCtr="0" anchor="b" bIns="91425" lIns="91425" spcFirstLastPara="1" rIns="91425" wrap="square" tIns="91425">
            <a:noAutofit/>
          </a:bodyPr>
          <a:lstStyle>
            <a:lvl1pPr lvl="0" algn="ctr">
              <a:spcBef>
                <a:spcPts val="0"/>
              </a:spcBef>
              <a:spcAft>
                <a:spcPts val="0"/>
              </a:spcAft>
              <a:buSzPts val="9600"/>
              <a:buNone/>
              <a:defRPr sz="96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432" name="Google Shape;432;p11"/>
          <p:cNvSpPr txBox="1"/>
          <p:nvPr>
            <p:ph idx="1" type="subTitle"/>
          </p:nvPr>
        </p:nvSpPr>
        <p:spPr>
          <a:xfrm>
            <a:off x="1284000" y="3374425"/>
            <a:ext cx="6576000" cy="464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19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rgbClr val="FFFFFF"/>
        </a:solidFill>
      </p:bgPr>
    </p:bg>
    <p:spTree>
      <p:nvGrpSpPr>
        <p:cNvPr id="433" name="Shape 433"/>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BLANK_1_1">
    <p:spTree>
      <p:nvGrpSpPr>
        <p:cNvPr id="434" name="Shape 434"/>
        <p:cNvGrpSpPr/>
        <p:nvPr/>
      </p:nvGrpSpPr>
      <p:grpSpPr>
        <a:xfrm>
          <a:off x="0" y="0"/>
          <a:ext cx="0" cy="0"/>
          <a:chOff x="0" y="0"/>
          <a:chExt cx="0" cy="0"/>
        </a:xfrm>
      </p:grpSpPr>
      <p:grpSp>
        <p:nvGrpSpPr>
          <p:cNvPr id="435" name="Google Shape;435;p13"/>
          <p:cNvGrpSpPr/>
          <p:nvPr/>
        </p:nvGrpSpPr>
        <p:grpSpPr>
          <a:xfrm>
            <a:off x="0" y="-488450"/>
            <a:ext cx="9144027" cy="2963923"/>
            <a:chOff x="0" y="-488450"/>
            <a:chExt cx="9144027" cy="2963923"/>
          </a:xfrm>
        </p:grpSpPr>
        <p:grpSp>
          <p:nvGrpSpPr>
            <p:cNvPr id="436" name="Google Shape;436;p13"/>
            <p:cNvGrpSpPr/>
            <p:nvPr/>
          </p:nvGrpSpPr>
          <p:grpSpPr>
            <a:xfrm>
              <a:off x="0" y="-488450"/>
              <a:ext cx="9144027" cy="2963923"/>
              <a:chOff x="0" y="-488450"/>
              <a:chExt cx="9144027" cy="2963923"/>
            </a:xfrm>
          </p:grpSpPr>
          <p:sp>
            <p:nvSpPr>
              <p:cNvPr id="437" name="Google Shape;437;p13"/>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13"/>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13"/>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13"/>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13"/>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13"/>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13"/>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13"/>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13"/>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13"/>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13"/>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13"/>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13"/>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13"/>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13"/>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13"/>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13"/>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13"/>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13"/>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13"/>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13"/>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13"/>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p13"/>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13"/>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61" name="Google Shape;461;p13"/>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p13"/>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13"/>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13"/>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13"/>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66" name="Google Shape;466;p13"/>
          <p:cNvSpPr txBox="1"/>
          <p:nvPr>
            <p:ph type="title"/>
          </p:nvPr>
        </p:nvSpPr>
        <p:spPr>
          <a:xfrm>
            <a:off x="2290025" y="3392700"/>
            <a:ext cx="4563900" cy="5319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sz="3500"/>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467" name="Google Shape;467;p13"/>
          <p:cNvSpPr txBox="1"/>
          <p:nvPr>
            <p:ph idx="1" type="subTitle"/>
          </p:nvPr>
        </p:nvSpPr>
        <p:spPr>
          <a:xfrm>
            <a:off x="1348325" y="1349850"/>
            <a:ext cx="6447600" cy="19962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3000"/>
              <a:buNone/>
              <a:defRPr sz="3000"/>
            </a:lvl1pPr>
            <a:lvl2pPr lvl="1" rtl="0" algn="ctr">
              <a:lnSpc>
                <a:spcPct val="100000"/>
              </a:lnSpc>
              <a:spcBef>
                <a:spcPts val="0"/>
              </a:spcBef>
              <a:spcAft>
                <a:spcPts val="0"/>
              </a:spcAft>
              <a:buSzPts val="3000"/>
              <a:buNone/>
              <a:defRPr sz="3000"/>
            </a:lvl2pPr>
            <a:lvl3pPr lvl="2" rtl="0" algn="ctr">
              <a:lnSpc>
                <a:spcPct val="100000"/>
              </a:lnSpc>
              <a:spcBef>
                <a:spcPts val="0"/>
              </a:spcBef>
              <a:spcAft>
                <a:spcPts val="0"/>
              </a:spcAft>
              <a:buSzPts val="3000"/>
              <a:buNone/>
              <a:defRPr sz="3000"/>
            </a:lvl3pPr>
            <a:lvl4pPr lvl="3" rtl="0" algn="ctr">
              <a:lnSpc>
                <a:spcPct val="100000"/>
              </a:lnSpc>
              <a:spcBef>
                <a:spcPts val="0"/>
              </a:spcBef>
              <a:spcAft>
                <a:spcPts val="0"/>
              </a:spcAft>
              <a:buSzPts val="3000"/>
              <a:buNone/>
              <a:defRPr sz="3000"/>
            </a:lvl4pPr>
            <a:lvl5pPr lvl="4" rtl="0" algn="ctr">
              <a:lnSpc>
                <a:spcPct val="100000"/>
              </a:lnSpc>
              <a:spcBef>
                <a:spcPts val="0"/>
              </a:spcBef>
              <a:spcAft>
                <a:spcPts val="0"/>
              </a:spcAft>
              <a:buSzPts val="3000"/>
              <a:buNone/>
              <a:defRPr sz="3000"/>
            </a:lvl5pPr>
            <a:lvl6pPr lvl="5" rtl="0" algn="ctr">
              <a:lnSpc>
                <a:spcPct val="100000"/>
              </a:lnSpc>
              <a:spcBef>
                <a:spcPts val="0"/>
              </a:spcBef>
              <a:spcAft>
                <a:spcPts val="0"/>
              </a:spcAft>
              <a:buSzPts val="3000"/>
              <a:buNone/>
              <a:defRPr sz="3000"/>
            </a:lvl6pPr>
            <a:lvl7pPr lvl="6" rtl="0" algn="ctr">
              <a:lnSpc>
                <a:spcPct val="100000"/>
              </a:lnSpc>
              <a:spcBef>
                <a:spcPts val="0"/>
              </a:spcBef>
              <a:spcAft>
                <a:spcPts val="0"/>
              </a:spcAft>
              <a:buSzPts val="3000"/>
              <a:buNone/>
              <a:defRPr sz="3000"/>
            </a:lvl7pPr>
            <a:lvl8pPr lvl="7" rtl="0" algn="ctr">
              <a:lnSpc>
                <a:spcPct val="100000"/>
              </a:lnSpc>
              <a:spcBef>
                <a:spcPts val="0"/>
              </a:spcBef>
              <a:spcAft>
                <a:spcPts val="0"/>
              </a:spcAft>
              <a:buSzPts val="3000"/>
              <a:buNone/>
              <a:defRPr sz="3000"/>
            </a:lvl8pPr>
            <a:lvl9pPr lvl="8" rtl="0" algn="ctr">
              <a:lnSpc>
                <a:spcPct val="100000"/>
              </a:lnSpc>
              <a:spcBef>
                <a:spcPts val="0"/>
              </a:spcBef>
              <a:spcAft>
                <a:spcPts val="0"/>
              </a:spcAft>
              <a:buSzPts val="3000"/>
              <a:buNone/>
              <a:defRPr sz="3000"/>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1">
  <p:cSld name="BLANK_1_1_1">
    <p:spTree>
      <p:nvGrpSpPr>
        <p:cNvPr id="468" name="Shape 468"/>
        <p:cNvGrpSpPr/>
        <p:nvPr/>
      </p:nvGrpSpPr>
      <p:grpSpPr>
        <a:xfrm>
          <a:off x="0" y="0"/>
          <a:ext cx="0" cy="0"/>
          <a:chOff x="0" y="0"/>
          <a:chExt cx="0" cy="0"/>
        </a:xfrm>
      </p:grpSpPr>
      <p:grpSp>
        <p:nvGrpSpPr>
          <p:cNvPr id="469" name="Google Shape;469;p14"/>
          <p:cNvGrpSpPr/>
          <p:nvPr/>
        </p:nvGrpSpPr>
        <p:grpSpPr>
          <a:xfrm flipH="1">
            <a:off x="533400" y="-564650"/>
            <a:ext cx="9144027" cy="2963923"/>
            <a:chOff x="0" y="-488450"/>
            <a:chExt cx="9144027" cy="2963923"/>
          </a:xfrm>
        </p:grpSpPr>
        <p:grpSp>
          <p:nvGrpSpPr>
            <p:cNvPr id="470" name="Google Shape;470;p14"/>
            <p:cNvGrpSpPr/>
            <p:nvPr/>
          </p:nvGrpSpPr>
          <p:grpSpPr>
            <a:xfrm>
              <a:off x="0" y="-488450"/>
              <a:ext cx="9144027" cy="2963923"/>
              <a:chOff x="0" y="-488450"/>
              <a:chExt cx="9144027" cy="2963923"/>
            </a:xfrm>
          </p:grpSpPr>
          <p:sp>
            <p:nvSpPr>
              <p:cNvPr id="471" name="Google Shape;471;p14"/>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p14"/>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14"/>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14"/>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14"/>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14"/>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14"/>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14"/>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14"/>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14"/>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p14"/>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14"/>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14"/>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14"/>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14"/>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14"/>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14"/>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14"/>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14"/>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14"/>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14"/>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14"/>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 name="Google Shape;493;p14"/>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14"/>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95" name="Google Shape;495;p14"/>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14"/>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14"/>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14"/>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14"/>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00" name="Google Shape;500;p14"/>
          <p:cNvSpPr txBox="1"/>
          <p:nvPr>
            <p:ph type="title"/>
          </p:nvPr>
        </p:nvSpPr>
        <p:spPr>
          <a:xfrm>
            <a:off x="947500" y="3850025"/>
            <a:ext cx="5003700" cy="5319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sz="3500"/>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501" name="Google Shape;501;p14"/>
          <p:cNvSpPr txBox="1"/>
          <p:nvPr>
            <p:ph idx="1" type="subTitle"/>
          </p:nvPr>
        </p:nvSpPr>
        <p:spPr>
          <a:xfrm>
            <a:off x="947500" y="1807175"/>
            <a:ext cx="5003700" cy="1996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3000"/>
              <a:buNone/>
              <a:defRPr sz="3000"/>
            </a:lvl1pPr>
            <a:lvl2pPr lvl="1" rtl="0" algn="ctr">
              <a:lnSpc>
                <a:spcPct val="100000"/>
              </a:lnSpc>
              <a:spcBef>
                <a:spcPts val="0"/>
              </a:spcBef>
              <a:spcAft>
                <a:spcPts val="0"/>
              </a:spcAft>
              <a:buSzPts val="3000"/>
              <a:buNone/>
              <a:defRPr sz="3000"/>
            </a:lvl2pPr>
            <a:lvl3pPr lvl="2" rtl="0" algn="ctr">
              <a:lnSpc>
                <a:spcPct val="100000"/>
              </a:lnSpc>
              <a:spcBef>
                <a:spcPts val="0"/>
              </a:spcBef>
              <a:spcAft>
                <a:spcPts val="0"/>
              </a:spcAft>
              <a:buSzPts val="3000"/>
              <a:buNone/>
              <a:defRPr sz="3000"/>
            </a:lvl3pPr>
            <a:lvl4pPr lvl="3" rtl="0" algn="ctr">
              <a:lnSpc>
                <a:spcPct val="100000"/>
              </a:lnSpc>
              <a:spcBef>
                <a:spcPts val="0"/>
              </a:spcBef>
              <a:spcAft>
                <a:spcPts val="0"/>
              </a:spcAft>
              <a:buSzPts val="3000"/>
              <a:buNone/>
              <a:defRPr sz="3000"/>
            </a:lvl4pPr>
            <a:lvl5pPr lvl="4" rtl="0" algn="ctr">
              <a:lnSpc>
                <a:spcPct val="100000"/>
              </a:lnSpc>
              <a:spcBef>
                <a:spcPts val="0"/>
              </a:spcBef>
              <a:spcAft>
                <a:spcPts val="0"/>
              </a:spcAft>
              <a:buSzPts val="3000"/>
              <a:buNone/>
              <a:defRPr sz="3000"/>
            </a:lvl5pPr>
            <a:lvl6pPr lvl="5" rtl="0" algn="ctr">
              <a:lnSpc>
                <a:spcPct val="100000"/>
              </a:lnSpc>
              <a:spcBef>
                <a:spcPts val="0"/>
              </a:spcBef>
              <a:spcAft>
                <a:spcPts val="0"/>
              </a:spcAft>
              <a:buSzPts val="3000"/>
              <a:buNone/>
              <a:defRPr sz="3000"/>
            </a:lvl6pPr>
            <a:lvl7pPr lvl="6" rtl="0" algn="ctr">
              <a:lnSpc>
                <a:spcPct val="100000"/>
              </a:lnSpc>
              <a:spcBef>
                <a:spcPts val="0"/>
              </a:spcBef>
              <a:spcAft>
                <a:spcPts val="0"/>
              </a:spcAft>
              <a:buSzPts val="3000"/>
              <a:buNone/>
              <a:defRPr sz="3000"/>
            </a:lvl7pPr>
            <a:lvl8pPr lvl="7" rtl="0" algn="ctr">
              <a:lnSpc>
                <a:spcPct val="100000"/>
              </a:lnSpc>
              <a:spcBef>
                <a:spcPts val="0"/>
              </a:spcBef>
              <a:spcAft>
                <a:spcPts val="0"/>
              </a:spcAft>
              <a:buSzPts val="3000"/>
              <a:buNone/>
              <a:defRPr sz="3000"/>
            </a:lvl8pPr>
            <a:lvl9pPr lvl="8" rtl="0" algn="ctr">
              <a:lnSpc>
                <a:spcPct val="100000"/>
              </a:lnSpc>
              <a:spcBef>
                <a:spcPts val="0"/>
              </a:spcBef>
              <a:spcAft>
                <a:spcPts val="0"/>
              </a:spcAft>
              <a:buSzPts val="3000"/>
              <a:buNone/>
              <a:defRPr sz="30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1">
  <p:cSld name="SECTION_TITLE_AND_DESCRIPTION_1_1">
    <p:spTree>
      <p:nvGrpSpPr>
        <p:cNvPr id="502" name="Shape 502"/>
        <p:cNvGrpSpPr/>
        <p:nvPr/>
      </p:nvGrpSpPr>
      <p:grpSpPr>
        <a:xfrm>
          <a:off x="0" y="0"/>
          <a:ext cx="0" cy="0"/>
          <a:chOff x="0" y="0"/>
          <a:chExt cx="0" cy="0"/>
        </a:xfrm>
      </p:grpSpPr>
      <p:grpSp>
        <p:nvGrpSpPr>
          <p:cNvPr id="503" name="Google Shape;503;p15"/>
          <p:cNvGrpSpPr/>
          <p:nvPr/>
        </p:nvGrpSpPr>
        <p:grpSpPr>
          <a:xfrm flipH="1">
            <a:off x="2027229" y="-391352"/>
            <a:ext cx="7116796" cy="2306821"/>
            <a:chOff x="0" y="-488450"/>
            <a:chExt cx="9144027" cy="2963923"/>
          </a:xfrm>
        </p:grpSpPr>
        <p:sp>
          <p:nvSpPr>
            <p:cNvPr id="504" name="Google Shape;504;p15"/>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p15"/>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15"/>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15"/>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15"/>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15"/>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p15"/>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15"/>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15"/>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p15"/>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 name="Google Shape;514;p15"/>
            <p:cNvSpPr/>
            <p:nvPr/>
          </p:nvSpPr>
          <p:spPr>
            <a:xfrm>
              <a:off x="617975" y="1156024"/>
              <a:ext cx="79496" cy="67227"/>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p15"/>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6" name="Google Shape;516;p15"/>
            <p:cNvSpPr/>
            <p:nvPr/>
          </p:nvSpPr>
          <p:spPr>
            <a:xfrm>
              <a:off x="260439" y="1189474"/>
              <a:ext cx="252026" cy="131592"/>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15"/>
            <p:cNvSpPr/>
            <p:nvPr/>
          </p:nvSpPr>
          <p:spPr>
            <a:xfrm>
              <a:off x="463820" y="1125109"/>
              <a:ext cx="60927" cy="51525"/>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15"/>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15"/>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15"/>
            <p:cNvSpPr/>
            <p:nvPr/>
          </p:nvSpPr>
          <p:spPr>
            <a:xfrm>
              <a:off x="7457866" y="-335595"/>
              <a:ext cx="48645" cy="41383"/>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15"/>
            <p:cNvSpPr/>
            <p:nvPr/>
          </p:nvSpPr>
          <p:spPr>
            <a:xfrm>
              <a:off x="7128666" y="-353833"/>
              <a:ext cx="45937" cy="38848"/>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2" name="Google Shape;522;p15"/>
            <p:cNvSpPr/>
            <p:nvPr/>
          </p:nvSpPr>
          <p:spPr>
            <a:xfrm>
              <a:off x="6998398" y="-335595"/>
              <a:ext cx="67600" cy="56841"/>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15"/>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15"/>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15"/>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15"/>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15"/>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15"/>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15"/>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p15"/>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15"/>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15"/>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3" name="Google Shape;533;p15"/>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34" name="Google Shape;534;p15"/>
          <p:cNvSpPr/>
          <p:nvPr/>
        </p:nvSpPr>
        <p:spPr>
          <a:xfrm flipH="1">
            <a:off x="5078077" y="4350095"/>
            <a:ext cx="33444" cy="33557"/>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p15"/>
          <p:cNvSpPr/>
          <p:nvPr/>
        </p:nvSpPr>
        <p:spPr>
          <a:xfrm flipH="1">
            <a:off x="5240683" y="4436246"/>
            <a:ext cx="33557" cy="33557"/>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15"/>
          <p:cNvSpPr/>
          <p:nvPr/>
        </p:nvSpPr>
        <p:spPr>
          <a:xfrm flipH="1">
            <a:off x="5143676" y="4534755"/>
            <a:ext cx="33444" cy="33444"/>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p15"/>
          <p:cNvSpPr/>
          <p:nvPr/>
        </p:nvSpPr>
        <p:spPr>
          <a:xfrm flipH="1">
            <a:off x="5177121" y="4315932"/>
            <a:ext cx="33595" cy="33557"/>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 name="Google Shape;538;p15"/>
          <p:cNvSpPr/>
          <p:nvPr/>
        </p:nvSpPr>
        <p:spPr>
          <a:xfrm flipH="1" rot="8504608">
            <a:off x="482881" y="3042756"/>
            <a:ext cx="33444" cy="33557"/>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 name="Google Shape;539;p15"/>
          <p:cNvSpPr/>
          <p:nvPr/>
        </p:nvSpPr>
        <p:spPr>
          <a:xfrm flipH="1" rot="8504608">
            <a:off x="301751" y="3075821"/>
            <a:ext cx="33557" cy="33557"/>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 name="Google Shape;540;p15"/>
          <p:cNvSpPr/>
          <p:nvPr/>
        </p:nvSpPr>
        <p:spPr>
          <a:xfrm flipH="1" rot="8504608">
            <a:off x="317069" y="2938469"/>
            <a:ext cx="33444" cy="33444"/>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 name="Google Shape;541;p15"/>
          <p:cNvSpPr/>
          <p:nvPr/>
        </p:nvSpPr>
        <p:spPr>
          <a:xfrm flipH="1" rot="8504608">
            <a:off x="426124" y="3130955"/>
            <a:ext cx="33595" cy="33557"/>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 name="Google Shape;542;p15"/>
          <p:cNvSpPr txBox="1"/>
          <p:nvPr>
            <p:ph type="title"/>
          </p:nvPr>
        </p:nvSpPr>
        <p:spPr>
          <a:xfrm>
            <a:off x="720000" y="2763675"/>
            <a:ext cx="5656200" cy="18399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000"/>
              <a:buNone/>
              <a:defRPr sz="10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p:txBody>
      </p:sp>
      <p:grpSp>
        <p:nvGrpSpPr>
          <p:cNvPr id="543" name="Google Shape;543;p15"/>
          <p:cNvGrpSpPr/>
          <p:nvPr/>
        </p:nvGrpSpPr>
        <p:grpSpPr>
          <a:xfrm rot="-3221221">
            <a:off x="6125473" y="3213014"/>
            <a:ext cx="3345983" cy="880700"/>
            <a:chOff x="736842" y="1480444"/>
            <a:chExt cx="3345959" cy="880694"/>
          </a:xfrm>
        </p:grpSpPr>
        <p:sp>
          <p:nvSpPr>
            <p:cNvPr id="544" name="Google Shape;544;p15"/>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5" name="Google Shape;545;p15"/>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 name="Google Shape;546;p15"/>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15"/>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p15"/>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p15"/>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BLANK_1_1_1_2">
    <p:spTree>
      <p:nvGrpSpPr>
        <p:cNvPr id="550" name="Shape 550"/>
        <p:cNvGrpSpPr/>
        <p:nvPr/>
      </p:nvGrpSpPr>
      <p:grpSpPr>
        <a:xfrm>
          <a:off x="0" y="0"/>
          <a:ext cx="0" cy="0"/>
          <a:chOff x="0" y="0"/>
          <a:chExt cx="0" cy="0"/>
        </a:xfrm>
      </p:grpSpPr>
      <p:grpSp>
        <p:nvGrpSpPr>
          <p:cNvPr id="551" name="Google Shape;551;p16"/>
          <p:cNvGrpSpPr/>
          <p:nvPr/>
        </p:nvGrpSpPr>
        <p:grpSpPr>
          <a:xfrm rot="10800000">
            <a:off x="719992" y="1036744"/>
            <a:ext cx="7822672" cy="3614369"/>
            <a:chOff x="-3739871" y="-1253231"/>
            <a:chExt cx="7822672" cy="3614369"/>
          </a:xfrm>
        </p:grpSpPr>
        <p:sp>
          <p:nvSpPr>
            <p:cNvPr id="552" name="Google Shape;552;p16"/>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p16"/>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p16"/>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16"/>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16"/>
            <p:cNvSpPr/>
            <p:nvPr/>
          </p:nvSpPr>
          <p:spPr>
            <a:xfrm rot="1610678">
              <a:off x="-3560609" y="-1059451"/>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7" name="Google Shape;557;p16"/>
            <p:cNvSpPr/>
            <p:nvPr/>
          </p:nvSpPr>
          <p:spPr>
            <a:xfrm rot="1610678">
              <a:off x="-3731373" y="-1244748"/>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58" name="Google Shape;558;p16"/>
          <p:cNvGrpSpPr/>
          <p:nvPr/>
        </p:nvGrpSpPr>
        <p:grpSpPr>
          <a:xfrm>
            <a:off x="0" y="-128005"/>
            <a:ext cx="3322995" cy="1292489"/>
            <a:chOff x="0" y="-42425"/>
            <a:chExt cx="3322995" cy="1292489"/>
          </a:xfrm>
        </p:grpSpPr>
        <p:sp>
          <p:nvSpPr>
            <p:cNvPr id="559" name="Google Shape;559;p16"/>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p16"/>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 name="Google Shape;561;p16"/>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2" name="Google Shape;562;p16"/>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p16"/>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p16"/>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16"/>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16"/>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16"/>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p16"/>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16"/>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16"/>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16"/>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16"/>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16"/>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16"/>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p16"/>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16"/>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 name="Google Shape;577;p16"/>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p16"/>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16"/>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0" name="Google Shape;580;p16"/>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p16"/>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p16"/>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p16"/>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p16"/>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p16"/>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16"/>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7" name="Google Shape;587;p16"/>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8" name="Google Shape;588;p16"/>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9" name="Google Shape;589;p16"/>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0" name="Google Shape;590;p16"/>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1" name="Google Shape;591;p16"/>
          <p:cNvSpPr txBox="1"/>
          <p:nvPr>
            <p:ph type="title"/>
          </p:nvPr>
        </p:nvSpPr>
        <p:spPr>
          <a:xfrm>
            <a:off x="720000" y="2423313"/>
            <a:ext cx="23364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592" name="Google Shape;592;p16"/>
          <p:cNvSpPr txBox="1"/>
          <p:nvPr>
            <p:ph idx="1" type="subTitle"/>
          </p:nvPr>
        </p:nvSpPr>
        <p:spPr>
          <a:xfrm>
            <a:off x="720000" y="3009860"/>
            <a:ext cx="2336400" cy="876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593" name="Google Shape;593;p16"/>
          <p:cNvSpPr txBox="1"/>
          <p:nvPr>
            <p:ph idx="2" type="title"/>
          </p:nvPr>
        </p:nvSpPr>
        <p:spPr>
          <a:xfrm>
            <a:off x="3403800" y="2423313"/>
            <a:ext cx="23364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594" name="Google Shape;594;p16"/>
          <p:cNvSpPr txBox="1"/>
          <p:nvPr>
            <p:ph idx="3" type="subTitle"/>
          </p:nvPr>
        </p:nvSpPr>
        <p:spPr>
          <a:xfrm>
            <a:off x="3403800" y="3009860"/>
            <a:ext cx="2336400" cy="876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595" name="Google Shape;595;p16"/>
          <p:cNvSpPr txBox="1"/>
          <p:nvPr>
            <p:ph idx="4" type="title"/>
          </p:nvPr>
        </p:nvSpPr>
        <p:spPr>
          <a:xfrm>
            <a:off x="6087600" y="2423313"/>
            <a:ext cx="23364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596" name="Google Shape;596;p16"/>
          <p:cNvSpPr txBox="1"/>
          <p:nvPr>
            <p:ph idx="5" type="subTitle"/>
          </p:nvPr>
        </p:nvSpPr>
        <p:spPr>
          <a:xfrm>
            <a:off x="6087600" y="3009860"/>
            <a:ext cx="2336400" cy="876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597" name="Google Shape;597;p16"/>
          <p:cNvSpPr txBox="1"/>
          <p:nvPr>
            <p:ph idx="6"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
    <p:spTree>
      <p:nvGrpSpPr>
        <p:cNvPr id="598" name="Shape 598"/>
        <p:cNvGrpSpPr/>
        <p:nvPr/>
      </p:nvGrpSpPr>
      <p:grpSpPr>
        <a:xfrm>
          <a:off x="0" y="0"/>
          <a:ext cx="0" cy="0"/>
          <a:chOff x="0" y="0"/>
          <a:chExt cx="0" cy="0"/>
        </a:xfrm>
      </p:grpSpPr>
      <p:grpSp>
        <p:nvGrpSpPr>
          <p:cNvPr id="599" name="Google Shape;599;p17"/>
          <p:cNvGrpSpPr/>
          <p:nvPr/>
        </p:nvGrpSpPr>
        <p:grpSpPr>
          <a:xfrm>
            <a:off x="190048" y="362600"/>
            <a:ext cx="8877974" cy="2415232"/>
            <a:chOff x="190048" y="362600"/>
            <a:chExt cx="8877974" cy="2415232"/>
          </a:xfrm>
        </p:grpSpPr>
        <p:sp>
          <p:nvSpPr>
            <p:cNvPr id="600" name="Google Shape;600;p17"/>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17"/>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2" name="Google Shape;602;p17"/>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3" name="Google Shape;603;p17"/>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17"/>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17"/>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p17"/>
            <p:cNvSpPr/>
            <p:nvPr/>
          </p:nvSpPr>
          <p:spPr>
            <a:xfrm>
              <a:off x="399105" y="2497617"/>
              <a:ext cx="42969" cy="43115"/>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17"/>
            <p:cNvSpPr/>
            <p:nvPr/>
          </p:nvSpPr>
          <p:spPr>
            <a:xfrm>
              <a:off x="190048" y="2608302"/>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8" name="Google Shape;608;p17"/>
            <p:cNvSpPr/>
            <p:nvPr/>
          </p:nvSpPr>
          <p:spPr>
            <a:xfrm>
              <a:off x="314826" y="2734863"/>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9" name="Google Shape;609;p17"/>
            <p:cNvSpPr/>
            <p:nvPr/>
          </p:nvSpPr>
          <p:spPr>
            <a:xfrm>
              <a:off x="271662" y="2453724"/>
              <a:ext cx="43163" cy="43115"/>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10" name="Google Shape;610;p17"/>
          <p:cNvGrpSpPr/>
          <p:nvPr/>
        </p:nvGrpSpPr>
        <p:grpSpPr>
          <a:xfrm>
            <a:off x="0" y="-128005"/>
            <a:ext cx="3322995" cy="1292489"/>
            <a:chOff x="0" y="-42425"/>
            <a:chExt cx="3322995" cy="1292489"/>
          </a:xfrm>
        </p:grpSpPr>
        <p:sp>
          <p:nvSpPr>
            <p:cNvPr id="611" name="Google Shape;611;p17"/>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2" name="Google Shape;612;p17"/>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17"/>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4" name="Google Shape;614;p17"/>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5" name="Google Shape;615;p17"/>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6" name="Google Shape;616;p17"/>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7" name="Google Shape;617;p17"/>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8" name="Google Shape;618;p17"/>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9" name="Google Shape;619;p17"/>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p17"/>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1" name="Google Shape;621;p17"/>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2" name="Google Shape;622;p17"/>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3" name="Google Shape;623;p17"/>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4" name="Google Shape;624;p17"/>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p17"/>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6" name="Google Shape;626;p17"/>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7" name="Google Shape;627;p17"/>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8" name="Google Shape;628;p17"/>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 name="Google Shape;629;p17"/>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p17"/>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p17"/>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2" name="Google Shape;632;p17"/>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3" name="Google Shape;633;p17"/>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4" name="Google Shape;634;p17"/>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p17"/>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17"/>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17"/>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17"/>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17"/>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 name="Google Shape;640;p17"/>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17"/>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2" name="Google Shape;642;p17"/>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43" name="Google Shape;643;p17"/>
          <p:cNvSpPr txBox="1"/>
          <p:nvPr>
            <p:ph type="title"/>
          </p:nvPr>
        </p:nvSpPr>
        <p:spPr>
          <a:xfrm>
            <a:off x="5814400" y="1397713"/>
            <a:ext cx="2603100" cy="5277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644" name="Google Shape;644;p17"/>
          <p:cNvSpPr txBox="1"/>
          <p:nvPr>
            <p:ph hasCustomPrompt="1" idx="2" type="title"/>
          </p:nvPr>
        </p:nvSpPr>
        <p:spPr>
          <a:xfrm>
            <a:off x="5159725" y="1409363"/>
            <a:ext cx="537900" cy="5277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45" name="Google Shape;645;p17"/>
          <p:cNvSpPr txBox="1"/>
          <p:nvPr>
            <p:ph idx="1" type="subTitle"/>
          </p:nvPr>
        </p:nvSpPr>
        <p:spPr>
          <a:xfrm>
            <a:off x="5814401" y="1889773"/>
            <a:ext cx="2603100" cy="593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646" name="Google Shape;646;p17"/>
          <p:cNvSpPr txBox="1"/>
          <p:nvPr>
            <p:ph idx="3" type="title"/>
          </p:nvPr>
        </p:nvSpPr>
        <p:spPr>
          <a:xfrm>
            <a:off x="5814407" y="3317413"/>
            <a:ext cx="2603100" cy="5277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647" name="Google Shape;647;p17"/>
          <p:cNvSpPr txBox="1"/>
          <p:nvPr>
            <p:ph hasCustomPrompt="1" idx="4" type="title"/>
          </p:nvPr>
        </p:nvSpPr>
        <p:spPr>
          <a:xfrm>
            <a:off x="5159725" y="3317638"/>
            <a:ext cx="537900" cy="5277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48" name="Google Shape;648;p17"/>
          <p:cNvSpPr txBox="1"/>
          <p:nvPr>
            <p:ph idx="5" type="subTitle"/>
          </p:nvPr>
        </p:nvSpPr>
        <p:spPr>
          <a:xfrm>
            <a:off x="5814401" y="3798048"/>
            <a:ext cx="2603100" cy="593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649" name="Google Shape;649;p17"/>
          <p:cNvSpPr txBox="1"/>
          <p:nvPr>
            <p:ph idx="6"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650" name="Google Shape;650;p17"/>
          <p:cNvSpPr txBox="1"/>
          <p:nvPr>
            <p:ph idx="7" type="title"/>
          </p:nvPr>
        </p:nvSpPr>
        <p:spPr>
          <a:xfrm>
            <a:off x="1374675" y="1397713"/>
            <a:ext cx="2603100" cy="5277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651" name="Google Shape;651;p17"/>
          <p:cNvSpPr txBox="1"/>
          <p:nvPr>
            <p:ph hasCustomPrompt="1" idx="8" type="title"/>
          </p:nvPr>
        </p:nvSpPr>
        <p:spPr>
          <a:xfrm>
            <a:off x="720000" y="1409363"/>
            <a:ext cx="537900" cy="5277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52" name="Google Shape;652;p17"/>
          <p:cNvSpPr txBox="1"/>
          <p:nvPr>
            <p:ph idx="9" type="subTitle"/>
          </p:nvPr>
        </p:nvSpPr>
        <p:spPr>
          <a:xfrm>
            <a:off x="1374676" y="1889773"/>
            <a:ext cx="2603100" cy="593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653" name="Google Shape;653;p17"/>
          <p:cNvSpPr txBox="1"/>
          <p:nvPr>
            <p:ph idx="13" type="title"/>
          </p:nvPr>
        </p:nvSpPr>
        <p:spPr>
          <a:xfrm>
            <a:off x="1374682" y="3317413"/>
            <a:ext cx="2603100" cy="5277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654" name="Google Shape;654;p17"/>
          <p:cNvSpPr txBox="1"/>
          <p:nvPr>
            <p:ph hasCustomPrompt="1" idx="14" type="title"/>
          </p:nvPr>
        </p:nvSpPr>
        <p:spPr>
          <a:xfrm>
            <a:off x="720000" y="3317638"/>
            <a:ext cx="537900" cy="5277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55" name="Google Shape;655;p17"/>
          <p:cNvSpPr txBox="1"/>
          <p:nvPr>
            <p:ph idx="15" type="subTitle"/>
          </p:nvPr>
        </p:nvSpPr>
        <p:spPr>
          <a:xfrm>
            <a:off x="1374676" y="3798048"/>
            <a:ext cx="2603100" cy="593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1">
  <p:cSld name="BLANK_1_1_1_1_2">
    <p:spTree>
      <p:nvGrpSpPr>
        <p:cNvPr id="656" name="Shape 656"/>
        <p:cNvGrpSpPr/>
        <p:nvPr/>
      </p:nvGrpSpPr>
      <p:grpSpPr>
        <a:xfrm>
          <a:off x="0" y="0"/>
          <a:ext cx="0" cy="0"/>
          <a:chOff x="0" y="0"/>
          <a:chExt cx="0" cy="0"/>
        </a:xfrm>
      </p:grpSpPr>
      <p:grpSp>
        <p:nvGrpSpPr>
          <p:cNvPr id="657" name="Google Shape;657;p18"/>
          <p:cNvGrpSpPr/>
          <p:nvPr/>
        </p:nvGrpSpPr>
        <p:grpSpPr>
          <a:xfrm>
            <a:off x="0" y="-488450"/>
            <a:ext cx="9144027" cy="2963923"/>
            <a:chOff x="0" y="-488450"/>
            <a:chExt cx="9144027" cy="2963923"/>
          </a:xfrm>
        </p:grpSpPr>
        <p:sp>
          <p:nvSpPr>
            <p:cNvPr id="658" name="Google Shape;658;p18"/>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 name="Google Shape;659;p18"/>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 name="Google Shape;660;p18"/>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 name="Google Shape;661;p18"/>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 name="Google Shape;662;p18"/>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 name="Google Shape;663;p18"/>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 name="Google Shape;664;p18"/>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 name="Google Shape;665;p18"/>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 name="Google Shape;666;p18"/>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 name="Google Shape;667;p18"/>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 name="Google Shape;668;p18"/>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 name="Google Shape;669;p18"/>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 name="Google Shape;670;p18"/>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p18"/>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18"/>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18"/>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 name="Google Shape;674;p18"/>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 name="Google Shape;675;p18"/>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 name="Google Shape;676;p18"/>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 name="Google Shape;677;p18"/>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 name="Google Shape;678;p18"/>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 name="Google Shape;679;p18"/>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 name="Google Shape;680;p18"/>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 name="Google Shape;681;p18"/>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 name="Google Shape;682;p18"/>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 name="Google Shape;683;p18"/>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 name="Google Shape;684;p18"/>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 name="Google Shape;685;p18"/>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 name="Google Shape;686;p18"/>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 name="Google Shape;687;p18"/>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 name="Google Shape;688;p18"/>
            <p:cNvSpPr/>
            <p:nvPr/>
          </p:nvSpPr>
          <p:spPr>
            <a:xfrm rot="1610678">
              <a:off x="3470809" y="1048222"/>
              <a:ext cx="96324" cy="77592"/>
            </a:xfrm>
            <a:custGeom>
              <a:rect b="b" l="l" r="r" t="t"/>
              <a:pathLst>
                <a:path extrusionOk="0" h="1388" w="1723">
                  <a:moveTo>
                    <a:pt x="863" y="0"/>
                  </a:moveTo>
                  <a:cubicBezTo>
                    <a:pt x="386" y="0"/>
                    <a:pt x="1" y="309"/>
                    <a:pt x="1" y="695"/>
                  </a:cubicBezTo>
                  <a:cubicBezTo>
                    <a:pt x="1" y="1079"/>
                    <a:pt x="386" y="1388"/>
                    <a:pt x="863" y="1388"/>
                  </a:cubicBezTo>
                  <a:cubicBezTo>
                    <a:pt x="1337" y="1388"/>
                    <a:pt x="1722" y="1079"/>
                    <a:pt x="1722" y="695"/>
                  </a:cubicBezTo>
                  <a:cubicBezTo>
                    <a:pt x="1722" y="309"/>
                    <a:pt x="1337" y="0"/>
                    <a:pt x="86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 name="Google Shape;689;p18"/>
            <p:cNvSpPr/>
            <p:nvPr/>
          </p:nvSpPr>
          <p:spPr>
            <a:xfrm rot="1610678">
              <a:off x="3424602" y="990104"/>
              <a:ext cx="26722" cy="26554"/>
            </a:xfrm>
            <a:custGeom>
              <a:rect b="b" l="l" r="r" t="t"/>
              <a:pathLst>
                <a:path extrusionOk="0" h="475" w="478">
                  <a:moveTo>
                    <a:pt x="241" y="1"/>
                  </a:moveTo>
                  <a:cubicBezTo>
                    <a:pt x="106" y="1"/>
                    <a:pt x="0" y="104"/>
                    <a:pt x="0" y="238"/>
                  </a:cubicBezTo>
                  <a:cubicBezTo>
                    <a:pt x="0" y="368"/>
                    <a:pt x="106" y="475"/>
                    <a:pt x="241" y="475"/>
                  </a:cubicBezTo>
                  <a:cubicBezTo>
                    <a:pt x="371" y="475"/>
                    <a:pt x="478" y="368"/>
                    <a:pt x="478" y="238"/>
                  </a:cubicBezTo>
                  <a:cubicBezTo>
                    <a:pt x="478" y="104"/>
                    <a:pt x="371" y="1"/>
                    <a:pt x="24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 name="Google Shape;690;p18"/>
            <p:cNvSpPr/>
            <p:nvPr/>
          </p:nvSpPr>
          <p:spPr>
            <a:xfrm rot="1610678">
              <a:off x="3348467" y="969473"/>
              <a:ext cx="39077" cy="38852"/>
            </a:xfrm>
            <a:custGeom>
              <a:rect b="b" l="l" r="r" t="t"/>
              <a:pathLst>
                <a:path extrusionOk="0" h="695" w="699">
                  <a:moveTo>
                    <a:pt x="348" y="0"/>
                  </a:moveTo>
                  <a:cubicBezTo>
                    <a:pt x="155" y="0"/>
                    <a:pt x="1" y="154"/>
                    <a:pt x="1" y="347"/>
                  </a:cubicBezTo>
                  <a:cubicBezTo>
                    <a:pt x="1" y="539"/>
                    <a:pt x="155" y="695"/>
                    <a:pt x="348" y="695"/>
                  </a:cubicBezTo>
                  <a:cubicBezTo>
                    <a:pt x="540" y="695"/>
                    <a:pt x="698" y="539"/>
                    <a:pt x="698" y="347"/>
                  </a:cubicBezTo>
                  <a:cubicBezTo>
                    <a:pt x="698" y="154"/>
                    <a:pt x="540" y="0"/>
                    <a:pt x="34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91" name="Google Shape;691;p18"/>
          <p:cNvGrpSpPr/>
          <p:nvPr/>
        </p:nvGrpSpPr>
        <p:grpSpPr>
          <a:xfrm>
            <a:off x="190048" y="362600"/>
            <a:ext cx="8877974" cy="2415232"/>
            <a:chOff x="190048" y="362600"/>
            <a:chExt cx="8877974" cy="2415232"/>
          </a:xfrm>
        </p:grpSpPr>
        <p:sp>
          <p:nvSpPr>
            <p:cNvPr id="692" name="Google Shape;692;p18"/>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3" name="Google Shape;693;p18"/>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4" name="Google Shape;694;p18"/>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5" name="Google Shape;695;p18"/>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6" name="Google Shape;696;p18"/>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7" name="Google Shape;697;p18"/>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8" name="Google Shape;698;p18"/>
            <p:cNvSpPr/>
            <p:nvPr/>
          </p:nvSpPr>
          <p:spPr>
            <a:xfrm>
              <a:off x="399105" y="2497617"/>
              <a:ext cx="42969" cy="43115"/>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9" name="Google Shape;699;p18"/>
            <p:cNvSpPr/>
            <p:nvPr/>
          </p:nvSpPr>
          <p:spPr>
            <a:xfrm>
              <a:off x="190048" y="2608302"/>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0" name="Google Shape;700;p18"/>
            <p:cNvSpPr/>
            <p:nvPr/>
          </p:nvSpPr>
          <p:spPr>
            <a:xfrm>
              <a:off x="314826" y="2734863"/>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1" name="Google Shape;701;p18"/>
            <p:cNvSpPr/>
            <p:nvPr/>
          </p:nvSpPr>
          <p:spPr>
            <a:xfrm>
              <a:off x="271662" y="2453724"/>
              <a:ext cx="43163" cy="43115"/>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02" name="Google Shape;702;p18"/>
          <p:cNvSpPr txBox="1"/>
          <p:nvPr>
            <p:ph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703" name="Google Shape;703;p18">
            <a:hlinkClick/>
          </p:cNvPr>
          <p:cNvSpPr txBox="1"/>
          <p:nvPr>
            <p:ph idx="2" type="title"/>
          </p:nvPr>
        </p:nvSpPr>
        <p:spPr>
          <a:xfrm>
            <a:off x="1374675" y="1164463"/>
            <a:ext cx="2603100" cy="5286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704" name="Google Shape;704;p18">
            <a:hlinkClick/>
          </p:cNvPr>
          <p:cNvSpPr txBox="1"/>
          <p:nvPr>
            <p:ph hasCustomPrompt="1" idx="3" type="title"/>
          </p:nvPr>
        </p:nvSpPr>
        <p:spPr>
          <a:xfrm>
            <a:off x="720000" y="1176113"/>
            <a:ext cx="537900" cy="5277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2"/>
                </a:solidFill>
              </a:defRPr>
            </a:lvl1pPr>
            <a:lvl2pPr lvl="1" rtl="0" algn="ctr">
              <a:spcBef>
                <a:spcPts val="0"/>
              </a:spcBef>
              <a:spcAft>
                <a:spcPts val="0"/>
              </a:spcAft>
              <a:buSzPts val="3000"/>
              <a:buNone/>
              <a:defRPr sz="3000"/>
            </a:lvl2pPr>
            <a:lvl3pPr lvl="2" rtl="0" algn="ctr">
              <a:spcBef>
                <a:spcPts val="0"/>
              </a:spcBef>
              <a:spcAft>
                <a:spcPts val="0"/>
              </a:spcAft>
              <a:buSzPts val="3000"/>
              <a:buNone/>
              <a:defRPr sz="3000"/>
            </a:lvl3pPr>
            <a:lvl4pPr lvl="3" rtl="0" algn="ctr">
              <a:spcBef>
                <a:spcPts val="0"/>
              </a:spcBef>
              <a:spcAft>
                <a:spcPts val="0"/>
              </a:spcAft>
              <a:buSzPts val="3000"/>
              <a:buNone/>
              <a:defRPr sz="3000"/>
            </a:lvl4pPr>
            <a:lvl5pPr lvl="4" rtl="0" algn="ctr">
              <a:spcBef>
                <a:spcPts val="0"/>
              </a:spcBef>
              <a:spcAft>
                <a:spcPts val="0"/>
              </a:spcAft>
              <a:buSzPts val="3000"/>
              <a:buNone/>
              <a:defRPr sz="3000"/>
            </a:lvl5pPr>
            <a:lvl6pPr lvl="5" rtl="0" algn="ctr">
              <a:spcBef>
                <a:spcPts val="0"/>
              </a:spcBef>
              <a:spcAft>
                <a:spcPts val="0"/>
              </a:spcAft>
              <a:buSzPts val="3000"/>
              <a:buNone/>
              <a:defRPr sz="3000"/>
            </a:lvl6pPr>
            <a:lvl7pPr lvl="6" rtl="0" algn="ctr">
              <a:spcBef>
                <a:spcPts val="0"/>
              </a:spcBef>
              <a:spcAft>
                <a:spcPts val="0"/>
              </a:spcAft>
              <a:buSzPts val="3000"/>
              <a:buNone/>
              <a:defRPr sz="3000"/>
            </a:lvl7pPr>
            <a:lvl8pPr lvl="7" rtl="0" algn="ctr">
              <a:spcBef>
                <a:spcPts val="0"/>
              </a:spcBef>
              <a:spcAft>
                <a:spcPts val="0"/>
              </a:spcAft>
              <a:buSzPts val="3000"/>
              <a:buNone/>
              <a:defRPr sz="3000"/>
            </a:lvl8pPr>
            <a:lvl9pPr lvl="8" rtl="0" algn="ctr">
              <a:spcBef>
                <a:spcPts val="0"/>
              </a:spcBef>
              <a:spcAft>
                <a:spcPts val="0"/>
              </a:spcAft>
              <a:buSzPts val="3000"/>
              <a:buNone/>
              <a:defRPr sz="3000"/>
            </a:lvl9pPr>
          </a:lstStyle>
          <a:p>
            <a:r>
              <a:t>xx%</a:t>
            </a:r>
          </a:p>
        </p:txBody>
      </p:sp>
      <p:sp>
        <p:nvSpPr>
          <p:cNvPr id="705" name="Google Shape;705;p18"/>
          <p:cNvSpPr txBox="1"/>
          <p:nvPr>
            <p:ph idx="1" type="subTitle"/>
          </p:nvPr>
        </p:nvSpPr>
        <p:spPr>
          <a:xfrm>
            <a:off x="1374676" y="1693157"/>
            <a:ext cx="2603100" cy="594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706" name="Google Shape;706;p18">
            <a:hlinkClick/>
          </p:cNvPr>
          <p:cNvSpPr txBox="1"/>
          <p:nvPr>
            <p:ph idx="4" type="title"/>
          </p:nvPr>
        </p:nvSpPr>
        <p:spPr>
          <a:xfrm>
            <a:off x="1374682" y="2335180"/>
            <a:ext cx="2603100" cy="5277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707" name="Google Shape;707;p18">
            <a:hlinkClick/>
          </p:cNvPr>
          <p:cNvSpPr txBox="1"/>
          <p:nvPr>
            <p:ph hasCustomPrompt="1" idx="5" type="title"/>
          </p:nvPr>
        </p:nvSpPr>
        <p:spPr>
          <a:xfrm>
            <a:off x="720000" y="2335405"/>
            <a:ext cx="537900" cy="5277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2"/>
                </a:solidFill>
              </a:defRPr>
            </a:lvl1pPr>
            <a:lvl2pPr lvl="1" rtl="0" algn="ctr">
              <a:spcBef>
                <a:spcPts val="0"/>
              </a:spcBef>
              <a:spcAft>
                <a:spcPts val="0"/>
              </a:spcAft>
              <a:buSzPts val="3000"/>
              <a:buNone/>
              <a:defRPr sz="3000"/>
            </a:lvl2pPr>
            <a:lvl3pPr lvl="2" rtl="0" algn="ctr">
              <a:spcBef>
                <a:spcPts val="0"/>
              </a:spcBef>
              <a:spcAft>
                <a:spcPts val="0"/>
              </a:spcAft>
              <a:buSzPts val="3000"/>
              <a:buNone/>
              <a:defRPr sz="3000"/>
            </a:lvl3pPr>
            <a:lvl4pPr lvl="3" rtl="0" algn="ctr">
              <a:spcBef>
                <a:spcPts val="0"/>
              </a:spcBef>
              <a:spcAft>
                <a:spcPts val="0"/>
              </a:spcAft>
              <a:buSzPts val="3000"/>
              <a:buNone/>
              <a:defRPr sz="3000"/>
            </a:lvl4pPr>
            <a:lvl5pPr lvl="4" rtl="0" algn="ctr">
              <a:spcBef>
                <a:spcPts val="0"/>
              </a:spcBef>
              <a:spcAft>
                <a:spcPts val="0"/>
              </a:spcAft>
              <a:buSzPts val="3000"/>
              <a:buNone/>
              <a:defRPr sz="3000"/>
            </a:lvl5pPr>
            <a:lvl6pPr lvl="5" rtl="0" algn="ctr">
              <a:spcBef>
                <a:spcPts val="0"/>
              </a:spcBef>
              <a:spcAft>
                <a:spcPts val="0"/>
              </a:spcAft>
              <a:buSzPts val="3000"/>
              <a:buNone/>
              <a:defRPr sz="3000"/>
            </a:lvl6pPr>
            <a:lvl7pPr lvl="6" rtl="0" algn="ctr">
              <a:spcBef>
                <a:spcPts val="0"/>
              </a:spcBef>
              <a:spcAft>
                <a:spcPts val="0"/>
              </a:spcAft>
              <a:buSzPts val="3000"/>
              <a:buNone/>
              <a:defRPr sz="3000"/>
            </a:lvl7pPr>
            <a:lvl8pPr lvl="7" rtl="0" algn="ctr">
              <a:spcBef>
                <a:spcPts val="0"/>
              </a:spcBef>
              <a:spcAft>
                <a:spcPts val="0"/>
              </a:spcAft>
              <a:buSzPts val="3000"/>
              <a:buNone/>
              <a:defRPr sz="3000"/>
            </a:lvl8pPr>
            <a:lvl9pPr lvl="8" rtl="0" algn="ctr">
              <a:spcBef>
                <a:spcPts val="0"/>
              </a:spcBef>
              <a:spcAft>
                <a:spcPts val="0"/>
              </a:spcAft>
              <a:buSzPts val="3000"/>
              <a:buNone/>
              <a:defRPr sz="3000"/>
            </a:lvl9pPr>
          </a:lstStyle>
          <a:p>
            <a:r>
              <a:t>xx%</a:t>
            </a:r>
          </a:p>
        </p:txBody>
      </p:sp>
      <p:sp>
        <p:nvSpPr>
          <p:cNvPr id="708" name="Google Shape;708;p18"/>
          <p:cNvSpPr txBox="1"/>
          <p:nvPr>
            <p:ph idx="6" type="subTitle"/>
          </p:nvPr>
        </p:nvSpPr>
        <p:spPr>
          <a:xfrm>
            <a:off x="1374676" y="2863390"/>
            <a:ext cx="2603100" cy="593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709" name="Google Shape;709;p18">
            <a:hlinkClick/>
          </p:cNvPr>
          <p:cNvSpPr txBox="1"/>
          <p:nvPr>
            <p:ph idx="7" type="title"/>
          </p:nvPr>
        </p:nvSpPr>
        <p:spPr>
          <a:xfrm>
            <a:off x="1374682" y="3503580"/>
            <a:ext cx="2603100" cy="5286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710" name="Google Shape;710;p18">
            <a:hlinkClick/>
          </p:cNvPr>
          <p:cNvSpPr txBox="1"/>
          <p:nvPr>
            <p:ph hasCustomPrompt="1" idx="8" type="title"/>
          </p:nvPr>
        </p:nvSpPr>
        <p:spPr>
          <a:xfrm>
            <a:off x="720000" y="3503805"/>
            <a:ext cx="537900" cy="5277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2"/>
                </a:solidFill>
              </a:defRPr>
            </a:lvl1pPr>
            <a:lvl2pPr lvl="1" rtl="0" algn="ctr">
              <a:spcBef>
                <a:spcPts val="0"/>
              </a:spcBef>
              <a:spcAft>
                <a:spcPts val="0"/>
              </a:spcAft>
              <a:buSzPts val="3000"/>
              <a:buNone/>
              <a:defRPr sz="3000"/>
            </a:lvl2pPr>
            <a:lvl3pPr lvl="2" rtl="0" algn="ctr">
              <a:spcBef>
                <a:spcPts val="0"/>
              </a:spcBef>
              <a:spcAft>
                <a:spcPts val="0"/>
              </a:spcAft>
              <a:buSzPts val="3000"/>
              <a:buNone/>
              <a:defRPr sz="3000"/>
            </a:lvl3pPr>
            <a:lvl4pPr lvl="3" rtl="0" algn="ctr">
              <a:spcBef>
                <a:spcPts val="0"/>
              </a:spcBef>
              <a:spcAft>
                <a:spcPts val="0"/>
              </a:spcAft>
              <a:buSzPts val="3000"/>
              <a:buNone/>
              <a:defRPr sz="3000"/>
            </a:lvl4pPr>
            <a:lvl5pPr lvl="4" rtl="0" algn="ctr">
              <a:spcBef>
                <a:spcPts val="0"/>
              </a:spcBef>
              <a:spcAft>
                <a:spcPts val="0"/>
              </a:spcAft>
              <a:buSzPts val="3000"/>
              <a:buNone/>
              <a:defRPr sz="3000"/>
            </a:lvl5pPr>
            <a:lvl6pPr lvl="5" rtl="0" algn="ctr">
              <a:spcBef>
                <a:spcPts val="0"/>
              </a:spcBef>
              <a:spcAft>
                <a:spcPts val="0"/>
              </a:spcAft>
              <a:buSzPts val="3000"/>
              <a:buNone/>
              <a:defRPr sz="3000"/>
            </a:lvl6pPr>
            <a:lvl7pPr lvl="6" rtl="0" algn="ctr">
              <a:spcBef>
                <a:spcPts val="0"/>
              </a:spcBef>
              <a:spcAft>
                <a:spcPts val="0"/>
              </a:spcAft>
              <a:buSzPts val="3000"/>
              <a:buNone/>
              <a:defRPr sz="3000"/>
            </a:lvl7pPr>
            <a:lvl8pPr lvl="7" rtl="0" algn="ctr">
              <a:spcBef>
                <a:spcPts val="0"/>
              </a:spcBef>
              <a:spcAft>
                <a:spcPts val="0"/>
              </a:spcAft>
              <a:buSzPts val="3000"/>
              <a:buNone/>
              <a:defRPr sz="3000"/>
            </a:lvl8pPr>
            <a:lvl9pPr lvl="8" rtl="0" algn="ctr">
              <a:spcBef>
                <a:spcPts val="0"/>
              </a:spcBef>
              <a:spcAft>
                <a:spcPts val="0"/>
              </a:spcAft>
              <a:buSzPts val="3000"/>
              <a:buNone/>
              <a:defRPr sz="3000"/>
            </a:lvl9pPr>
          </a:lstStyle>
          <a:p>
            <a:r>
              <a:t>xx%</a:t>
            </a:r>
          </a:p>
        </p:txBody>
      </p:sp>
      <p:sp>
        <p:nvSpPr>
          <p:cNvPr id="711" name="Google Shape;711;p18"/>
          <p:cNvSpPr txBox="1"/>
          <p:nvPr>
            <p:ph idx="9" type="subTitle"/>
          </p:nvPr>
        </p:nvSpPr>
        <p:spPr>
          <a:xfrm>
            <a:off x="1374676" y="4041501"/>
            <a:ext cx="2603100" cy="594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712" name="Google Shape;712;p18">
            <a:hlinkClick/>
          </p:cNvPr>
          <p:cNvSpPr txBox="1"/>
          <p:nvPr>
            <p:ph idx="13" type="title"/>
          </p:nvPr>
        </p:nvSpPr>
        <p:spPr>
          <a:xfrm>
            <a:off x="5567250" y="1164463"/>
            <a:ext cx="2603100" cy="5286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713" name="Google Shape;713;p18">
            <a:hlinkClick/>
          </p:cNvPr>
          <p:cNvSpPr txBox="1"/>
          <p:nvPr>
            <p:ph hasCustomPrompt="1" idx="14" type="title"/>
          </p:nvPr>
        </p:nvSpPr>
        <p:spPr>
          <a:xfrm>
            <a:off x="4912575" y="1176113"/>
            <a:ext cx="537900" cy="5277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2"/>
                </a:solidFill>
              </a:defRPr>
            </a:lvl1pPr>
            <a:lvl2pPr lvl="1" rtl="0" algn="ctr">
              <a:spcBef>
                <a:spcPts val="0"/>
              </a:spcBef>
              <a:spcAft>
                <a:spcPts val="0"/>
              </a:spcAft>
              <a:buSzPts val="3000"/>
              <a:buNone/>
              <a:defRPr sz="3000"/>
            </a:lvl2pPr>
            <a:lvl3pPr lvl="2" rtl="0" algn="ctr">
              <a:spcBef>
                <a:spcPts val="0"/>
              </a:spcBef>
              <a:spcAft>
                <a:spcPts val="0"/>
              </a:spcAft>
              <a:buSzPts val="3000"/>
              <a:buNone/>
              <a:defRPr sz="3000"/>
            </a:lvl3pPr>
            <a:lvl4pPr lvl="3" rtl="0" algn="ctr">
              <a:spcBef>
                <a:spcPts val="0"/>
              </a:spcBef>
              <a:spcAft>
                <a:spcPts val="0"/>
              </a:spcAft>
              <a:buSzPts val="3000"/>
              <a:buNone/>
              <a:defRPr sz="3000"/>
            </a:lvl4pPr>
            <a:lvl5pPr lvl="4" rtl="0" algn="ctr">
              <a:spcBef>
                <a:spcPts val="0"/>
              </a:spcBef>
              <a:spcAft>
                <a:spcPts val="0"/>
              </a:spcAft>
              <a:buSzPts val="3000"/>
              <a:buNone/>
              <a:defRPr sz="3000"/>
            </a:lvl5pPr>
            <a:lvl6pPr lvl="5" rtl="0" algn="ctr">
              <a:spcBef>
                <a:spcPts val="0"/>
              </a:spcBef>
              <a:spcAft>
                <a:spcPts val="0"/>
              </a:spcAft>
              <a:buSzPts val="3000"/>
              <a:buNone/>
              <a:defRPr sz="3000"/>
            </a:lvl6pPr>
            <a:lvl7pPr lvl="6" rtl="0" algn="ctr">
              <a:spcBef>
                <a:spcPts val="0"/>
              </a:spcBef>
              <a:spcAft>
                <a:spcPts val="0"/>
              </a:spcAft>
              <a:buSzPts val="3000"/>
              <a:buNone/>
              <a:defRPr sz="3000"/>
            </a:lvl7pPr>
            <a:lvl8pPr lvl="7" rtl="0" algn="ctr">
              <a:spcBef>
                <a:spcPts val="0"/>
              </a:spcBef>
              <a:spcAft>
                <a:spcPts val="0"/>
              </a:spcAft>
              <a:buSzPts val="3000"/>
              <a:buNone/>
              <a:defRPr sz="3000"/>
            </a:lvl8pPr>
            <a:lvl9pPr lvl="8" rtl="0" algn="ctr">
              <a:spcBef>
                <a:spcPts val="0"/>
              </a:spcBef>
              <a:spcAft>
                <a:spcPts val="0"/>
              </a:spcAft>
              <a:buSzPts val="3000"/>
              <a:buNone/>
              <a:defRPr sz="3000"/>
            </a:lvl9pPr>
          </a:lstStyle>
          <a:p>
            <a:r>
              <a:t>xx%</a:t>
            </a:r>
          </a:p>
        </p:txBody>
      </p:sp>
      <p:sp>
        <p:nvSpPr>
          <p:cNvPr id="714" name="Google Shape;714;p18"/>
          <p:cNvSpPr txBox="1"/>
          <p:nvPr>
            <p:ph idx="15" type="subTitle"/>
          </p:nvPr>
        </p:nvSpPr>
        <p:spPr>
          <a:xfrm>
            <a:off x="5567251" y="1693157"/>
            <a:ext cx="2603100" cy="594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715" name="Google Shape;715;p18">
            <a:hlinkClick/>
          </p:cNvPr>
          <p:cNvSpPr txBox="1"/>
          <p:nvPr>
            <p:ph idx="16" type="title"/>
          </p:nvPr>
        </p:nvSpPr>
        <p:spPr>
          <a:xfrm>
            <a:off x="5567257" y="2335180"/>
            <a:ext cx="2603100" cy="5277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716" name="Google Shape;716;p18">
            <a:hlinkClick/>
          </p:cNvPr>
          <p:cNvSpPr txBox="1"/>
          <p:nvPr>
            <p:ph hasCustomPrompt="1" idx="17" type="title"/>
          </p:nvPr>
        </p:nvSpPr>
        <p:spPr>
          <a:xfrm>
            <a:off x="4912575" y="2353620"/>
            <a:ext cx="537900" cy="5277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2"/>
                </a:solidFill>
              </a:defRPr>
            </a:lvl1pPr>
            <a:lvl2pPr lvl="1" rtl="0" algn="ctr">
              <a:spcBef>
                <a:spcPts val="0"/>
              </a:spcBef>
              <a:spcAft>
                <a:spcPts val="0"/>
              </a:spcAft>
              <a:buSzPts val="3000"/>
              <a:buNone/>
              <a:defRPr sz="3000"/>
            </a:lvl2pPr>
            <a:lvl3pPr lvl="2" rtl="0" algn="ctr">
              <a:spcBef>
                <a:spcPts val="0"/>
              </a:spcBef>
              <a:spcAft>
                <a:spcPts val="0"/>
              </a:spcAft>
              <a:buSzPts val="3000"/>
              <a:buNone/>
              <a:defRPr sz="3000"/>
            </a:lvl3pPr>
            <a:lvl4pPr lvl="3" rtl="0" algn="ctr">
              <a:spcBef>
                <a:spcPts val="0"/>
              </a:spcBef>
              <a:spcAft>
                <a:spcPts val="0"/>
              </a:spcAft>
              <a:buSzPts val="3000"/>
              <a:buNone/>
              <a:defRPr sz="3000"/>
            </a:lvl4pPr>
            <a:lvl5pPr lvl="4" rtl="0" algn="ctr">
              <a:spcBef>
                <a:spcPts val="0"/>
              </a:spcBef>
              <a:spcAft>
                <a:spcPts val="0"/>
              </a:spcAft>
              <a:buSzPts val="3000"/>
              <a:buNone/>
              <a:defRPr sz="3000"/>
            </a:lvl5pPr>
            <a:lvl6pPr lvl="5" rtl="0" algn="ctr">
              <a:spcBef>
                <a:spcPts val="0"/>
              </a:spcBef>
              <a:spcAft>
                <a:spcPts val="0"/>
              </a:spcAft>
              <a:buSzPts val="3000"/>
              <a:buNone/>
              <a:defRPr sz="3000"/>
            </a:lvl6pPr>
            <a:lvl7pPr lvl="6" rtl="0" algn="ctr">
              <a:spcBef>
                <a:spcPts val="0"/>
              </a:spcBef>
              <a:spcAft>
                <a:spcPts val="0"/>
              </a:spcAft>
              <a:buSzPts val="3000"/>
              <a:buNone/>
              <a:defRPr sz="3000"/>
            </a:lvl7pPr>
            <a:lvl8pPr lvl="7" rtl="0" algn="ctr">
              <a:spcBef>
                <a:spcPts val="0"/>
              </a:spcBef>
              <a:spcAft>
                <a:spcPts val="0"/>
              </a:spcAft>
              <a:buSzPts val="3000"/>
              <a:buNone/>
              <a:defRPr sz="3000"/>
            </a:lvl8pPr>
            <a:lvl9pPr lvl="8" rtl="0" algn="ctr">
              <a:spcBef>
                <a:spcPts val="0"/>
              </a:spcBef>
              <a:spcAft>
                <a:spcPts val="0"/>
              </a:spcAft>
              <a:buSzPts val="3000"/>
              <a:buNone/>
              <a:defRPr sz="3000"/>
            </a:lvl9pPr>
          </a:lstStyle>
          <a:p>
            <a:r>
              <a:t>xx%</a:t>
            </a:r>
          </a:p>
        </p:txBody>
      </p:sp>
      <p:sp>
        <p:nvSpPr>
          <p:cNvPr id="717" name="Google Shape;717;p18"/>
          <p:cNvSpPr txBox="1"/>
          <p:nvPr>
            <p:ph idx="18" type="subTitle"/>
          </p:nvPr>
        </p:nvSpPr>
        <p:spPr>
          <a:xfrm>
            <a:off x="5567251" y="2863390"/>
            <a:ext cx="2603100" cy="593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2">
  <p:cSld name="BLANK_1_1_1_1_3">
    <p:spTree>
      <p:nvGrpSpPr>
        <p:cNvPr id="718" name="Shape 718"/>
        <p:cNvGrpSpPr/>
        <p:nvPr/>
      </p:nvGrpSpPr>
      <p:grpSpPr>
        <a:xfrm>
          <a:off x="0" y="0"/>
          <a:ext cx="0" cy="0"/>
          <a:chOff x="0" y="0"/>
          <a:chExt cx="0" cy="0"/>
        </a:xfrm>
      </p:grpSpPr>
      <p:grpSp>
        <p:nvGrpSpPr>
          <p:cNvPr id="719" name="Google Shape;719;p19"/>
          <p:cNvGrpSpPr/>
          <p:nvPr/>
        </p:nvGrpSpPr>
        <p:grpSpPr>
          <a:xfrm>
            <a:off x="5798042" y="-128005"/>
            <a:ext cx="3345959" cy="4731493"/>
            <a:chOff x="5798042" y="-128005"/>
            <a:chExt cx="3345959" cy="4731493"/>
          </a:xfrm>
        </p:grpSpPr>
        <p:grpSp>
          <p:nvGrpSpPr>
            <p:cNvPr id="720" name="Google Shape;720;p19"/>
            <p:cNvGrpSpPr/>
            <p:nvPr/>
          </p:nvGrpSpPr>
          <p:grpSpPr>
            <a:xfrm flipH="1">
              <a:off x="5821001" y="-128005"/>
              <a:ext cx="3322995" cy="1292489"/>
              <a:chOff x="0" y="-42425"/>
              <a:chExt cx="3322995" cy="1292489"/>
            </a:xfrm>
          </p:grpSpPr>
          <p:sp>
            <p:nvSpPr>
              <p:cNvPr id="721" name="Google Shape;721;p19"/>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2" name="Google Shape;722;p19"/>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3" name="Google Shape;723;p19"/>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4" name="Google Shape;724;p19"/>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 name="Google Shape;725;p19"/>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 name="Google Shape;726;p19"/>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 name="Google Shape;727;p19"/>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 name="Google Shape;728;p19"/>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 name="Google Shape;729;p19"/>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 name="Google Shape;730;p19"/>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 name="Google Shape;731;p19"/>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2" name="Google Shape;732;p19"/>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3" name="Google Shape;733;p19"/>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4" name="Google Shape;734;p19"/>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5" name="Google Shape;735;p19"/>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6" name="Google Shape;736;p19"/>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7" name="Google Shape;737;p19"/>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8" name="Google Shape;738;p19"/>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 name="Google Shape;739;p19"/>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 name="Google Shape;740;p19"/>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 name="Google Shape;741;p19"/>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 name="Google Shape;742;p19"/>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 name="Google Shape;743;p19"/>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4" name="Google Shape;744;p19"/>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5" name="Google Shape;745;p19"/>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6" name="Google Shape;746;p19"/>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p19"/>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 name="Google Shape;748;p19"/>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 name="Google Shape;749;p19"/>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 name="Google Shape;750;p19"/>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1" name="Google Shape;751;p19"/>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 name="Google Shape;752;p19"/>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53" name="Google Shape;753;p19"/>
            <p:cNvGrpSpPr/>
            <p:nvPr/>
          </p:nvGrpSpPr>
          <p:grpSpPr>
            <a:xfrm flipH="1" rot="10800000">
              <a:off x="5798042" y="3722794"/>
              <a:ext cx="3345959" cy="880694"/>
              <a:chOff x="736842" y="1480444"/>
              <a:chExt cx="3345959" cy="880694"/>
            </a:xfrm>
          </p:grpSpPr>
          <p:sp>
            <p:nvSpPr>
              <p:cNvPr id="754" name="Google Shape;754;p19"/>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 name="Google Shape;755;p19"/>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 name="Google Shape;756;p19"/>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 name="Google Shape;757;p19"/>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 name="Google Shape;758;p19"/>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 name="Google Shape;759;p19"/>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760" name="Google Shape;760;p19"/>
          <p:cNvSpPr txBox="1"/>
          <p:nvPr>
            <p:ph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761" name="Google Shape;761;p19">
            <a:hlinkClick/>
          </p:cNvPr>
          <p:cNvSpPr txBox="1"/>
          <p:nvPr>
            <p:ph idx="2" type="title"/>
          </p:nvPr>
        </p:nvSpPr>
        <p:spPr>
          <a:xfrm>
            <a:off x="720000" y="1724282"/>
            <a:ext cx="2369100" cy="529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762" name="Google Shape;762;p19">
            <a:hlinkClick/>
          </p:cNvPr>
          <p:cNvSpPr txBox="1"/>
          <p:nvPr>
            <p:ph hasCustomPrompt="1" idx="3" type="title"/>
          </p:nvPr>
        </p:nvSpPr>
        <p:spPr>
          <a:xfrm>
            <a:off x="720000" y="1058270"/>
            <a:ext cx="537900" cy="5295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763" name="Google Shape;763;p19"/>
          <p:cNvSpPr txBox="1"/>
          <p:nvPr>
            <p:ph idx="1" type="subTitle"/>
          </p:nvPr>
        </p:nvSpPr>
        <p:spPr>
          <a:xfrm>
            <a:off x="720001" y="2193114"/>
            <a:ext cx="2369100" cy="595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764" name="Google Shape;764;p19">
            <a:hlinkClick/>
          </p:cNvPr>
          <p:cNvSpPr txBox="1"/>
          <p:nvPr>
            <p:ph idx="4" type="title"/>
          </p:nvPr>
        </p:nvSpPr>
        <p:spPr>
          <a:xfrm>
            <a:off x="720007" y="3545425"/>
            <a:ext cx="2369100" cy="5277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765" name="Google Shape;765;p19"/>
          <p:cNvSpPr txBox="1"/>
          <p:nvPr>
            <p:ph hasCustomPrompt="1" idx="5" type="title"/>
          </p:nvPr>
        </p:nvSpPr>
        <p:spPr>
          <a:xfrm>
            <a:off x="720000" y="2881231"/>
            <a:ext cx="537900" cy="5277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766" name="Google Shape;766;p19"/>
          <p:cNvSpPr txBox="1"/>
          <p:nvPr>
            <p:ph idx="6" type="subTitle"/>
          </p:nvPr>
        </p:nvSpPr>
        <p:spPr>
          <a:xfrm>
            <a:off x="720001" y="4018079"/>
            <a:ext cx="2369100" cy="593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767" name="Google Shape;767;p19">
            <a:hlinkClick/>
          </p:cNvPr>
          <p:cNvSpPr txBox="1"/>
          <p:nvPr>
            <p:ph idx="7" type="title"/>
          </p:nvPr>
        </p:nvSpPr>
        <p:spPr>
          <a:xfrm>
            <a:off x="3387450" y="1724282"/>
            <a:ext cx="2369100" cy="529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768" name="Google Shape;768;p19">
            <a:hlinkClick/>
          </p:cNvPr>
          <p:cNvSpPr txBox="1"/>
          <p:nvPr>
            <p:ph hasCustomPrompt="1" idx="8" type="title"/>
          </p:nvPr>
        </p:nvSpPr>
        <p:spPr>
          <a:xfrm>
            <a:off x="3387450" y="1058270"/>
            <a:ext cx="537900" cy="5295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769" name="Google Shape;769;p19"/>
          <p:cNvSpPr txBox="1"/>
          <p:nvPr>
            <p:ph idx="9" type="subTitle"/>
          </p:nvPr>
        </p:nvSpPr>
        <p:spPr>
          <a:xfrm>
            <a:off x="3387451" y="2193114"/>
            <a:ext cx="2369100" cy="595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770" name="Google Shape;770;p19">
            <a:hlinkClick/>
          </p:cNvPr>
          <p:cNvSpPr txBox="1"/>
          <p:nvPr>
            <p:ph idx="13" type="title"/>
          </p:nvPr>
        </p:nvSpPr>
        <p:spPr>
          <a:xfrm>
            <a:off x="3387457" y="3545425"/>
            <a:ext cx="2369100" cy="5277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771" name="Google Shape;771;p19">
            <a:hlinkClick/>
          </p:cNvPr>
          <p:cNvSpPr txBox="1"/>
          <p:nvPr>
            <p:ph hasCustomPrompt="1" idx="14" type="title"/>
          </p:nvPr>
        </p:nvSpPr>
        <p:spPr>
          <a:xfrm>
            <a:off x="3387450" y="2881231"/>
            <a:ext cx="537900" cy="5277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772" name="Google Shape;772;p19"/>
          <p:cNvSpPr txBox="1"/>
          <p:nvPr>
            <p:ph idx="15" type="subTitle"/>
          </p:nvPr>
        </p:nvSpPr>
        <p:spPr>
          <a:xfrm>
            <a:off x="3387451" y="4018079"/>
            <a:ext cx="2369100" cy="593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773" name="Google Shape;773;p19">
            <a:hlinkClick/>
          </p:cNvPr>
          <p:cNvSpPr txBox="1"/>
          <p:nvPr>
            <p:ph idx="16" type="title"/>
          </p:nvPr>
        </p:nvSpPr>
        <p:spPr>
          <a:xfrm>
            <a:off x="6054900" y="1724282"/>
            <a:ext cx="2369100" cy="529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774" name="Google Shape;774;p19">
            <a:hlinkClick/>
          </p:cNvPr>
          <p:cNvSpPr txBox="1"/>
          <p:nvPr>
            <p:ph hasCustomPrompt="1" idx="17" type="title"/>
          </p:nvPr>
        </p:nvSpPr>
        <p:spPr>
          <a:xfrm>
            <a:off x="6054900" y="1058270"/>
            <a:ext cx="537900" cy="5295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775" name="Google Shape;775;p19"/>
          <p:cNvSpPr txBox="1"/>
          <p:nvPr>
            <p:ph idx="18" type="subTitle"/>
          </p:nvPr>
        </p:nvSpPr>
        <p:spPr>
          <a:xfrm>
            <a:off x="6054901" y="2193114"/>
            <a:ext cx="2369100" cy="595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776" name="Google Shape;776;p19">
            <a:hlinkClick/>
          </p:cNvPr>
          <p:cNvSpPr txBox="1"/>
          <p:nvPr>
            <p:ph idx="19" type="title"/>
          </p:nvPr>
        </p:nvSpPr>
        <p:spPr>
          <a:xfrm>
            <a:off x="6054907" y="3545425"/>
            <a:ext cx="2369100" cy="5277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777" name="Google Shape;777;p19">
            <a:hlinkClick/>
          </p:cNvPr>
          <p:cNvSpPr txBox="1"/>
          <p:nvPr>
            <p:ph hasCustomPrompt="1" idx="20" type="title"/>
          </p:nvPr>
        </p:nvSpPr>
        <p:spPr>
          <a:xfrm>
            <a:off x="6054900" y="2881231"/>
            <a:ext cx="537900" cy="5277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dk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778" name="Google Shape;778;p19"/>
          <p:cNvSpPr txBox="1"/>
          <p:nvPr>
            <p:ph idx="21" type="subTitle"/>
          </p:nvPr>
        </p:nvSpPr>
        <p:spPr>
          <a:xfrm>
            <a:off x="6054901" y="4018079"/>
            <a:ext cx="2369100" cy="593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779" name="Shape 779"/>
        <p:cNvGrpSpPr/>
        <p:nvPr/>
      </p:nvGrpSpPr>
      <p:grpSpPr>
        <a:xfrm>
          <a:off x="0" y="0"/>
          <a:ext cx="0" cy="0"/>
          <a:chOff x="0" y="0"/>
          <a:chExt cx="0" cy="0"/>
        </a:xfrm>
      </p:grpSpPr>
      <p:sp>
        <p:nvSpPr>
          <p:cNvPr id="780" name="Google Shape;780;p20"/>
          <p:cNvSpPr/>
          <p:nvPr/>
        </p:nvSpPr>
        <p:spPr>
          <a:xfrm flipH="1" rot="-1610678">
            <a:off x="6548386"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1" name="Google Shape;781;p20"/>
          <p:cNvSpPr/>
          <p:nvPr/>
        </p:nvSpPr>
        <p:spPr>
          <a:xfrm flipH="1" rot="-1610678">
            <a:off x="5069713"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 name="Google Shape;782;p20"/>
          <p:cNvSpPr/>
          <p:nvPr/>
        </p:nvSpPr>
        <p:spPr>
          <a:xfrm flipH="1" rot="-1610678">
            <a:off x="6719374"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83" name="Google Shape;783;p20"/>
          <p:cNvGrpSpPr/>
          <p:nvPr/>
        </p:nvGrpSpPr>
        <p:grpSpPr>
          <a:xfrm flipH="1">
            <a:off x="63882" y="4425930"/>
            <a:ext cx="906819" cy="626638"/>
            <a:chOff x="8173326" y="4425930"/>
            <a:chExt cx="906819" cy="626638"/>
          </a:xfrm>
        </p:grpSpPr>
        <p:sp>
          <p:nvSpPr>
            <p:cNvPr id="784" name="Google Shape;784;p20"/>
            <p:cNvSpPr/>
            <p:nvPr/>
          </p:nvSpPr>
          <p:spPr>
            <a:xfrm>
              <a:off x="8368356" y="4425930"/>
              <a:ext cx="582087" cy="613193"/>
            </a:xfrm>
            <a:custGeom>
              <a:rect b="b" l="l" r="r" t="t"/>
              <a:pathLst>
                <a:path extrusionOk="0" h="11404" w="10825">
                  <a:moveTo>
                    <a:pt x="6073" y="1"/>
                  </a:moveTo>
                  <a:cubicBezTo>
                    <a:pt x="5857" y="1"/>
                    <a:pt x="5640" y="113"/>
                    <a:pt x="5530" y="350"/>
                  </a:cubicBezTo>
                  <a:lnTo>
                    <a:pt x="4238" y="3169"/>
                  </a:lnTo>
                  <a:lnTo>
                    <a:pt x="1127" y="2337"/>
                  </a:lnTo>
                  <a:cubicBezTo>
                    <a:pt x="1071" y="2322"/>
                    <a:pt x="1017" y="2315"/>
                    <a:pt x="965" y="2315"/>
                  </a:cubicBezTo>
                  <a:cubicBezTo>
                    <a:pt x="511" y="2315"/>
                    <a:pt x="198" y="2836"/>
                    <a:pt x="470" y="3246"/>
                  </a:cubicBezTo>
                  <a:lnTo>
                    <a:pt x="2228" y="5924"/>
                  </a:lnTo>
                  <a:lnTo>
                    <a:pt x="307" y="8524"/>
                  </a:lnTo>
                  <a:cubicBezTo>
                    <a:pt x="0" y="8940"/>
                    <a:pt x="323" y="9485"/>
                    <a:pt x="785" y="9485"/>
                  </a:cubicBezTo>
                  <a:cubicBezTo>
                    <a:pt x="845" y="9485"/>
                    <a:pt x="908" y="9475"/>
                    <a:pt x="972" y="9455"/>
                  </a:cubicBezTo>
                  <a:lnTo>
                    <a:pt x="4315" y="8391"/>
                  </a:lnTo>
                  <a:lnTo>
                    <a:pt x="7222" y="11228"/>
                  </a:lnTo>
                  <a:cubicBezTo>
                    <a:pt x="7346" y="11350"/>
                    <a:pt x="7493" y="11404"/>
                    <a:pt x="7637" y="11404"/>
                  </a:cubicBezTo>
                  <a:cubicBezTo>
                    <a:pt x="7994" y="11404"/>
                    <a:pt x="8329" y="11074"/>
                    <a:pt x="8223" y="10652"/>
                  </a:cubicBezTo>
                  <a:lnTo>
                    <a:pt x="7392" y="7320"/>
                  </a:lnTo>
                  <a:lnTo>
                    <a:pt x="10359" y="5706"/>
                  </a:lnTo>
                  <a:cubicBezTo>
                    <a:pt x="10824" y="5452"/>
                    <a:pt x="10758" y="4764"/>
                    <a:pt x="10251" y="4606"/>
                  </a:cubicBezTo>
                  <a:lnTo>
                    <a:pt x="7196" y="3653"/>
                  </a:lnTo>
                  <a:lnTo>
                    <a:pt x="6671" y="505"/>
                  </a:lnTo>
                  <a:cubicBezTo>
                    <a:pt x="6616" y="178"/>
                    <a:pt x="6345" y="1"/>
                    <a:pt x="607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5" name="Google Shape;785;p20"/>
            <p:cNvSpPr/>
            <p:nvPr/>
          </p:nvSpPr>
          <p:spPr>
            <a:xfrm>
              <a:off x="8659583" y="4493304"/>
              <a:ext cx="36565" cy="161256"/>
            </a:xfrm>
            <a:custGeom>
              <a:rect b="b" l="l" r="r" t="t"/>
              <a:pathLst>
                <a:path extrusionOk="0" h="2999" w="680">
                  <a:moveTo>
                    <a:pt x="567" y="1"/>
                  </a:moveTo>
                  <a:cubicBezTo>
                    <a:pt x="516" y="1"/>
                    <a:pt x="468" y="39"/>
                    <a:pt x="458" y="90"/>
                  </a:cubicBezTo>
                  <a:lnTo>
                    <a:pt x="310" y="1017"/>
                  </a:lnTo>
                  <a:cubicBezTo>
                    <a:pt x="299" y="1077"/>
                    <a:pt x="340" y="1132"/>
                    <a:pt x="399" y="1143"/>
                  </a:cubicBezTo>
                  <a:lnTo>
                    <a:pt x="413" y="1143"/>
                  </a:lnTo>
                  <a:cubicBezTo>
                    <a:pt x="466" y="1143"/>
                    <a:pt x="510" y="1106"/>
                    <a:pt x="521" y="1055"/>
                  </a:cubicBezTo>
                  <a:lnTo>
                    <a:pt x="669" y="127"/>
                  </a:lnTo>
                  <a:cubicBezTo>
                    <a:pt x="679" y="68"/>
                    <a:pt x="639" y="13"/>
                    <a:pt x="580" y="1"/>
                  </a:cubicBezTo>
                  <a:cubicBezTo>
                    <a:pt x="576" y="1"/>
                    <a:pt x="571" y="1"/>
                    <a:pt x="567" y="1"/>
                  </a:cubicBezTo>
                  <a:close/>
                  <a:moveTo>
                    <a:pt x="267" y="1855"/>
                  </a:moveTo>
                  <a:cubicBezTo>
                    <a:pt x="216" y="1855"/>
                    <a:pt x="169" y="1890"/>
                    <a:pt x="159" y="1945"/>
                  </a:cubicBezTo>
                  <a:lnTo>
                    <a:pt x="7" y="2872"/>
                  </a:lnTo>
                  <a:cubicBezTo>
                    <a:pt x="0" y="2932"/>
                    <a:pt x="41" y="2987"/>
                    <a:pt x="96" y="2998"/>
                  </a:cubicBezTo>
                  <a:lnTo>
                    <a:pt x="114" y="2998"/>
                  </a:lnTo>
                  <a:cubicBezTo>
                    <a:pt x="166" y="2998"/>
                    <a:pt x="210" y="2961"/>
                    <a:pt x="218" y="2909"/>
                  </a:cubicBezTo>
                  <a:lnTo>
                    <a:pt x="369" y="1982"/>
                  </a:lnTo>
                  <a:cubicBezTo>
                    <a:pt x="380" y="1923"/>
                    <a:pt x="340" y="1868"/>
                    <a:pt x="280" y="1856"/>
                  </a:cubicBezTo>
                  <a:cubicBezTo>
                    <a:pt x="276" y="1856"/>
                    <a:pt x="271" y="1855"/>
                    <a:pt x="267" y="185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6" name="Google Shape;786;p20"/>
            <p:cNvSpPr/>
            <p:nvPr/>
          </p:nvSpPr>
          <p:spPr>
            <a:xfrm>
              <a:off x="8628557" y="4692739"/>
              <a:ext cx="35221" cy="34251"/>
            </a:xfrm>
            <a:custGeom>
              <a:rect b="b" l="l" r="r" t="t"/>
              <a:pathLst>
                <a:path extrusionOk="0" h="637" w="655">
                  <a:moveTo>
                    <a:pt x="544" y="1"/>
                  </a:moveTo>
                  <a:cubicBezTo>
                    <a:pt x="490" y="1"/>
                    <a:pt x="443" y="39"/>
                    <a:pt x="436" y="91"/>
                  </a:cubicBezTo>
                  <a:lnTo>
                    <a:pt x="396" y="349"/>
                  </a:lnTo>
                  <a:lnTo>
                    <a:pt x="182" y="201"/>
                  </a:lnTo>
                  <a:cubicBezTo>
                    <a:pt x="163" y="188"/>
                    <a:pt x="142" y="182"/>
                    <a:pt x="121" y="182"/>
                  </a:cubicBezTo>
                  <a:cubicBezTo>
                    <a:pt x="87" y="182"/>
                    <a:pt x="54" y="198"/>
                    <a:pt x="34" y="227"/>
                  </a:cubicBezTo>
                  <a:cubicBezTo>
                    <a:pt x="1" y="279"/>
                    <a:pt x="11" y="345"/>
                    <a:pt x="59" y="379"/>
                  </a:cubicBezTo>
                  <a:lnTo>
                    <a:pt x="410" y="619"/>
                  </a:lnTo>
                  <a:cubicBezTo>
                    <a:pt x="429" y="630"/>
                    <a:pt x="451" y="637"/>
                    <a:pt x="473" y="637"/>
                  </a:cubicBezTo>
                  <a:cubicBezTo>
                    <a:pt x="488" y="637"/>
                    <a:pt x="503" y="633"/>
                    <a:pt x="514" y="630"/>
                  </a:cubicBezTo>
                  <a:cubicBezTo>
                    <a:pt x="547" y="615"/>
                    <a:pt x="574" y="582"/>
                    <a:pt x="577" y="548"/>
                  </a:cubicBezTo>
                  <a:lnTo>
                    <a:pt x="647" y="127"/>
                  </a:lnTo>
                  <a:cubicBezTo>
                    <a:pt x="654" y="68"/>
                    <a:pt x="618" y="13"/>
                    <a:pt x="558" y="2"/>
                  </a:cubicBezTo>
                  <a:cubicBezTo>
                    <a:pt x="553" y="1"/>
                    <a:pt x="549" y="1"/>
                    <a:pt x="54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7" name="Google Shape;787;p20"/>
            <p:cNvSpPr/>
            <p:nvPr/>
          </p:nvSpPr>
          <p:spPr>
            <a:xfrm>
              <a:off x="8450572" y="4598856"/>
              <a:ext cx="148466" cy="86032"/>
            </a:xfrm>
            <a:custGeom>
              <a:rect b="b" l="l" r="r" t="t"/>
              <a:pathLst>
                <a:path extrusionOk="0" h="1600" w="2761">
                  <a:moveTo>
                    <a:pt x="123" y="0"/>
                  </a:moveTo>
                  <a:cubicBezTo>
                    <a:pt x="83" y="0"/>
                    <a:pt x="45" y="22"/>
                    <a:pt x="27" y="60"/>
                  </a:cubicBezTo>
                  <a:cubicBezTo>
                    <a:pt x="0" y="111"/>
                    <a:pt x="19" y="178"/>
                    <a:pt x="75" y="203"/>
                  </a:cubicBezTo>
                  <a:lnTo>
                    <a:pt x="931" y="632"/>
                  </a:lnTo>
                  <a:cubicBezTo>
                    <a:pt x="946" y="640"/>
                    <a:pt x="965" y="643"/>
                    <a:pt x="980" y="643"/>
                  </a:cubicBezTo>
                  <a:cubicBezTo>
                    <a:pt x="1020" y="643"/>
                    <a:pt x="1057" y="621"/>
                    <a:pt x="1076" y="584"/>
                  </a:cubicBezTo>
                  <a:cubicBezTo>
                    <a:pt x="1101" y="529"/>
                    <a:pt x="1079" y="466"/>
                    <a:pt x="1028" y="440"/>
                  </a:cubicBezTo>
                  <a:lnTo>
                    <a:pt x="171" y="11"/>
                  </a:lnTo>
                  <a:cubicBezTo>
                    <a:pt x="155" y="4"/>
                    <a:pt x="139" y="0"/>
                    <a:pt x="123" y="0"/>
                  </a:cubicBezTo>
                  <a:close/>
                  <a:moveTo>
                    <a:pt x="1839" y="858"/>
                  </a:moveTo>
                  <a:cubicBezTo>
                    <a:pt x="1800" y="858"/>
                    <a:pt x="1763" y="879"/>
                    <a:pt x="1744" y="916"/>
                  </a:cubicBezTo>
                  <a:cubicBezTo>
                    <a:pt x="1719" y="969"/>
                    <a:pt x="1737" y="1031"/>
                    <a:pt x="1792" y="1061"/>
                  </a:cubicBezTo>
                  <a:lnTo>
                    <a:pt x="1884" y="1105"/>
                  </a:lnTo>
                  <a:lnTo>
                    <a:pt x="2579" y="1581"/>
                  </a:lnTo>
                  <a:cubicBezTo>
                    <a:pt x="2598" y="1593"/>
                    <a:pt x="2620" y="1600"/>
                    <a:pt x="2638" y="1600"/>
                  </a:cubicBezTo>
                  <a:cubicBezTo>
                    <a:pt x="2672" y="1600"/>
                    <a:pt x="2704" y="1581"/>
                    <a:pt x="2727" y="1552"/>
                  </a:cubicBezTo>
                  <a:cubicBezTo>
                    <a:pt x="2760" y="1504"/>
                    <a:pt x="2749" y="1438"/>
                    <a:pt x="2697" y="1404"/>
                  </a:cubicBezTo>
                  <a:lnTo>
                    <a:pt x="1992" y="920"/>
                  </a:lnTo>
                  <a:lnTo>
                    <a:pt x="1884" y="868"/>
                  </a:lnTo>
                  <a:cubicBezTo>
                    <a:pt x="1870" y="861"/>
                    <a:pt x="1854" y="858"/>
                    <a:pt x="1839" y="85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8" name="Google Shape;788;p20"/>
            <p:cNvSpPr/>
            <p:nvPr/>
          </p:nvSpPr>
          <p:spPr>
            <a:xfrm>
              <a:off x="8383842" y="4565464"/>
              <a:ext cx="33662" cy="21884"/>
            </a:xfrm>
            <a:custGeom>
              <a:rect b="b" l="l" r="r" t="t"/>
              <a:pathLst>
                <a:path extrusionOk="0" h="407" w="626">
                  <a:moveTo>
                    <a:pt x="123" y="1"/>
                  </a:moveTo>
                  <a:cubicBezTo>
                    <a:pt x="83" y="1"/>
                    <a:pt x="45" y="23"/>
                    <a:pt x="27" y="60"/>
                  </a:cubicBezTo>
                  <a:cubicBezTo>
                    <a:pt x="0" y="112"/>
                    <a:pt x="19" y="178"/>
                    <a:pt x="75" y="204"/>
                  </a:cubicBezTo>
                  <a:lnTo>
                    <a:pt x="455" y="396"/>
                  </a:lnTo>
                  <a:cubicBezTo>
                    <a:pt x="470" y="403"/>
                    <a:pt x="488" y="407"/>
                    <a:pt x="503" y="407"/>
                  </a:cubicBezTo>
                  <a:cubicBezTo>
                    <a:pt x="544" y="407"/>
                    <a:pt x="581" y="385"/>
                    <a:pt x="599" y="348"/>
                  </a:cubicBezTo>
                  <a:cubicBezTo>
                    <a:pt x="625" y="293"/>
                    <a:pt x="603" y="230"/>
                    <a:pt x="551" y="204"/>
                  </a:cubicBezTo>
                  <a:lnTo>
                    <a:pt x="170" y="12"/>
                  </a:lnTo>
                  <a:cubicBezTo>
                    <a:pt x="155" y="4"/>
                    <a:pt x="139" y="1"/>
                    <a:pt x="12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20"/>
            <p:cNvSpPr/>
            <p:nvPr/>
          </p:nvSpPr>
          <p:spPr>
            <a:xfrm>
              <a:off x="8664530" y="4778718"/>
              <a:ext cx="108889" cy="201960"/>
            </a:xfrm>
            <a:custGeom>
              <a:rect b="b" l="l" r="r" t="t"/>
              <a:pathLst>
                <a:path extrusionOk="0" h="3756" w="2025">
                  <a:moveTo>
                    <a:pt x="120" y="1"/>
                  </a:moveTo>
                  <a:cubicBezTo>
                    <a:pt x="110" y="1"/>
                    <a:pt x="100" y="3"/>
                    <a:pt x="89" y="6"/>
                  </a:cubicBezTo>
                  <a:cubicBezTo>
                    <a:pt x="33" y="21"/>
                    <a:pt x="0" y="79"/>
                    <a:pt x="15" y="135"/>
                  </a:cubicBezTo>
                  <a:lnTo>
                    <a:pt x="181" y="759"/>
                  </a:lnTo>
                  <a:cubicBezTo>
                    <a:pt x="185" y="767"/>
                    <a:pt x="188" y="778"/>
                    <a:pt x="193" y="785"/>
                  </a:cubicBezTo>
                  <a:cubicBezTo>
                    <a:pt x="200" y="797"/>
                    <a:pt x="222" y="841"/>
                    <a:pt x="263" y="915"/>
                  </a:cubicBezTo>
                  <a:cubicBezTo>
                    <a:pt x="285" y="952"/>
                    <a:pt x="321" y="970"/>
                    <a:pt x="358" y="970"/>
                  </a:cubicBezTo>
                  <a:cubicBezTo>
                    <a:pt x="374" y="970"/>
                    <a:pt x="392" y="966"/>
                    <a:pt x="410" y="955"/>
                  </a:cubicBezTo>
                  <a:cubicBezTo>
                    <a:pt x="462" y="930"/>
                    <a:pt x="481" y="863"/>
                    <a:pt x="451" y="811"/>
                  </a:cubicBezTo>
                  <a:cubicBezTo>
                    <a:pt x="421" y="759"/>
                    <a:pt x="399" y="722"/>
                    <a:pt x="384" y="693"/>
                  </a:cubicBezTo>
                  <a:lnTo>
                    <a:pt x="222" y="79"/>
                  </a:lnTo>
                  <a:cubicBezTo>
                    <a:pt x="210" y="34"/>
                    <a:pt x="168" y="1"/>
                    <a:pt x="120" y="1"/>
                  </a:cubicBezTo>
                  <a:close/>
                  <a:moveTo>
                    <a:pt x="744" y="1455"/>
                  </a:moveTo>
                  <a:cubicBezTo>
                    <a:pt x="726" y="1455"/>
                    <a:pt x="708" y="1459"/>
                    <a:pt x="691" y="1469"/>
                  </a:cubicBezTo>
                  <a:cubicBezTo>
                    <a:pt x="640" y="1494"/>
                    <a:pt x="621" y="1561"/>
                    <a:pt x="650" y="1613"/>
                  </a:cubicBezTo>
                  <a:lnTo>
                    <a:pt x="1038" y="2307"/>
                  </a:lnTo>
                  <a:cubicBezTo>
                    <a:pt x="1057" y="2345"/>
                    <a:pt x="1093" y="2362"/>
                    <a:pt x="1131" y="2362"/>
                  </a:cubicBezTo>
                  <a:cubicBezTo>
                    <a:pt x="1149" y="2362"/>
                    <a:pt x="1168" y="2359"/>
                    <a:pt x="1182" y="2352"/>
                  </a:cubicBezTo>
                  <a:cubicBezTo>
                    <a:pt x="1234" y="2322"/>
                    <a:pt x="1252" y="2256"/>
                    <a:pt x="1223" y="2204"/>
                  </a:cubicBezTo>
                  <a:lnTo>
                    <a:pt x="839" y="1509"/>
                  </a:lnTo>
                  <a:cubicBezTo>
                    <a:pt x="819" y="1475"/>
                    <a:pt x="781" y="1455"/>
                    <a:pt x="744" y="1455"/>
                  </a:cubicBezTo>
                  <a:close/>
                  <a:moveTo>
                    <a:pt x="1516" y="2847"/>
                  </a:moveTo>
                  <a:cubicBezTo>
                    <a:pt x="1498" y="2847"/>
                    <a:pt x="1480" y="2852"/>
                    <a:pt x="1463" y="2861"/>
                  </a:cubicBezTo>
                  <a:cubicBezTo>
                    <a:pt x="1412" y="2887"/>
                    <a:pt x="1393" y="2954"/>
                    <a:pt x="1422" y="3005"/>
                  </a:cubicBezTo>
                  <a:lnTo>
                    <a:pt x="1811" y="3704"/>
                  </a:lnTo>
                  <a:cubicBezTo>
                    <a:pt x="1828" y="3737"/>
                    <a:pt x="1866" y="3755"/>
                    <a:pt x="1903" y="3755"/>
                  </a:cubicBezTo>
                  <a:cubicBezTo>
                    <a:pt x="1922" y="3755"/>
                    <a:pt x="1936" y="3752"/>
                    <a:pt x="1954" y="3745"/>
                  </a:cubicBezTo>
                  <a:cubicBezTo>
                    <a:pt x="2006" y="3714"/>
                    <a:pt x="2024" y="3652"/>
                    <a:pt x="1995" y="3600"/>
                  </a:cubicBezTo>
                  <a:lnTo>
                    <a:pt x="1611" y="2902"/>
                  </a:lnTo>
                  <a:cubicBezTo>
                    <a:pt x="1591" y="2867"/>
                    <a:pt x="1554" y="2847"/>
                    <a:pt x="1516" y="284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0" name="Google Shape;790;p20"/>
            <p:cNvSpPr/>
            <p:nvPr/>
          </p:nvSpPr>
          <p:spPr>
            <a:xfrm>
              <a:off x="8627750" y="4715484"/>
              <a:ext cx="38609" cy="33768"/>
            </a:xfrm>
            <a:custGeom>
              <a:rect b="b" l="l" r="r" t="t"/>
              <a:pathLst>
                <a:path extrusionOk="0" h="628" w="718">
                  <a:moveTo>
                    <a:pt x="490" y="1"/>
                  </a:moveTo>
                  <a:cubicBezTo>
                    <a:pt x="470" y="1"/>
                    <a:pt x="451" y="6"/>
                    <a:pt x="433" y="14"/>
                  </a:cubicBezTo>
                  <a:lnTo>
                    <a:pt x="67" y="240"/>
                  </a:lnTo>
                  <a:cubicBezTo>
                    <a:pt x="16" y="270"/>
                    <a:pt x="1" y="336"/>
                    <a:pt x="30" y="384"/>
                  </a:cubicBezTo>
                  <a:cubicBezTo>
                    <a:pt x="52" y="418"/>
                    <a:pt x="87" y="436"/>
                    <a:pt x="123" y="436"/>
                  </a:cubicBezTo>
                  <a:cubicBezTo>
                    <a:pt x="142" y="436"/>
                    <a:pt x="161" y="431"/>
                    <a:pt x="178" y="421"/>
                  </a:cubicBezTo>
                  <a:lnTo>
                    <a:pt x="422" y="273"/>
                  </a:lnTo>
                  <a:lnTo>
                    <a:pt x="495" y="546"/>
                  </a:lnTo>
                  <a:cubicBezTo>
                    <a:pt x="507" y="595"/>
                    <a:pt x="551" y="628"/>
                    <a:pt x="599" y="628"/>
                  </a:cubicBezTo>
                  <a:cubicBezTo>
                    <a:pt x="606" y="628"/>
                    <a:pt x="618" y="624"/>
                    <a:pt x="625" y="624"/>
                  </a:cubicBezTo>
                  <a:cubicBezTo>
                    <a:pt x="681" y="609"/>
                    <a:pt x="717" y="551"/>
                    <a:pt x="703" y="491"/>
                  </a:cubicBezTo>
                  <a:lnTo>
                    <a:pt x="592" y="81"/>
                  </a:lnTo>
                  <a:cubicBezTo>
                    <a:pt x="581" y="48"/>
                    <a:pt x="558" y="22"/>
                    <a:pt x="529" y="7"/>
                  </a:cubicBezTo>
                  <a:cubicBezTo>
                    <a:pt x="516" y="3"/>
                    <a:pt x="503" y="1"/>
                    <a:pt x="49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1" name="Google Shape;791;p20"/>
            <p:cNvSpPr/>
            <p:nvPr/>
          </p:nvSpPr>
          <p:spPr>
            <a:xfrm>
              <a:off x="8427343" y="4749198"/>
              <a:ext cx="177826" cy="138673"/>
            </a:xfrm>
            <a:custGeom>
              <a:rect b="b" l="l" r="r" t="t"/>
              <a:pathLst>
                <a:path extrusionOk="0" h="2579" w="3307">
                  <a:moveTo>
                    <a:pt x="3186" y="0"/>
                  </a:moveTo>
                  <a:cubicBezTo>
                    <a:pt x="3167" y="0"/>
                    <a:pt x="3147" y="5"/>
                    <a:pt x="3129" y="16"/>
                  </a:cubicBezTo>
                  <a:lnTo>
                    <a:pt x="2468" y="418"/>
                  </a:lnTo>
                  <a:cubicBezTo>
                    <a:pt x="2417" y="451"/>
                    <a:pt x="2401" y="518"/>
                    <a:pt x="2432" y="566"/>
                  </a:cubicBezTo>
                  <a:cubicBezTo>
                    <a:pt x="2454" y="599"/>
                    <a:pt x="2487" y="618"/>
                    <a:pt x="2524" y="618"/>
                  </a:cubicBezTo>
                  <a:cubicBezTo>
                    <a:pt x="2542" y="618"/>
                    <a:pt x="2560" y="614"/>
                    <a:pt x="2579" y="603"/>
                  </a:cubicBezTo>
                  <a:lnTo>
                    <a:pt x="3240" y="197"/>
                  </a:lnTo>
                  <a:cubicBezTo>
                    <a:pt x="3292" y="167"/>
                    <a:pt x="3307" y="101"/>
                    <a:pt x="3277" y="52"/>
                  </a:cubicBezTo>
                  <a:cubicBezTo>
                    <a:pt x="3258" y="18"/>
                    <a:pt x="3222" y="0"/>
                    <a:pt x="3186" y="0"/>
                  </a:cubicBezTo>
                  <a:close/>
                  <a:moveTo>
                    <a:pt x="1874" y="831"/>
                  </a:moveTo>
                  <a:cubicBezTo>
                    <a:pt x="1849" y="831"/>
                    <a:pt x="1823" y="839"/>
                    <a:pt x="1803" y="858"/>
                  </a:cubicBezTo>
                  <a:lnTo>
                    <a:pt x="1220" y="1368"/>
                  </a:lnTo>
                  <a:cubicBezTo>
                    <a:pt x="1175" y="1409"/>
                    <a:pt x="1172" y="1475"/>
                    <a:pt x="1208" y="1519"/>
                  </a:cubicBezTo>
                  <a:cubicBezTo>
                    <a:pt x="1230" y="1542"/>
                    <a:pt x="1260" y="1556"/>
                    <a:pt x="1290" y="1556"/>
                  </a:cubicBezTo>
                  <a:cubicBezTo>
                    <a:pt x="1315" y="1556"/>
                    <a:pt x="1341" y="1545"/>
                    <a:pt x="1360" y="1530"/>
                  </a:cubicBezTo>
                  <a:lnTo>
                    <a:pt x="1944" y="1017"/>
                  </a:lnTo>
                  <a:cubicBezTo>
                    <a:pt x="1988" y="980"/>
                    <a:pt x="1995" y="909"/>
                    <a:pt x="1955" y="865"/>
                  </a:cubicBezTo>
                  <a:cubicBezTo>
                    <a:pt x="1934" y="843"/>
                    <a:pt x="1904" y="831"/>
                    <a:pt x="1874" y="831"/>
                  </a:cubicBezTo>
                  <a:close/>
                  <a:moveTo>
                    <a:pt x="708" y="1853"/>
                  </a:moveTo>
                  <a:cubicBezTo>
                    <a:pt x="683" y="1853"/>
                    <a:pt x="657" y="1862"/>
                    <a:pt x="636" y="1881"/>
                  </a:cubicBezTo>
                  <a:lnTo>
                    <a:pt x="48" y="2391"/>
                  </a:lnTo>
                  <a:cubicBezTo>
                    <a:pt x="4" y="2432"/>
                    <a:pt x="1" y="2498"/>
                    <a:pt x="41" y="2543"/>
                  </a:cubicBezTo>
                  <a:cubicBezTo>
                    <a:pt x="60" y="2565"/>
                    <a:pt x="89" y="2579"/>
                    <a:pt x="119" y="2579"/>
                  </a:cubicBezTo>
                  <a:cubicBezTo>
                    <a:pt x="144" y="2579"/>
                    <a:pt x="171" y="2568"/>
                    <a:pt x="189" y="2553"/>
                  </a:cubicBezTo>
                  <a:lnTo>
                    <a:pt x="776" y="2040"/>
                  </a:lnTo>
                  <a:cubicBezTo>
                    <a:pt x="821" y="2003"/>
                    <a:pt x="824" y="1933"/>
                    <a:pt x="787" y="1888"/>
                  </a:cubicBezTo>
                  <a:cubicBezTo>
                    <a:pt x="766" y="1865"/>
                    <a:pt x="737" y="1853"/>
                    <a:pt x="708" y="185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2" name="Google Shape;792;p20"/>
            <p:cNvSpPr/>
            <p:nvPr/>
          </p:nvSpPr>
          <p:spPr>
            <a:xfrm>
              <a:off x="8378680" y="4903787"/>
              <a:ext cx="30059" cy="26616"/>
            </a:xfrm>
            <a:custGeom>
              <a:rect b="b" l="l" r="r" t="t"/>
              <a:pathLst>
                <a:path extrusionOk="0" h="495" w="559">
                  <a:moveTo>
                    <a:pt x="440" y="0"/>
                  </a:moveTo>
                  <a:cubicBezTo>
                    <a:pt x="415" y="0"/>
                    <a:pt x="390" y="9"/>
                    <a:pt x="370" y="26"/>
                  </a:cubicBezTo>
                  <a:lnTo>
                    <a:pt x="48" y="307"/>
                  </a:lnTo>
                  <a:cubicBezTo>
                    <a:pt x="4" y="347"/>
                    <a:pt x="0" y="413"/>
                    <a:pt x="38" y="457"/>
                  </a:cubicBezTo>
                  <a:cubicBezTo>
                    <a:pt x="60" y="484"/>
                    <a:pt x="89" y="495"/>
                    <a:pt x="118" y="495"/>
                  </a:cubicBezTo>
                  <a:cubicBezTo>
                    <a:pt x="145" y="495"/>
                    <a:pt x="171" y="488"/>
                    <a:pt x="189" y="469"/>
                  </a:cubicBezTo>
                  <a:lnTo>
                    <a:pt x="510" y="188"/>
                  </a:lnTo>
                  <a:cubicBezTo>
                    <a:pt x="555" y="147"/>
                    <a:pt x="558" y="81"/>
                    <a:pt x="522" y="36"/>
                  </a:cubicBezTo>
                  <a:cubicBezTo>
                    <a:pt x="500" y="12"/>
                    <a:pt x="470" y="0"/>
                    <a:pt x="440"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 name="Google Shape;793;p20"/>
            <p:cNvSpPr/>
            <p:nvPr/>
          </p:nvSpPr>
          <p:spPr>
            <a:xfrm>
              <a:off x="8912041" y="4689943"/>
              <a:ext cx="35167" cy="14410"/>
            </a:xfrm>
            <a:custGeom>
              <a:rect b="b" l="l" r="r" t="t"/>
              <a:pathLst>
                <a:path extrusionOk="0" h="268" w="654">
                  <a:moveTo>
                    <a:pt x="537" y="1"/>
                  </a:moveTo>
                  <a:cubicBezTo>
                    <a:pt x="533" y="1"/>
                    <a:pt x="529" y="1"/>
                    <a:pt x="524" y="2"/>
                  </a:cubicBezTo>
                  <a:lnTo>
                    <a:pt x="103" y="54"/>
                  </a:lnTo>
                  <a:cubicBezTo>
                    <a:pt x="45" y="61"/>
                    <a:pt x="0" y="117"/>
                    <a:pt x="11" y="175"/>
                  </a:cubicBezTo>
                  <a:cubicBezTo>
                    <a:pt x="15" y="228"/>
                    <a:pt x="62" y="268"/>
                    <a:pt x="115" y="268"/>
                  </a:cubicBezTo>
                  <a:lnTo>
                    <a:pt x="129" y="268"/>
                  </a:lnTo>
                  <a:lnTo>
                    <a:pt x="555" y="213"/>
                  </a:lnTo>
                  <a:cubicBezTo>
                    <a:pt x="609" y="206"/>
                    <a:pt x="654" y="150"/>
                    <a:pt x="647" y="95"/>
                  </a:cubicBezTo>
                  <a:cubicBezTo>
                    <a:pt x="636" y="40"/>
                    <a:pt x="588" y="1"/>
                    <a:pt x="53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 name="Google Shape;794;p20"/>
            <p:cNvSpPr/>
            <p:nvPr/>
          </p:nvSpPr>
          <p:spPr>
            <a:xfrm>
              <a:off x="8719323" y="4698976"/>
              <a:ext cx="157016" cy="23659"/>
            </a:xfrm>
            <a:custGeom>
              <a:rect b="b" l="l" r="r" t="t"/>
              <a:pathLst>
                <a:path extrusionOk="0" h="440" w="2920">
                  <a:moveTo>
                    <a:pt x="2798" y="0"/>
                  </a:moveTo>
                  <a:cubicBezTo>
                    <a:pt x="2795" y="0"/>
                    <a:pt x="2793" y="0"/>
                    <a:pt x="2790" y="0"/>
                  </a:cubicBezTo>
                  <a:lnTo>
                    <a:pt x="1895" y="115"/>
                  </a:lnTo>
                  <a:cubicBezTo>
                    <a:pt x="1837" y="122"/>
                    <a:pt x="1796" y="178"/>
                    <a:pt x="1803" y="233"/>
                  </a:cubicBezTo>
                  <a:cubicBezTo>
                    <a:pt x="1811" y="288"/>
                    <a:pt x="1859" y="329"/>
                    <a:pt x="1911" y="329"/>
                  </a:cubicBezTo>
                  <a:lnTo>
                    <a:pt x="1926" y="329"/>
                  </a:lnTo>
                  <a:lnTo>
                    <a:pt x="2819" y="215"/>
                  </a:lnTo>
                  <a:cubicBezTo>
                    <a:pt x="2879" y="207"/>
                    <a:pt x="2919" y="152"/>
                    <a:pt x="2911" y="92"/>
                  </a:cubicBezTo>
                  <a:cubicBezTo>
                    <a:pt x="2905" y="36"/>
                    <a:pt x="2853" y="0"/>
                    <a:pt x="2798" y="0"/>
                  </a:cubicBezTo>
                  <a:close/>
                  <a:moveTo>
                    <a:pt x="1012" y="174"/>
                  </a:moveTo>
                  <a:cubicBezTo>
                    <a:pt x="1010" y="174"/>
                    <a:pt x="1008" y="174"/>
                    <a:pt x="1005" y="174"/>
                  </a:cubicBezTo>
                  <a:lnTo>
                    <a:pt x="105" y="229"/>
                  </a:lnTo>
                  <a:cubicBezTo>
                    <a:pt x="45" y="233"/>
                    <a:pt x="1" y="281"/>
                    <a:pt x="4" y="340"/>
                  </a:cubicBezTo>
                  <a:cubicBezTo>
                    <a:pt x="8" y="396"/>
                    <a:pt x="56" y="440"/>
                    <a:pt x="112" y="440"/>
                  </a:cubicBezTo>
                  <a:lnTo>
                    <a:pt x="119" y="440"/>
                  </a:lnTo>
                  <a:lnTo>
                    <a:pt x="1017" y="388"/>
                  </a:lnTo>
                  <a:cubicBezTo>
                    <a:pt x="1075" y="384"/>
                    <a:pt x="1120" y="333"/>
                    <a:pt x="1116" y="273"/>
                  </a:cubicBezTo>
                  <a:cubicBezTo>
                    <a:pt x="1113" y="217"/>
                    <a:pt x="1072" y="174"/>
                    <a:pt x="1012" y="17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 name="Google Shape;795;p20"/>
            <p:cNvSpPr/>
            <p:nvPr/>
          </p:nvSpPr>
          <p:spPr>
            <a:xfrm>
              <a:off x="8648022" y="4714086"/>
              <a:ext cx="34791" cy="12905"/>
            </a:xfrm>
            <a:custGeom>
              <a:rect b="b" l="l" r="r" t="t"/>
              <a:pathLst>
                <a:path extrusionOk="0" h="240" w="647">
                  <a:moveTo>
                    <a:pt x="529" y="0"/>
                  </a:moveTo>
                  <a:lnTo>
                    <a:pt x="104" y="26"/>
                  </a:lnTo>
                  <a:cubicBezTo>
                    <a:pt x="45" y="30"/>
                    <a:pt x="1" y="81"/>
                    <a:pt x="4" y="140"/>
                  </a:cubicBezTo>
                  <a:cubicBezTo>
                    <a:pt x="8" y="195"/>
                    <a:pt x="56" y="240"/>
                    <a:pt x="111" y="240"/>
                  </a:cubicBezTo>
                  <a:lnTo>
                    <a:pt x="118" y="240"/>
                  </a:lnTo>
                  <a:lnTo>
                    <a:pt x="544" y="214"/>
                  </a:lnTo>
                  <a:cubicBezTo>
                    <a:pt x="603" y="210"/>
                    <a:pt x="647" y="159"/>
                    <a:pt x="643" y="103"/>
                  </a:cubicBezTo>
                  <a:cubicBezTo>
                    <a:pt x="640" y="45"/>
                    <a:pt x="595" y="0"/>
                    <a:pt x="529"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6" name="Google Shape;796;p20"/>
            <p:cNvSpPr/>
            <p:nvPr/>
          </p:nvSpPr>
          <p:spPr>
            <a:xfrm>
              <a:off x="8173326" y="4795709"/>
              <a:ext cx="906819" cy="256859"/>
            </a:xfrm>
            <a:custGeom>
              <a:rect b="b" l="l" r="r" t="t"/>
              <a:pathLst>
                <a:path extrusionOk="0" h="4777" w="16864">
                  <a:moveTo>
                    <a:pt x="10935" y="1"/>
                  </a:moveTo>
                  <a:cubicBezTo>
                    <a:pt x="9707" y="1"/>
                    <a:pt x="9034" y="1795"/>
                    <a:pt x="8038" y="1795"/>
                  </a:cubicBezTo>
                  <a:cubicBezTo>
                    <a:pt x="7767" y="1795"/>
                    <a:pt x="7473" y="1663"/>
                    <a:pt x="7137" y="1326"/>
                  </a:cubicBezTo>
                  <a:cubicBezTo>
                    <a:pt x="6794" y="984"/>
                    <a:pt x="6508" y="846"/>
                    <a:pt x="6263" y="846"/>
                  </a:cubicBezTo>
                  <a:cubicBezTo>
                    <a:pt x="5242" y="846"/>
                    <a:pt x="4927" y="3236"/>
                    <a:pt x="4150" y="3236"/>
                  </a:cubicBezTo>
                  <a:cubicBezTo>
                    <a:pt x="4015" y="3236"/>
                    <a:pt x="3866" y="3164"/>
                    <a:pt x="3698" y="2996"/>
                  </a:cubicBezTo>
                  <a:cubicBezTo>
                    <a:pt x="3428" y="2725"/>
                    <a:pt x="3120" y="2616"/>
                    <a:pt x="2800" y="2616"/>
                  </a:cubicBezTo>
                  <a:cubicBezTo>
                    <a:pt x="1500" y="2616"/>
                    <a:pt x="0" y="4418"/>
                    <a:pt x="0" y="4418"/>
                  </a:cubicBezTo>
                  <a:lnTo>
                    <a:pt x="16864" y="4777"/>
                  </a:lnTo>
                  <a:cubicBezTo>
                    <a:pt x="16864" y="4777"/>
                    <a:pt x="15323" y="3669"/>
                    <a:pt x="12497" y="846"/>
                  </a:cubicBezTo>
                  <a:cubicBezTo>
                    <a:pt x="11879" y="228"/>
                    <a:pt x="11372" y="1"/>
                    <a:pt x="1093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7" name="Google Shape;797;p20"/>
            <p:cNvSpPr/>
            <p:nvPr/>
          </p:nvSpPr>
          <p:spPr>
            <a:xfrm>
              <a:off x="8773785" y="4839377"/>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p20"/>
            <p:cNvSpPr/>
            <p:nvPr/>
          </p:nvSpPr>
          <p:spPr>
            <a:xfrm>
              <a:off x="8898564" y="4965938"/>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9" name="Google Shape;799;p20"/>
            <p:cNvSpPr/>
            <p:nvPr/>
          </p:nvSpPr>
          <p:spPr>
            <a:xfrm>
              <a:off x="8503326" y="4952163"/>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00" name="Google Shape;800;p20"/>
          <p:cNvGrpSpPr/>
          <p:nvPr/>
        </p:nvGrpSpPr>
        <p:grpSpPr>
          <a:xfrm flipH="1">
            <a:off x="0" y="-488450"/>
            <a:ext cx="9144027" cy="2963923"/>
            <a:chOff x="0" y="-488450"/>
            <a:chExt cx="9144027" cy="2963923"/>
          </a:xfrm>
        </p:grpSpPr>
        <p:sp>
          <p:nvSpPr>
            <p:cNvPr id="801" name="Google Shape;801;p20"/>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2" name="Google Shape;802;p20"/>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3" name="Google Shape;803;p20"/>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 name="Google Shape;804;p20"/>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5" name="Google Shape;805;p20"/>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6" name="Google Shape;806;p20"/>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7" name="Google Shape;807;p20"/>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 name="Google Shape;808;p20"/>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 name="Google Shape;809;p20"/>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0" name="Google Shape;810;p20"/>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1" name="Google Shape;811;p20"/>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20"/>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3" name="Google Shape;813;p20"/>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4" name="Google Shape;814;p20"/>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5" name="Google Shape;815;p20"/>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6" name="Google Shape;816;p20"/>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7" name="Google Shape;817;p20"/>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8" name="Google Shape;818;p20"/>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9" name="Google Shape;819;p20"/>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0" name="Google Shape;820;p20"/>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1" name="Google Shape;821;p20"/>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2" name="Google Shape;822;p20"/>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 name="Google Shape;823;p20"/>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4" name="Google Shape;824;p20"/>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5" name="Google Shape;825;p20"/>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6" name="Google Shape;826;p20"/>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7" name="Google Shape;827;p20"/>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8" name="Google Shape;828;p20"/>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 name="Google Shape;829;p20"/>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0" name="Google Shape;830;p20"/>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1" name="Google Shape;831;p20"/>
            <p:cNvSpPr/>
            <p:nvPr/>
          </p:nvSpPr>
          <p:spPr>
            <a:xfrm rot="1610678">
              <a:off x="3470809" y="1048222"/>
              <a:ext cx="96324" cy="77592"/>
            </a:xfrm>
            <a:custGeom>
              <a:rect b="b" l="l" r="r" t="t"/>
              <a:pathLst>
                <a:path extrusionOk="0" h="1388" w="1723">
                  <a:moveTo>
                    <a:pt x="863" y="0"/>
                  </a:moveTo>
                  <a:cubicBezTo>
                    <a:pt x="386" y="0"/>
                    <a:pt x="1" y="309"/>
                    <a:pt x="1" y="695"/>
                  </a:cubicBezTo>
                  <a:cubicBezTo>
                    <a:pt x="1" y="1079"/>
                    <a:pt x="386" y="1388"/>
                    <a:pt x="863" y="1388"/>
                  </a:cubicBezTo>
                  <a:cubicBezTo>
                    <a:pt x="1337" y="1388"/>
                    <a:pt x="1722" y="1079"/>
                    <a:pt x="1722" y="695"/>
                  </a:cubicBezTo>
                  <a:cubicBezTo>
                    <a:pt x="1722" y="309"/>
                    <a:pt x="1337" y="0"/>
                    <a:pt x="86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 name="Google Shape;832;p20"/>
            <p:cNvSpPr/>
            <p:nvPr/>
          </p:nvSpPr>
          <p:spPr>
            <a:xfrm rot="1610678">
              <a:off x="3424602" y="990104"/>
              <a:ext cx="26722" cy="26554"/>
            </a:xfrm>
            <a:custGeom>
              <a:rect b="b" l="l" r="r" t="t"/>
              <a:pathLst>
                <a:path extrusionOk="0" h="475" w="478">
                  <a:moveTo>
                    <a:pt x="241" y="1"/>
                  </a:moveTo>
                  <a:cubicBezTo>
                    <a:pt x="106" y="1"/>
                    <a:pt x="0" y="104"/>
                    <a:pt x="0" y="238"/>
                  </a:cubicBezTo>
                  <a:cubicBezTo>
                    <a:pt x="0" y="368"/>
                    <a:pt x="106" y="475"/>
                    <a:pt x="241" y="475"/>
                  </a:cubicBezTo>
                  <a:cubicBezTo>
                    <a:pt x="371" y="475"/>
                    <a:pt x="478" y="368"/>
                    <a:pt x="478" y="238"/>
                  </a:cubicBezTo>
                  <a:cubicBezTo>
                    <a:pt x="478" y="104"/>
                    <a:pt x="371" y="1"/>
                    <a:pt x="24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 name="Google Shape;833;p20"/>
            <p:cNvSpPr/>
            <p:nvPr/>
          </p:nvSpPr>
          <p:spPr>
            <a:xfrm rot="1610678">
              <a:off x="3348467" y="969473"/>
              <a:ext cx="39077" cy="38852"/>
            </a:xfrm>
            <a:custGeom>
              <a:rect b="b" l="l" r="r" t="t"/>
              <a:pathLst>
                <a:path extrusionOk="0" h="695" w="699">
                  <a:moveTo>
                    <a:pt x="348" y="0"/>
                  </a:moveTo>
                  <a:cubicBezTo>
                    <a:pt x="155" y="0"/>
                    <a:pt x="1" y="154"/>
                    <a:pt x="1" y="347"/>
                  </a:cubicBezTo>
                  <a:cubicBezTo>
                    <a:pt x="1" y="539"/>
                    <a:pt x="155" y="695"/>
                    <a:pt x="348" y="695"/>
                  </a:cubicBezTo>
                  <a:cubicBezTo>
                    <a:pt x="540" y="695"/>
                    <a:pt x="698" y="539"/>
                    <a:pt x="698" y="347"/>
                  </a:cubicBezTo>
                  <a:cubicBezTo>
                    <a:pt x="698" y="154"/>
                    <a:pt x="540" y="0"/>
                    <a:pt x="34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34" name="Google Shape;834;p20"/>
          <p:cNvSpPr txBox="1"/>
          <p:nvPr>
            <p:ph type="title"/>
          </p:nvPr>
        </p:nvSpPr>
        <p:spPr>
          <a:xfrm flipH="1">
            <a:off x="720027" y="2642050"/>
            <a:ext cx="4796100" cy="8943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600"/>
              <a:buNone/>
              <a:defRPr sz="72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835" name="Google Shape;835;p20"/>
          <p:cNvSpPr txBox="1"/>
          <p:nvPr>
            <p:ph hasCustomPrompt="1" idx="2" type="title"/>
          </p:nvPr>
        </p:nvSpPr>
        <p:spPr>
          <a:xfrm flipH="1">
            <a:off x="720152" y="1494175"/>
            <a:ext cx="998400" cy="841800"/>
          </a:xfrm>
          <a:prstGeom prst="rect">
            <a:avLst/>
          </a:prstGeom>
          <a:solidFill>
            <a:schemeClr val="accent2"/>
          </a:solidFill>
        </p:spPr>
        <p:txBody>
          <a:bodyPr anchorCtr="0" anchor="ctr" bIns="91425" lIns="91425" spcFirstLastPara="1" rIns="91425" wrap="square" tIns="91425">
            <a:noAutofit/>
          </a:bodyPr>
          <a:lstStyle>
            <a:lvl1pPr lvl="0" rtl="0">
              <a:spcBef>
                <a:spcPts val="0"/>
              </a:spcBef>
              <a:spcAft>
                <a:spcPts val="0"/>
              </a:spcAft>
              <a:buSzPts val="6000"/>
              <a:buNone/>
              <a:defRPr sz="6000">
                <a:solidFill>
                  <a:schemeClr val="dk2"/>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836" name="Google Shape;836;p20"/>
          <p:cNvSpPr txBox="1"/>
          <p:nvPr>
            <p:ph idx="1" type="subTitle"/>
          </p:nvPr>
        </p:nvSpPr>
        <p:spPr>
          <a:xfrm flipH="1">
            <a:off x="720077" y="3575600"/>
            <a:ext cx="4796100" cy="713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5" name="Shape 65"/>
        <p:cNvGrpSpPr/>
        <p:nvPr/>
      </p:nvGrpSpPr>
      <p:grpSpPr>
        <a:xfrm>
          <a:off x="0" y="0"/>
          <a:ext cx="0" cy="0"/>
          <a:chOff x="0" y="0"/>
          <a:chExt cx="0" cy="0"/>
        </a:xfrm>
      </p:grpSpPr>
      <p:sp>
        <p:nvSpPr>
          <p:cNvPr id="66" name="Google Shape;66;p3"/>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3"/>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3"/>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9" name="Google Shape;69;p3"/>
          <p:cNvGrpSpPr/>
          <p:nvPr/>
        </p:nvGrpSpPr>
        <p:grpSpPr>
          <a:xfrm>
            <a:off x="8173326" y="4425930"/>
            <a:ext cx="906819" cy="626638"/>
            <a:chOff x="8173326" y="4425930"/>
            <a:chExt cx="906819" cy="626638"/>
          </a:xfrm>
        </p:grpSpPr>
        <p:sp>
          <p:nvSpPr>
            <p:cNvPr id="70" name="Google Shape;70;p3"/>
            <p:cNvSpPr/>
            <p:nvPr/>
          </p:nvSpPr>
          <p:spPr>
            <a:xfrm>
              <a:off x="8368356" y="4425930"/>
              <a:ext cx="582087" cy="613193"/>
            </a:xfrm>
            <a:custGeom>
              <a:rect b="b" l="l" r="r" t="t"/>
              <a:pathLst>
                <a:path extrusionOk="0" h="11404" w="10825">
                  <a:moveTo>
                    <a:pt x="6073" y="1"/>
                  </a:moveTo>
                  <a:cubicBezTo>
                    <a:pt x="5857" y="1"/>
                    <a:pt x="5640" y="113"/>
                    <a:pt x="5530" y="350"/>
                  </a:cubicBezTo>
                  <a:lnTo>
                    <a:pt x="4238" y="3169"/>
                  </a:lnTo>
                  <a:lnTo>
                    <a:pt x="1127" y="2337"/>
                  </a:lnTo>
                  <a:cubicBezTo>
                    <a:pt x="1071" y="2322"/>
                    <a:pt x="1017" y="2315"/>
                    <a:pt x="965" y="2315"/>
                  </a:cubicBezTo>
                  <a:cubicBezTo>
                    <a:pt x="511" y="2315"/>
                    <a:pt x="198" y="2836"/>
                    <a:pt x="470" y="3246"/>
                  </a:cubicBezTo>
                  <a:lnTo>
                    <a:pt x="2228" y="5924"/>
                  </a:lnTo>
                  <a:lnTo>
                    <a:pt x="307" y="8524"/>
                  </a:lnTo>
                  <a:cubicBezTo>
                    <a:pt x="0" y="8940"/>
                    <a:pt x="323" y="9485"/>
                    <a:pt x="785" y="9485"/>
                  </a:cubicBezTo>
                  <a:cubicBezTo>
                    <a:pt x="845" y="9485"/>
                    <a:pt x="908" y="9475"/>
                    <a:pt x="972" y="9455"/>
                  </a:cubicBezTo>
                  <a:lnTo>
                    <a:pt x="4315" y="8391"/>
                  </a:lnTo>
                  <a:lnTo>
                    <a:pt x="7222" y="11228"/>
                  </a:lnTo>
                  <a:cubicBezTo>
                    <a:pt x="7346" y="11350"/>
                    <a:pt x="7493" y="11404"/>
                    <a:pt x="7637" y="11404"/>
                  </a:cubicBezTo>
                  <a:cubicBezTo>
                    <a:pt x="7994" y="11404"/>
                    <a:pt x="8329" y="11074"/>
                    <a:pt x="8223" y="10652"/>
                  </a:cubicBezTo>
                  <a:lnTo>
                    <a:pt x="7392" y="7320"/>
                  </a:lnTo>
                  <a:lnTo>
                    <a:pt x="10359" y="5706"/>
                  </a:lnTo>
                  <a:cubicBezTo>
                    <a:pt x="10824" y="5452"/>
                    <a:pt x="10758" y="4764"/>
                    <a:pt x="10251" y="4606"/>
                  </a:cubicBezTo>
                  <a:lnTo>
                    <a:pt x="7196" y="3653"/>
                  </a:lnTo>
                  <a:lnTo>
                    <a:pt x="6671" y="505"/>
                  </a:lnTo>
                  <a:cubicBezTo>
                    <a:pt x="6616" y="178"/>
                    <a:pt x="6345" y="1"/>
                    <a:pt x="607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3"/>
            <p:cNvSpPr/>
            <p:nvPr/>
          </p:nvSpPr>
          <p:spPr>
            <a:xfrm>
              <a:off x="8659583" y="4493304"/>
              <a:ext cx="36565" cy="161256"/>
            </a:xfrm>
            <a:custGeom>
              <a:rect b="b" l="l" r="r" t="t"/>
              <a:pathLst>
                <a:path extrusionOk="0" h="2999" w="680">
                  <a:moveTo>
                    <a:pt x="567" y="1"/>
                  </a:moveTo>
                  <a:cubicBezTo>
                    <a:pt x="516" y="1"/>
                    <a:pt x="468" y="39"/>
                    <a:pt x="458" y="90"/>
                  </a:cubicBezTo>
                  <a:lnTo>
                    <a:pt x="310" y="1017"/>
                  </a:lnTo>
                  <a:cubicBezTo>
                    <a:pt x="299" y="1077"/>
                    <a:pt x="340" y="1132"/>
                    <a:pt x="399" y="1143"/>
                  </a:cubicBezTo>
                  <a:lnTo>
                    <a:pt x="413" y="1143"/>
                  </a:lnTo>
                  <a:cubicBezTo>
                    <a:pt x="466" y="1143"/>
                    <a:pt x="510" y="1106"/>
                    <a:pt x="521" y="1055"/>
                  </a:cubicBezTo>
                  <a:lnTo>
                    <a:pt x="669" y="127"/>
                  </a:lnTo>
                  <a:cubicBezTo>
                    <a:pt x="679" y="68"/>
                    <a:pt x="639" y="13"/>
                    <a:pt x="580" y="1"/>
                  </a:cubicBezTo>
                  <a:cubicBezTo>
                    <a:pt x="576" y="1"/>
                    <a:pt x="571" y="1"/>
                    <a:pt x="567" y="1"/>
                  </a:cubicBezTo>
                  <a:close/>
                  <a:moveTo>
                    <a:pt x="267" y="1855"/>
                  </a:moveTo>
                  <a:cubicBezTo>
                    <a:pt x="216" y="1855"/>
                    <a:pt x="169" y="1890"/>
                    <a:pt x="159" y="1945"/>
                  </a:cubicBezTo>
                  <a:lnTo>
                    <a:pt x="7" y="2872"/>
                  </a:lnTo>
                  <a:cubicBezTo>
                    <a:pt x="0" y="2932"/>
                    <a:pt x="41" y="2987"/>
                    <a:pt x="96" y="2998"/>
                  </a:cubicBezTo>
                  <a:lnTo>
                    <a:pt x="114" y="2998"/>
                  </a:lnTo>
                  <a:cubicBezTo>
                    <a:pt x="166" y="2998"/>
                    <a:pt x="210" y="2961"/>
                    <a:pt x="218" y="2909"/>
                  </a:cubicBezTo>
                  <a:lnTo>
                    <a:pt x="369" y="1982"/>
                  </a:lnTo>
                  <a:cubicBezTo>
                    <a:pt x="380" y="1923"/>
                    <a:pt x="340" y="1868"/>
                    <a:pt x="280" y="1856"/>
                  </a:cubicBezTo>
                  <a:cubicBezTo>
                    <a:pt x="276" y="1856"/>
                    <a:pt x="271" y="1855"/>
                    <a:pt x="267" y="185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3"/>
            <p:cNvSpPr/>
            <p:nvPr/>
          </p:nvSpPr>
          <p:spPr>
            <a:xfrm>
              <a:off x="8628557" y="4692739"/>
              <a:ext cx="35221" cy="34251"/>
            </a:xfrm>
            <a:custGeom>
              <a:rect b="b" l="l" r="r" t="t"/>
              <a:pathLst>
                <a:path extrusionOk="0" h="637" w="655">
                  <a:moveTo>
                    <a:pt x="544" y="1"/>
                  </a:moveTo>
                  <a:cubicBezTo>
                    <a:pt x="490" y="1"/>
                    <a:pt x="443" y="39"/>
                    <a:pt x="436" y="91"/>
                  </a:cubicBezTo>
                  <a:lnTo>
                    <a:pt x="396" y="349"/>
                  </a:lnTo>
                  <a:lnTo>
                    <a:pt x="182" y="201"/>
                  </a:lnTo>
                  <a:cubicBezTo>
                    <a:pt x="163" y="188"/>
                    <a:pt x="142" y="182"/>
                    <a:pt x="121" y="182"/>
                  </a:cubicBezTo>
                  <a:cubicBezTo>
                    <a:pt x="87" y="182"/>
                    <a:pt x="54" y="198"/>
                    <a:pt x="34" y="227"/>
                  </a:cubicBezTo>
                  <a:cubicBezTo>
                    <a:pt x="1" y="279"/>
                    <a:pt x="11" y="345"/>
                    <a:pt x="59" y="379"/>
                  </a:cubicBezTo>
                  <a:lnTo>
                    <a:pt x="410" y="619"/>
                  </a:lnTo>
                  <a:cubicBezTo>
                    <a:pt x="429" y="630"/>
                    <a:pt x="451" y="637"/>
                    <a:pt x="473" y="637"/>
                  </a:cubicBezTo>
                  <a:cubicBezTo>
                    <a:pt x="488" y="637"/>
                    <a:pt x="503" y="633"/>
                    <a:pt x="514" y="630"/>
                  </a:cubicBezTo>
                  <a:cubicBezTo>
                    <a:pt x="547" y="615"/>
                    <a:pt x="574" y="582"/>
                    <a:pt x="577" y="548"/>
                  </a:cubicBezTo>
                  <a:lnTo>
                    <a:pt x="647" y="127"/>
                  </a:lnTo>
                  <a:cubicBezTo>
                    <a:pt x="654" y="68"/>
                    <a:pt x="618" y="13"/>
                    <a:pt x="558" y="2"/>
                  </a:cubicBezTo>
                  <a:cubicBezTo>
                    <a:pt x="553" y="1"/>
                    <a:pt x="549" y="1"/>
                    <a:pt x="54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3"/>
            <p:cNvSpPr/>
            <p:nvPr/>
          </p:nvSpPr>
          <p:spPr>
            <a:xfrm>
              <a:off x="8450572" y="4598856"/>
              <a:ext cx="148466" cy="86032"/>
            </a:xfrm>
            <a:custGeom>
              <a:rect b="b" l="l" r="r" t="t"/>
              <a:pathLst>
                <a:path extrusionOk="0" h="1600" w="2761">
                  <a:moveTo>
                    <a:pt x="123" y="0"/>
                  </a:moveTo>
                  <a:cubicBezTo>
                    <a:pt x="83" y="0"/>
                    <a:pt x="45" y="22"/>
                    <a:pt x="27" y="60"/>
                  </a:cubicBezTo>
                  <a:cubicBezTo>
                    <a:pt x="0" y="111"/>
                    <a:pt x="19" y="178"/>
                    <a:pt x="75" y="203"/>
                  </a:cubicBezTo>
                  <a:lnTo>
                    <a:pt x="931" y="632"/>
                  </a:lnTo>
                  <a:cubicBezTo>
                    <a:pt x="946" y="640"/>
                    <a:pt x="965" y="643"/>
                    <a:pt x="980" y="643"/>
                  </a:cubicBezTo>
                  <a:cubicBezTo>
                    <a:pt x="1020" y="643"/>
                    <a:pt x="1057" y="621"/>
                    <a:pt x="1076" y="584"/>
                  </a:cubicBezTo>
                  <a:cubicBezTo>
                    <a:pt x="1101" y="529"/>
                    <a:pt x="1079" y="466"/>
                    <a:pt x="1028" y="440"/>
                  </a:cubicBezTo>
                  <a:lnTo>
                    <a:pt x="171" y="11"/>
                  </a:lnTo>
                  <a:cubicBezTo>
                    <a:pt x="155" y="4"/>
                    <a:pt x="139" y="0"/>
                    <a:pt x="123" y="0"/>
                  </a:cubicBezTo>
                  <a:close/>
                  <a:moveTo>
                    <a:pt x="1839" y="858"/>
                  </a:moveTo>
                  <a:cubicBezTo>
                    <a:pt x="1800" y="858"/>
                    <a:pt x="1763" y="879"/>
                    <a:pt x="1744" y="916"/>
                  </a:cubicBezTo>
                  <a:cubicBezTo>
                    <a:pt x="1719" y="969"/>
                    <a:pt x="1737" y="1031"/>
                    <a:pt x="1792" y="1061"/>
                  </a:cubicBezTo>
                  <a:lnTo>
                    <a:pt x="1884" y="1105"/>
                  </a:lnTo>
                  <a:lnTo>
                    <a:pt x="2579" y="1581"/>
                  </a:lnTo>
                  <a:cubicBezTo>
                    <a:pt x="2598" y="1593"/>
                    <a:pt x="2620" y="1600"/>
                    <a:pt x="2638" y="1600"/>
                  </a:cubicBezTo>
                  <a:cubicBezTo>
                    <a:pt x="2672" y="1600"/>
                    <a:pt x="2704" y="1581"/>
                    <a:pt x="2727" y="1552"/>
                  </a:cubicBezTo>
                  <a:cubicBezTo>
                    <a:pt x="2760" y="1504"/>
                    <a:pt x="2749" y="1438"/>
                    <a:pt x="2697" y="1404"/>
                  </a:cubicBezTo>
                  <a:lnTo>
                    <a:pt x="1992" y="920"/>
                  </a:lnTo>
                  <a:lnTo>
                    <a:pt x="1884" y="868"/>
                  </a:lnTo>
                  <a:cubicBezTo>
                    <a:pt x="1870" y="861"/>
                    <a:pt x="1854" y="858"/>
                    <a:pt x="1839" y="85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3"/>
            <p:cNvSpPr/>
            <p:nvPr/>
          </p:nvSpPr>
          <p:spPr>
            <a:xfrm>
              <a:off x="8383842" y="4565464"/>
              <a:ext cx="33662" cy="21884"/>
            </a:xfrm>
            <a:custGeom>
              <a:rect b="b" l="l" r="r" t="t"/>
              <a:pathLst>
                <a:path extrusionOk="0" h="407" w="626">
                  <a:moveTo>
                    <a:pt x="123" y="1"/>
                  </a:moveTo>
                  <a:cubicBezTo>
                    <a:pt x="83" y="1"/>
                    <a:pt x="45" y="23"/>
                    <a:pt x="27" y="60"/>
                  </a:cubicBezTo>
                  <a:cubicBezTo>
                    <a:pt x="0" y="112"/>
                    <a:pt x="19" y="178"/>
                    <a:pt x="75" y="204"/>
                  </a:cubicBezTo>
                  <a:lnTo>
                    <a:pt x="455" y="396"/>
                  </a:lnTo>
                  <a:cubicBezTo>
                    <a:pt x="470" y="403"/>
                    <a:pt x="488" y="407"/>
                    <a:pt x="503" y="407"/>
                  </a:cubicBezTo>
                  <a:cubicBezTo>
                    <a:pt x="544" y="407"/>
                    <a:pt x="581" y="385"/>
                    <a:pt x="599" y="348"/>
                  </a:cubicBezTo>
                  <a:cubicBezTo>
                    <a:pt x="625" y="293"/>
                    <a:pt x="603" y="230"/>
                    <a:pt x="551" y="204"/>
                  </a:cubicBezTo>
                  <a:lnTo>
                    <a:pt x="170" y="12"/>
                  </a:lnTo>
                  <a:cubicBezTo>
                    <a:pt x="155" y="4"/>
                    <a:pt x="139" y="1"/>
                    <a:pt x="12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3"/>
            <p:cNvSpPr/>
            <p:nvPr/>
          </p:nvSpPr>
          <p:spPr>
            <a:xfrm>
              <a:off x="8664530" y="4778718"/>
              <a:ext cx="108889" cy="201960"/>
            </a:xfrm>
            <a:custGeom>
              <a:rect b="b" l="l" r="r" t="t"/>
              <a:pathLst>
                <a:path extrusionOk="0" h="3756" w="2025">
                  <a:moveTo>
                    <a:pt x="120" y="1"/>
                  </a:moveTo>
                  <a:cubicBezTo>
                    <a:pt x="110" y="1"/>
                    <a:pt x="100" y="3"/>
                    <a:pt x="89" y="6"/>
                  </a:cubicBezTo>
                  <a:cubicBezTo>
                    <a:pt x="33" y="21"/>
                    <a:pt x="0" y="79"/>
                    <a:pt x="15" y="135"/>
                  </a:cubicBezTo>
                  <a:lnTo>
                    <a:pt x="181" y="759"/>
                  </a:lnTo>
                  <a:cubicBezTo>
                    <a:pt x="185" y="767"/>
                    <a:pt x="188" y="778"/>
                    <a:pt x="193" y="785"/>
                  </a:cubicBezTo>
                  <a:cubicBezTo>
                    <a:pt x="200" y="797"/>
                    <a:pt x="222" y="841"/>
                    <a:pt x="263" y="915"/>
                  </a:cubicBezTo>
                  <a:cubicBezTo>
                    <a:pt x="285" y="952"/>
                    <a:pt x="321" y="970"/>
                    <a:pt x="358" y="970"/>
                  </a:cubicBezTo>
                  <a:cubicBezTo>
                    <a:pt x="374" y="970"/>
                    <a:pt x="392" y="966"/>
                    <a:pt x="410" y="955"/>
                  </a:cubicBezTo>
                  <a:cubicBezTo>
                    <a:pt x="462" y="930"/>
                    <a:pt x="481" y="863"/>
                    <a:pt x="451" y="811"/>
                  </a:cubicBezTo>
                  <a:cubicBezTo>
                    <a:pt x="421" y="759"/>
                    <a:pt x="399" y="722"/>
                    <a:pt x="384" y="693"/>
                  </a:cubicBezTo>
                  <a:lnTo>
                    <a:pt x="222" y="79"/>
                  </a:lnTo>
                  <a:cubicBezTo>
                    <a:pt x="210" y="34"/>
                    <a:pt x="168" y="1"/>
                    <a:pt x="120" y="1"/>
                  </a:cubicBezTo>
                  <a:close/>
                  <a:moveTo>
                    <a:pt x="744" y="1455"/>
                  </a:moveTo>
                  <a:cubicBezTo>
                    <a:pt x="726" y="1455"/>
                    <a:pt x="708" y="1459"/>
                    <a:pt x="691" y="1469"/>
                  </a:cubicBezTo>
                  <a:cubicBezTo>
                    <a:pt x="640" y="1494"/>
                    <a:pt x="621" y="1561"/>
                    <a:pt x="650" y="1613"/>
                  </a:cubicBezTo>
                  <a:lnTo>
                    <a:pt x="1038" y="2307"/>
                  </a:lnTo>
                  <a:cubicBezTo>
                    <a:pt x="1057" y="2345"/>
                    <a:pt x="1093" y="2362"/>
                    <a:pt x="1131" y="2362"/>
                  </a:cubicBezTo>
                  <a:cubicBezTo>
                    <a:pt x="1149" y="2362"/>
                    <a:pt x="1168" y="2359"/>
                    <a:pt x="1182" y="2352"/>
                  </a:cubicBezTo>
                  <a:cubicBezTo>
                    <a:pt x="1234" y="2322"/>
                    <a:pt x="1252" y="2256"/>
                    <a:pt x="1223" y="2204"/>
                  </a:cubicBezTo>
                  <a:lnTo>
                    <a:pt x="839" y="1509"/>
                  </a:lnTo>
                  <a:cubicBezTo>
                    <a:pt x="819" y="1475"/>
                    <a:pt x="781" y="1455"/>
                    <a:pt x="744" y="1455"/>
                  </a:cubicBezTo>
                  <a:close/>
                  <a:moveTo>
                    <a:pt x="1516" y="2847"/>
                  </a:moveTo>
                  <a:cubicBezTo>
                    <a:pt x="1498" y="2847"/>
                    <a:pt x="1480" y="2852"/>
                    <a:pt x="1463" y="2861"/>
                  </a:cubicBezTo>
                  <a:cubicBezTo>
                    <a:pt x="1412" y="2887"/>
                    <a:pt x="1393" y="2954"/>
                    <a:pt x="1422" y="3005"/>
                  </a:cubicBezTo>
                  <a:lnTo>
                    <a:pt x="1811" y="3704"/>
                  </a:lnTo>
                  <a:cubicBezTo>
                    <a:pt x="1828" y="3737"/>
                    <a:pt x="1866" y="3755"/>
                    <a:pt x="1903" y="3755"/>
                  </a:cubicBezTo>
                  <a:cubicBezTo>
                    <a:pt x="1922" y="3755"/>
                    <a:pt x="1936" y="3752"/>
                    <a:pt x="1954" y="3745"/>
                  </a:cubicBezTo>
                  <a:cubicBezTo>
                    <a:pt x="2006" y="3714"/>
                    <a:pt x="2024" y="3652"/>
                    <a:pt x="1995" y="3600"/>
                  </a:cubicBezTo>
                  <a:lnTo>
                    <a:pt x="1611" y="2902"/>
                  </a:lnTo>
                  <a:cubicBezTo>
                    <a:pt x="1591" y="2867"/>
                    <a:pt x="1554" y="2847"/>
                    <a:pt x="1516" y="284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3"/>
            <p:cNvSpPr/>
            <p:nvPr/>
          </p:nvSpPr>
          <p:spPr>
            <a:xfrm>
              <a:off x="8627750" y="4715484"/>
              <a:ext cx="38609" cy="33768"/>
            </a:xfrm>
            <a:custGeom>
              <a:rect b="b" l="l" r="r" t="t"/>
              <a:pathLst>
                <a:path extrusionOk="0" h="628" w="718">
                  <a:moveTo>
                    <a:pt x="490" y="1"/>
                  </a:moveTo>
                  <a:cubicBezTo>
                    <a:pt x="470" y="1"/>
                    <a:pt x="451" y="6"/>
                    <a:pt x="433" y="14"/>
                  </a:cubicBezTo>
                  <a:lnTo>
                    <a:pt x="67" y="240"/>
                  </a:lnTo>
                  <a:cubicBezTo>
                    <a:pt x="16" y="270"/>
                    <a:pt x="1" y="336"/>
                    <a:pt x="30" y="384"/>
                  </a:cubicBezTo>
                  <a:cubicBezTo>
                    <a:pt x="52" y="418"/>
                    <a:pt x="87" y="436"/>
                    <a:pt x="123" y="436"/>
                  </a:cubicBezTo>
                  <a:cubicBezTo>
                    <a:pt x="142" y="436"/>
                    <a:pt x="161" y="431"/>
                    <a:pt x="178" y="421"/>
                  </a:cubicBezTo>
                  <a:lnTo>
                    <a:pt x="422" y="273"/>
                  </a:lnTo>
                  <a:lnTo>
                    <a:pt x="495" y="546"/>
                  </a:lnTo>
                  <a:cubicBezTo>
                    <a:pt x="507" y="595"/>
                    <a:pt x="551" y="628"/>
                    <a:pt x="599" y="628"/>
                  </a:cubicBezTo>
                  <a:cubicBezTo>
                    <a:pt x="606" y="628"/>
                    <a:pt x="618" y="624"/>
                    <a:pt x="625" y="624"/>
                  </a:cubicBezTo>
                  <a:cubicBezTo>
                    <a:pt x="681" y="609"/>
                    <a:pt x="717" y="551"/>
                    <a:pt x="703" y="491"/>
                  </a:cubicBezTo>
                  <a:lnTo>
                    <a:pt x="592" y="81"/>
                  </a:lnTo>
                  <a:cubicBezTo>
                    <a:pt x="581" y="48"/>
                    <a:pt x="558" y="22"/>
                    <a:pt x="529" y="7"/>
                  </a:cubicBezTo>
                  <a:cubicBezTo>
                    <a:pt x="516" y="3"/>
                    <a:pt x="503" y="1"/>
                    <a:pt x="49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3"/>
            <p:cNvSpPr/>
            <p:nvPr/>
          </p:nvSpPr>
          <p:spPr>
            <a:xfrm>
              <a:off x="8427343" y="4749198"/>
              <a:ext cx="177826" cy="138673"/>
            </a:xfrm>
            <a:custGeom>
              <a:rect b="b" l="l" r="r" t="t"/>
              <a:pathLst>
                <a:path extrusionOk="0" h="2579" w="3307">
                  <a:moveTo>
                    <a:pt x="3186" y="0"/>
                  </a:moveTo>
                  <a:cubicBezTo>
                    <a:pt x="3167" y="0"/>
                    <a:pt x="3147" y="5"/>
                    <a:pt x="3129" y="16"/>
                  </a:cubicBezTo>
                  <a:lnTo>
                    <a:pt x="2468" y="418"/>
                  </a:lnTo>
                  <a:cubicBezTo>
                    <a:pt x="2417" y="451"/>
                    <a:pt x="2401" y="518"/>
                    <a:pt x="2432" y="566"/>
                  </a:cubicBezTo>
                  <a:cubicBezTo>
                    <a:pt x="2454" y="599"/>
                    <a:pt x="2487" y="618"/>
                    <a:pt x="2524" y="618"/>
                  </a:cubicBezTo>
                  <a:cubicBezTo>
                    <a:pt x="2542" y="618"/>
                    <a:pt x="2560" y="614"/>
                    <a:pt x="2579" y="603"/>
                  </a:cubicBezTo>
                  <a:lnTo>
                    <a:pt x="3240" y="197"/>
                  </a:lnTo>
                  <a:cubicBezTo>
                    <a:pt x="3292" y="167"/>
                    <a:pt x="3307" y="101"/>
                    <a:pt x="3277" y="52"/>
                  </a:cubicBezTo>
                  <a:cubicBezTo>
                    <a:pt x="3258" y="18"/>
                    <a:pt x="3222" y="0"/>
                    <a:pt x="3186" y="0"/>
                  </a:cubicBezTo>
                  <a:close/>
                  <a:moveTo>
                    <a:pt x="1874" y="831"/>
                  </a:moveTo>
                  <a:cubicBezTo>
                    <a:pt x="1849" y="831"/>
                    <a:pt x="1823" y="839"/>
                    <a:pt x="1803" y="858"/>
                  </a:cubicBezTo>
                  <a:lnTo>
                    <a:pt x="1220" y="1368"/>
                  </a:lnTo>
                  <a:cubicBezTo>
                    <a:pt x="1175" y="1409"/>
                    <a:pt x="1172" y="1475"/>
                    <a:pt x="1208" y="1519"/>
                  </a:cubicBezTo>
                  <a:cubicBezTo>
                    <a:pt x="1230" y="1542"/>
                    <a:pt x="1260" y="1556"/>
                    <a:pt x="1290" y="1556"/>
                  </a:cubicBezTo>
                  <a:cubicBezTo>
                    <a:pt x="1315" y="1556"/>
                    <a:pt x="1341" y="1545"/>
                    <a:pt x="1360" y="1530"/>
                  </a:cubicBezTo>
                  <a:lnTo>
                    <a:pt x="1944" y="1017"/>
                  </a:lnTo>
                  <a:cubicBezTo>
                    <a:pt x="1988" y="980"/>
                    <a:pt x="1995" y="909"/>
                    <a:pt x="1955" y="865"/>
                  </a:cubicBezTo>
                  <a:cubicBezTo>
                    <a:pt x="1934" y="843"/>
                    <a:pt x="1904" y="831"/>
                    <a:pt x="1874" y="831"/>
                  </a:cubicBezTo>
                  <a:close/>
                  <a:moveTo>
                    <a:pt x="708" y="1853"/>
                  </a:moveTo>
                  <a:cubicBezTo>
                    <a:pt x="683" y="1853"/>
                    <a:pt x="657" y="1862"/>
                    <a:pt x="636" y="1881"/>
                  </a:cubicBezTo>
                  <a:lnTo>
                    <a:pt x="48" y="2391"/>
                  </a:lnTo>
                  <a:cubicBezTo>
                    <a:pt x="4" y="2432"/>
                    <a:pt x="1" y="2498"/>
                    <a:pt x="41" y="2543"/>
                  </a:cubicBezTo>
                  <a:cubicBezTo>
                    <a:pt x="60" y="2565"/>
                    <a:pt x="89" y="2579"/>
                    <a:pt x="119" y="2579"/>
                  </a:cubicBezTo>
                  <a:cubicBezTo>
                    <a:pt x="144" y="2579"/>
                    <a:pt x="171" y="2568"/>
                    <a:pt x="189" y="2553"/>
                  </a:cubicBezTo>
                  <a:lnTo>
                    <a:pt x="776" y="2040"/>
                  </a:lnTo>
                  <a:cubicBezTo>
                    <a:pt x="821" y="2003"/>
                    <a:pt x="824" y="1933"/>
                    <a:pt x="787" y="1888"/>
                  </a:cubicBezTo>
                  <a:cubicBezTo>
                    <a:pt x="766" y="1865"/>
                    <a:pt x="737" y="1853"/>
                    <a:pt x="708" y="185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3"/>
            <p:cNvSpPr/>
            <p:nvPr/>
          </p:nvSpPr>
          <p:spPr>
            <a:xfrm>
              <a:off x="8378680" y="4903787"/>
              <a:ext cx="30059" cy="26616"/>
            </a:xfrm>
            <a:custGeom>
              <a:rect b="b" l="l" r="r" t="t"/>
              <a:pathLst>
                <a:path extrusionOk="0" h="495" w="559">
                  <a:moveTo>
                    <a:pt x="440" y="0"/>
                  </a:moveTo>
                  <a:cubicBezTo>
                    <a:pt x="415" y="0"/>
                    <a:pt x="390" y="9"/>
                    <a:pt x="370" y="26"/>
                  </a:cubicBezTo>
                  <a:lnTo>
                    <a:pt x="48" y="307"/>
                  </a:lnTo>
                  <a:cubicBezTo>
                    <a:pt x="4" y="347"/>
                    <a:pt x="0" y="413"/>
                    <a:pt x="38" y="457"/>
                  </a:cubicBezTo>
                  <a:cubicBezTo>
                    <a:pt x="60" y="484"/>
                    <a:pt x="89" y="495"/>
                    <a:pt x="118" y="495"/>
                  </a:cubicBezTo>
                  <a:cubicBezTo>
                    <a:pt x="145" y="495"/>
                    <a:pt x="171" y="488"/>
                    <a:pt x="189" y="469"/>
                  </a:cubicBezTo>
                  <a:lnTo>
                    <a:pt x="510" y="188"/>
                  </a:lnTo>
                  <a:cubicBezTo>
                    <a:pt x="555" y="147"/>
                    <a:pt x="558" y="81"/>
                    <a:pt x="522" y="36"/>
                  </a:cubicBezTo>
                  <a:cubicBezTo>
                    <a:pt x="500" y="12"/>
                    <a:pt x="470" y="0"/>
                    <a:pt x="440"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3"/>
            <p:cNvSpPr/>
            <p:nvPr/>
          </p:nvSpPr>
          <p:spPr>
            <a:xfrm>
              <a:off x="8912041" y="4689943"/>
              <a:ext cx="35167" cy="14410"/>
            </a:xfrm>
            <a:custGeom>
              <a:rect b="b" l="l" r="r" t="t"/>
              <a:pathLst>
                <a:path extrusionOk="0" h="268" w="654">
                  <a:moveTo>
                    <a:pt x="537" y="1"/>
                  </a:moveTo>
                  <a:cubicBezTo>
                    <a:pt x="533" y="1"/>
                    <a:pt x="529" y="1"/>
                    <a:pt x="524" y="2"/>
                  </a:cubicBezTo>
                  <a:lnTo>
                    <a:pt x="103" y="54"/>
                  </a:lnTo>
                  <a:cubicBezTo>
                    <a:pt x="45" y="61"/>
                    <a:pt x="0" y="117"/>
                    <a:pt x="11" y="175"/>
                  </a:cubicBezTo>
                  <a:cubicBezTo>
                    <a:pt x="15" y="228"/>
                    <a:pt x="62" y="268"/>
                    <a:pt x="115" y="268"/>
                  </a:cubicBezTo>
                  <a:lnTo>
                    <a:pt x="129" y="268"/>
                  </a:lnTo>
                  <a:lnTo>
                    <a:pt x="555" y="213"/>
                  </a:lnTo>
                  <a:cubicBezTo>
                    <a:pt x="609" y="206"/>
                    <a:pt x="654" y="150"/>
                    <a:pt x="647" y="95"/>
                  </a:cubicBezTo>
                  <a:cubicBezTo>
                    <a:pt x="636" y="40"/>
                    <a:pt x="588" y="1"/>
                    <a:pt x="53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3"/>
            <p:cNvSpPr/>
            <p:nvPr/>
          </p:nvSpPr>
          <p:spPr>
            <a:xfrm>
              <a:off x="8719323" y="4698976"/>
              <a:ext cx="157016" cy="23659"/>
            </a:xfrm>
            <a:custGeom>
              <a:rect b="b" l="l" r="r" t="t"/>
              <a:pathLst>
                <a:path extrusionOk="0" h="440" w="2920">
                  <a:moveTo>
                    <a:pt x="2798" y="0"/>
                  </a:moveTo>
                  <a:cubicBezTo>
                    <a:pt x="2795" y="0"/>
                    <a:pt x="2793" y="0"/>
                    <a:pt x="2790" y="0"/>
                  </a:cubicBezTo>
                  <a:lnTo>
                    <a:pt x="1895" y="115"/>
                  </a:lnTo>
                  <a:cubicBezTo>
                    <a:pt x="1837" y="122"/>
                    <a:pt x="1796" y="178"/>
                    <a:pt x="1803" y="233"/>
                  </a:cubicBezTo>
                  <a:cubicBezTo>
                    <a:pt x="1811" y="288"/>
                    <a:pt x="1859" y="329"/>
                    <a:pt x="1911" y="329"/>
                  </a:cubicBezTo>
                  <a:lnTo>
                    <a:pt x="1926" y="329"/>
                  </a:lnTo>
                  <a:lnTo>
                    <a:pt x="2819" y="215"/>
                  </a:lnTo>
                  <a:cubicBezTo>
                    <a:pt x="2879" y="207"/>
                    <a:pt x="2919" y="152"/>
                    <a:pt x="2911" y="92"/>
                  </a:cubicBezTo>
                  <a:cubicBezTo>
                    <a:pt x="2905" y="36"/>
                    <a:pt x="2853" y="0"/>
                    <a:pt x="2798" y="0"/>
                  </a:cubicBezTo>
                  <a:close/>
                  <a:moveTo>
                    <a:pt x="1012" y="174"/>
                  </a:moveTo>
                  <a:cubicBezTo>
                    <a:pt x="1010" y="174"/>
                    <a:pt x="1008" y="174"/>
                    <a:pt x="1005" y="174"/>
                  </a:cubicBezTo>
                  <a:lnTo>
                    <a:pt x="105" y="229"/>
                  </a:lnTo>
                  <a:cubicBezTo>
                    <a:pt x="45" y="233"/>
                    <a:pt x="1" y="281"/>
                    <a:pt x="4" y="340"/>
                  </a:cubicBezTo>
                  <a:cubicBezTo>
                    <a:pt x="8" y="396"/>
                    <a:pt x="56" y="440"/>
                    <a:pt x="112" y="440"/>
                  </a:cubicBezTo>
                  <a:lnTo>
                    <a:pt x="119" y="440"/>
                  </a:lnTo>
                  <a:lnTo>
                    <a:pt x="1017" y="388"/>
                  </a:lnTo>
                  <a:cubicBezTo>
                    <a:pt x="1075" y="384"/>
                    <a:pt x="1120" y="333"/>
                    <a:pt x="1116" y="273"/>
                  </a:cubicBezTo>
                  <a:cubicBezTo>
                    <a:pt x="1113" y="217"/>
                    <a:pt x="1072" y="174"/>
                    <a:pt x="1012" y="17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3"/>
            <p:cNvSpPr/>
            <p:nvPr/>
          </p:nvSpPr>
          <p:spPr>
            <a:xfrm>
              <a:off x="8648022" y="4714086"/>
              <a:ext cx="34791" cy="12905"/>
            </a:xfrm>
            <a:custGeom>
              <a:rect b="b" l="l" r="r" t="t"/>
              <a:pathLst>
                <a:path extrusionOk="0" h="240" w="647">
                  <a:moveTo>
                    <a:pt x="529" y="0"/>
                  </a:moveTo>
                  <a:lnTo>
                    <a:pt x="104" y="26"/>
                  </a:lnTo>
                  <a:cubicBezTo>
                    <a:pt x="45" y="30"/>
                    <a:pt x="1" y="81"/>
                    <a:pt x="4" y="140"/>
                  </a:cubicBezTo>
                  <a:cubicBezTo>
                    <a:pt x="8" y="195"/>
                    <a:pt x="56" y="240"/>
                    <a:pt x="111" y="240"/>
                  </a:cubicBezTo>
                  <a:lnTo>
                    <a:pt x="118" y="240"/>
                  </a:lnTo>
                  <a:lnTo>
                    <a:pt x="544" y="214"/>
                  </a:lnTo>
                  <a:cubicBezTo>
                    <a:pt x="603" y="210"/>
                    <a:pt x="647" y="159"/>
                    <a:pt x="643" y="103"/>
                  </a:cubicBezTo>
                  <a:cubicBezTo>
                    <a:pt x="640" y="45"/>
                    <a:pt x="595" y="0"/>
                    <a:pt x="529"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3"/>
            <p:cNvSpPr/>
            <p:nvPr/>
          </p:nvSpPr>
          <p:spPr>
            <a:xfrm>
              <a:off x="8173326" y="4795709"/>
              <a:ext cx="906819" cy="256859"/>
            </a:xfrm>
            <a:custGeom>
              <a:rect b="b" l="l" r="r" t="t"/>
              <a:pathLst>
                <a:path extrusionOk="0" h="4777" w="16864">
                  <a:moveTo>
                    <a:pt x="10935" y="1"/>
                  </a:moveTo>
                  <a:cubicBezTo>
                    <a:pt x="9707" y="1"/>
                    <a:pt x="9034" y="1795"/>
                    <a:pt x="8038" y="1795"/>
                  </a:cubicBezTo>
                  <a:cubicBezTo>
                    <a:pt x="7767" y="1795"/>
                    <a:pt x="7473" y="1663"/>
                    <a:pt x="7137" y="1326"/>
                  </a:cubicBezTo>
                  <a:cubicBezTo>
                    <a:pt x="6794" y="984"/>
                    <a:pt x="6508" y="846"/>
                    <a:pt x="6263" y="846"/>
                  </a:cubicBezTo>
                  <a:cubicBezTo>
                    <a:pt x="5242" y="846"/>
                    <a:pt x="4927" y="3236"/>
                    <a:pt x="4150" y="3236"/>
                  </a:cubicBezTo>
                  <a:cubicBezTo>
                    <a:pt x="4015" y="3236"/>
                    <a:pt x="3866" y="3164"/>
                    <a:pt x="3698" y="2996"/>
                  </a:cubicBezTo>
                  <a:cubicBezTo>
                    <a:pt x="3428" y="2725"/>
                    <a:pt x="3120" y="2616"/>
                    <a:pt x="2800" y="2616"/>
                  </a:cubicBezTo>
                  <a:cubicBezTo>
                    <a:pt x="1500" y="2616"/>
                    <a:pt x="0" y="4418"/>
                    <a:pt x="0" y="4418"/>
                  </a:cubicBezTo>
                  <a:lnTo>
                    <a:pt x="16864" y="4777"/>
                  </a:lnTo>
                  <a:cubicBezTo>
                    <a:pt x="16864" y="4777"/>
                    <a:pt x="15323" y="3669"/>
                    <a:pt x="12497" y="846"/>
                  </a:cubicBezTo>
                  <a:cubicBezTo>
                    <a:pt x="11879" y="228"/>
                    <a:pt x="11372" y="1"/>
                    <a:pt x="1093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3"/>
            <p:cNvSpPr/>
            <p:nvPr/>
          </p:nvSpPr>
          <p:spPr>
            <a:xfrm>
              <a:off x="8773785" y="4839377"/>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3"/>
            <p:cNvSpPr/>
            <p:nvPr/>
          </p:nvSpPr>
          <p:spPr>
            <a:xfrm>
              <a:off x="8898564" y="4965938"/>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3"/>
            <p:cNvSpPr/>
            <p:nvPr/>
          </p:nvSpPr>
          <p:spPr>
            <a:xfrm>
              <a:off x="8503326" y="4952163"/>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6" name="Google Shape;86;p3"/>
          <p:cNvGrpSpPr/>
          <p:nvPr/>
        </p:nvGrpSpPr>
        <p:grpSpPr>
          <a:xfrm>
            <a:off x="0" y="-488450"/>
            <a:ext cx="9144027" cy="2963923"/>
            <a:chOff x="0" y="-488450"/>
            <a:chExt cx="9144027" cy="2963923"/>
          </a:xfrm>
        </p:grpSpPr>
        <p:sp>
          <p:nvSpPr>
            <p:cNvPr id="87" name="Google Shape;87;p3"/>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3"/>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3"/>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3"/>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3"/>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3"/>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3"/>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3"/>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3"/>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3"/>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3"/>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3"/>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3"/>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3"/>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3"/>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3"/>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3"/>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3"/>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3"/>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3"/>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3"/>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3"/>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3"/>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3"/>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3"/>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3"/>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3"/>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3"/>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3"/>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3"/>
            <p:cNvSpPr/>
            <p:nvPr/>
          </p:nvSpPr>
          <p:spPr>
            <a:xfrm rot="1610678">
              <a:off x="3470809" y="1048222"/>
              <a:ext cx="96324" cy="77592"/>
            </a:xfrm>
            <a:custGeom>
              <a:rect b="b" l="l" r="r" t="t"/>
              <a:pathLst>
                <a:path extrusionOk="0" h="1388" w="1723">
                  <a:moveTo>
                    <a:pt x="863" y="0"/>
                  </a:moveTo>
                  <a:cubicBezTo>
                    <a:pt x="386" y="0"/>
                    <a:pt x="1" y="309"/>
                    <a:pt x="1" y="695"/>
                  </a:cubicBezTo>
                  <a:cubicBezTo>
                    <a:pt x="1" y="1079"/>
                    <a:pt x="386" y="1388"/>
                    <a:pt x="863" y="1388"/>
                  </a:cubicBezTo>
                  <a:cubicBezTo>
                    <a:pt x="1337" y="1388"/>
                    <a:pt x="1722" y="1079"/>
                    <a:pt x="1722" y="695"/>
                  </a:cubicBezTo>
                  <a:cubicBezTo>
                    <a:pt x="1722" y="309"/>
                    <a:pt x="1337" y="0"/>
                    <a:pt x="86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3"/>
            <p:cNvSpPr/>
            <p:nvPr/>
          </p:nvSpPr>
          <p:spPr>
            <a:xfrm rot="1610678">
              <a:off x="3424602" y="990104"/>
              <a:ext cx="26722" cy="26554"/>
            </a:xfrm>
            <a:custGeom>
              <a:rect b="b" l="l" r="r" t="t"/>
              <a:pathLst>
                <a:path extrusionOk="0" h="475" w="478">
                  <a:moveTo>
                    <a:pt x="241" y="1"/>
                  </a:moveTo>
                  <a:cubicBezTo>
                    <a:pt x="106" y="1"/>
                    <a:pt x="0" y="104"/>
                    <a:pt x="0" y="238"/>
                  </a:cubicBezTo>
                  <a:cubicBezTo>
                    <a:pt x="0" y="368"/>
                    <a:pt x="106" y="475"/>
                    <a:pt x="241" y="475"/>
                  </a:cubicBezTo>
                  <a:cubicBezTo>
                    <a:pt x="371" y="475"/>
                    <a:pt x="478" y="368"/>
                    <a:pt x="478" y="238"/>
                  </a:cubicBezTo>
                  <a:cubicBezTo>
                    <a:pt x="478" y="104"/>
                    <a:pt x="371" y="1"/>
                    <a:pt x="24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3"/>
            <p:cNvSpPr/>
            <p:nvPr/>
          </p:nvSpPr>
          <p:spPr>
            <a:xfrm rot="1610678">
              <a:off x="3348467" y="969473"/>
              <a:ext cx="39077" cy="38852"/>
            </a:xfrm>
            <a:custGeom>
              <a:rect b="b" l="l" r="r" t="t"/>
              <a:pathLst>
                <a:path extrusionOk="0" h="695" w="699">
                  <a:moveTo>
                    <a:pt x="348" y="0"/>
                  </a:moveTo>
                  <a:cubicBezTo>
                    <a:pt x="155" y="0"/>
                    <a:pt x="1" y="154"/>
                    <a:pt x="1" y="347"/>
                  </a:cubicBezTo>
                  <a:cubicBezTo>
                    <a:pt x="1" y="539"/>
                    <a:pt x="155" y="695"/>
                    <a:pt x="348" y="695"/>
                  </a:cubicBezTo>
                  <a:cubicBezTo>
                    <a:pt x="540" y="695"/>
                    <a:pt x="698" y="539"/>
                    <a:pt x="698" y="347"/>
                  </a:cubicBezTo>
                  <a:cubicBezTo>
                    <a:pt x="698" y="154"/>
                    <a:pt x="540" y="0"/>
                    <a:pt x="34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0" name="Google Shape;120;p3"/>
          <p:cNvSpPr txBox="1"/>
          <p:nvPr>
            <p:ph type="title"/>
          </p:nvPr>
        </p:nvSpPr>
        <p:spPr>
          <a:xfrm>
            <a:off x="3627900" y="2642050"/>
            <a:ext cx="4796100" cy="894300"/>
          </a:xfrm>
          <a:prstGeom prst="rect">
            <a:avLst/>
          </a:prstGeom>
          <a:solidFill>
            <a:schemeClr val="dk2"/>
          </a:solidFill>
        </p:spPr>
        <p:txBody>
          <a:bodyPr anchorCtr="0" anchor="ctr" bIns="91425" lIns="91425" spcFirstLastPara="1" rIns="91425" wrap="square" tIns="91425">
            <a:noAutofit/>
          </a:bodyPr>
          <a:lstStyle>
            <a:lvl1pPr lvl="0" algn="r">
              <a:spcBef>
                <a:spcPts val="0"/>
              </a:spcBef>
              <a:spcAft>
                <a:spcPts val="0"/>
              </a:spcAft>
              <a:buSzPts val="3600"/>
              <a:buNone/>
              <a:defRPr sz="72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21" name="Google Shape;121;p3"/>
          <p:cNvSpPr txBox="1"/>
          <p:nvPr>
            <p:ph hasCustomPrompt="1" idx="2" type="title"/>
          </p:nvPr>
        </p:nvSpPr>
        <p:spPr>
          <a:xfrm>
            <a:off x="7425475" y="1494175"/>
            <a:ext cx="998400" cy="841800"/>
          </a:xfrm>
          <a:prstGeom prst="rect">
            <a:avLst/>
          </a:prstGeom>
          <a:solidFill>
            <a:schemeClr val="accent2"/>
          </a:solidFill>
        </p:spPr>
        <p:txBody>
          <a:bodyPr anchorCtr="0" anchor="ctr" bIns="91425" lIns="91425" spcFirstLastPara="1" rIns="91425" wrap="square" tIns="91425">
            <a:noAutofit/>
          </a:bodyPr>
          <a:lstStyle>
            <a:lvl1pPr lvl="0" rtl="0" algn="r">
              <a:spcBef>
                <a:spcPts val="0"/>
              </a:spcBef>
              <a:spcAft>
                <a:spcPts val="0"/>
              </a:spcAft>
              <a:buSzPts val="6000"/>
              <a:buNone/>
              <a:defRPr sz="6000">
                <a:solidFill>
                  <a:schemeClr val="dk2"/>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22" name="Google Shape;122;p3"/>
          <p:cNvSpPr txBox="1"/>
          <p:nvPr>
            <p:ph idx="1" type="subTitle"/>
          </p:nvPr>
        </p:nvSpPr>
        <p:spPr>
          <a:xfrm>
            <a:off x="3627850" y="3575600"/>
            <a:ext cx="4796100" cy="713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2">
  <p:cSld name="SECTION_HEADER_1_1">
    <p:spTree>
      <p:nvGrpSpPr>
        <p:cNvPr id="837" name="Shape 837"/>
        <p:cNvGrpSpPr/>
        <p:nvPr/>
      </p:nvGrpSpPr>
      <p:grpSpPr>
        <a:xfrm>
          <a:off x="0" y="0"/>
          <a:ext cx="0" cy="0"/>
          <a:chOff x="0" y="0"/>
          <a:chExt cx="0" cy="0"/>
        </a:xfrm>
      </p:grpSpPr>
      <p:sp>
        <p:nvSpPr>
          <p:cNvPr id="838" name="Google Shape;838;p21"/>
          <p:cNvSpPr txBox="1"/>
          <p:nvPr>
            <p:ph type="title"/>
          </p:nvPr>
        </p:nvSpPr>
        <p:spPr>
          <a:xfrm>
            <a:off x="2173950" y="2642050"/>
            <a:ext cx="4796100" cy="894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3600"/>
              <a:buNone/>
              <a:defRPr sz="72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839" name="Google Shape;839;p21"/>
          <p:cNvSpPr txBox="1"/>
          <p:nvPr>
            <p:ph hasCustomPrompt="1" idx="2" type="title"/>
          </p:nvPr>
        </p:nvSpPr>
        <p:spPr>
          <a:xfrm>
            <a:off x="4072800" y="1494175"/>
            <a:ext cx="998400" cy="8418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6000"/>
              <a:buNone/>
              <a:defRPr sz="6000">
                <a:solidFill>
                  <a:schemeClr val="dk2"/>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840" name="Google Shape;840;p21"/>
          <p:cNvSpPr txBox="1"/>
          <p:nvPr>
            <p:ph idx="1" type="subTitle"/>
          </p:nvPr>
        </p:nvSpPr>
        <p:spPr>
          <a:xfrm>
            <a:off x="2173950" y="3575600"/>
            <a:ext cx="4796100" cy="713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grpSp>
        <p:nvGrpSpPr>
          <p:cNvPr id="841" name="Google Shape;841;p21"/>
          <p:cNvGrpSpPr/>
          <p:nvPr/>
        </p:nvGrpSpPr>
        <p:grpSpPr>
          <a:xfrm flipH="1">
            <a:off x="2794999" y="-286079"/>
            <a:ext cx="6374301" cy="2066151"/>
            <a:chOff x="0" y="-488450"/>
            <a:chExt cx="9144027" cy="2963923"/>
          </a:xfrm>
        </p:grpSpPr>
        <p:sp>
          <p:nvSpPr>
            <p:cNvPr id="842" name="Google Shape;842;p21"/>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3" name="Google Shape;843;p21"/>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4" name="Google Shape;844;p21"/>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5" name="Google Shape;845;p21"/>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6" name="Google Shape;846;p21"/>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7" name="Google Shape;847;p21"/>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8" name="Google Shape;848;p21"/>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9" name="Google Shape;849;p21"/>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0" name="Google Shape;850;p21"/>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1" name="Google Shape;851;p21"/>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2" name="Google Shape;852;p21"/>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3" name="Google Shape;853;p21"/>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4" name="Google Shape;854;p21"/>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p21"/>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6" name="Google Shape;856;p21"/>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7" name="Google Shape;857;p21"/>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8" name="Google Shape;858;p21"/>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9" name="Google Shape;859;p21"/>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0" name="Google Shape;860;p21"/>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1" name="Google Shape;861;p21"/>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2" name="Google Shape;862;p21"/>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3" name="Google Shape;863;p21"/>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4" name="Google Shape;864;p21"/>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5" name="Google Shape;865;p21"/>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6" name="Google Shape;866;p21"/>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7" name="Google Shape;867;p21"/>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8" name="Google Shape;868;p21"/>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9" name="Google Shape;869;p21"/>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0" name="Google Shape;870;p21"/>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1" name="Google Shape;871;p21"/>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2" name="Google Shape;872;p21"/>
            <p:cNvSpPr/>
            <p:nvPr/>
          </p:nvSpPr>
          <p:spPr>
            <a:xfrm rot="1610678">
              <a:off x="3470809" y="1048222"/>
              <a:ext cx="96324" cy="77592"/>
            </a:xfrm>
            <a:custGeom>
              <a:rect b="b" l="l" r="r" t="t"/>
              <a:pathLst>
                <a:path extrusionOk="0" h="1388" w="1723">
                  <a:moveTo>
                    <a:pt x="863" y="0"/>
                  </a:moveTo>
                  <a:cubicBezTo>
                    <a:pt x="386" y="0"/>
                    <a:pt x="1" y="309"/>
                    <a:pt x="1" y="695"/>
                  </a:cubicBezTo>
                  <a:cubicBezTo>
                    <a:pt x="1" y="1079"/>
                    <a:pt x="386" y="1388"/>
                    <a:pt x="863" y="1388"/>
                  </a:cubicBezTo>
                  <a:cubicBezTo>
                    <a:pt x="1337" y="1388"/>
                    <a:pt x="1722" y="1079"/>
                    <a:pt x="1722" y="695"/>
                  </a:cubicBezTo>
                  <a:cubicBezTo>
                    <a:pt x="1722" y="309"/>
                    <a:pt x="1337" y="0"/>
                    <a:pt x="86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3" name="Google Shape;873;p21"/>
            <p:cNvSpPr/>
            <p:nvPr/>
          </p:nvSpPr>
          <p:spPr>
            <a:xfrm rot="1610678">
              <a:off x="3424602" y="990104"/>
              <a:ext cx="26722" cy="26554"/>
            </a:xfrm>
            <a:custGeom>
              <a:rect b="b" l="l" r="r" t="t"/>
              <a:pathLst>
                <a:path extrusionOk="0" h="475" w="478">
                  <a:moveTo>
                    <a:pt x="241" y="1"/>
                  </a:moveTo>
                  <a:cubicBezTo>
                    <a:pt x="106" y="1"/>
                    <a:pt x="0" y="104"/>
                    <a:pt x="0" y="238"/>
                  </a:cubicBezTo>
                  <a:cubicBezTo>
                    <a:pt x="0" y="368"/>
                    <a:pt x="106" y="475"/>
                    <a:pt x="241" y="475"/>
                  </a:cubicBezTo>
                  <a:cubicBezTo>
                    <a:pt x="371" y="475"/>
                    <a:pt x="478" y="368"/>
                    <a:pt x="478" y="238"/>
                  </a:cubicBezTo>
                  <a:cubicBezTo>
                    <a:pt x="478" y="104"/>
                    <a:pt x="371" y="1"/>
                    <a:pt x="24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4" name="Google Shape;874;p21"/>
            <p:cNvSpPr/>
            <p:nvPr/>
          </p:nvSpPr>
          <p:spPr>
            <a:xfrm rot="1610678">
              <a:off x="3348467" y="969473"/>
              <a:ext cx="39077" cy="38852"/>
            </a:xfrm>
            <a:custGeom>
              <a:rect b="b" l="l" r="r" t="t"/>
              <a:pathLst>
                <a:path extrusionOk="0" h="695" w="699">
                  <a:moveTo>
                    <a:pt x="348" y="0"/>
                  </a:moveTo>
                  <a:cubicBezTo>
                    <a:pt x="155" y="0"/>
                    <a:pt x="1" y="154"/>
                    <a:pt x="1" y="347"/>
                  </a:cubicBezTo>
                  <a:cubicBezTo>
                    <a:pt x="1" y="539"/>
                    <a:pt x="155" y="695"/>
                    <a:pt x="348" y="695"/>
                  </a:cubicBezTo>
                  <a:cubicBezTo>
                    <a:pt x="540" y="695"/>
                    <a:pt x="698" y="539"/>
                    <a:pt x="698" y="347"/>
                  </a:cubicBezTo>
                  <a:cubicBezTo>
                    <a:pt x="698" y="154"/>
                    <a:pt x="540" y="0"/>
                    <a:pt x="34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75" name="Google Shape;875;p21"/>
          <p:cNvGrpSpPr/>
          <p:nvPr/>
        </p:nvGrpSpPr>
        <p:grpSpPr>
          <a:xfrm>
            <a:off x="0" y="-128002"/>
            <a:ext cx="2624501" cy="1020808"/>
            <a:chOff x="0" y="-42425"/>
            <a:chExt cx="3322995" cy="1292489"/>
          </a:xfrm>
        </p:grpSpPr>
        <p:sp>
          <p:nvSpPr>
            <p:cNvPr id="876" name="Google Shape;876;p21"/>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7" name="Google Shape;877;p21"/>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8" name="Google Shape;878;p21"/>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9" name="Google Shape;879;p21"/>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0" name="Google Shape;880;p21"/>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1" name="Google Shape;881;p21"/>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2" name="Google Shape;882;p21"/>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3" name="Google Shape;883;p21"/>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4" name="Google Shape;884;p21"/>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5" name="Google Shape;885;p21"/>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6" name="Google Shape;886;p21"/>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7" name="Google Shape;887;p21"/>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8" name="Google Shape;888;p21"/>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9" name="Google Shape;889;p21"/>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0" name="Google Shape;890;p21"/>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1" name="Google Shape;891;p21"/>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2" name="Google Shape;892;p21"/>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3" name="Google Shape;893;p21"/>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4" name="Google Shape;894;p21"/>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5" name="Google Shape;895;p21"/>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6" name="Google Shape;896;p21"/>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7" name="Google Shape;897;p21"/>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8" name="Google Shape;898;p21"/>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9" name="Google Shape;899;p21"/>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0" name="Google Shape;900;p21"/>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1" name="Google Shape;901;p21"/>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2" name="Google Shape;902;p21"/>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3" name="Google Shape;903;p21"/>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4" name="Google Shape;904;p21"/>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5" name="Google Shape;905;p21"/>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6" name="Google Shape;906;p21"/>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7" name="Google Shape;907;p21"/>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3">
  <p:cSld name="SECTION_HEADER_1_1_1">
    <p:spTree>
      <p:nvGrpSpPr>
        <p:cNvPr id="908" name="Shape 908"/>
        <p:cNvGrpSpPr/>
        <p:nvPr/>
      </p:nvGrpSpPr>
      <p:grpSpPr>
        <a:xfrm>
          <a:off x="0" y="0"/>
          <a:ext cx="0" cy="0"/>
          <a:chOff x="0" y="0"/>
          <a:chExt cx="0" cy="0"/>
        </a:xfrm>
      </p:grpSpPr>
      <p:sp>
        <p:nvSpPr>
          <p:cNvPr id="909" name="Google Shape;909;p22"/>
          <p:cNvSpPr txBox="1"/>
          <p:nvPr>
            <p:ph type="title"/>
          </p:nvPr>
        </p:nvSpPr>
        <p:spPr>
          <a:xfrm>
            <a:off x="2805450" y="1875775"/>
            <a:ext cx="4796100" cy="8943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600"/>
              <a:buNone/>
              <a:defRPr sz="72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910" name="Google Shape;910;p22"/>
          <p:cNvSpPr txBox="1"/>
          <p:nvPr>
            <p:ph hasCustomPrompt="1" idx="2" type="title"/>
          </p:nvPr>
        </p:nvSpPr>
        <p:spPr>
          <a:xfrm>
            <a:off x="1542450" y="1875775"/>
            <a:ext cx="998400" cy="8943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6000"/>
              <a:buNone/>
              <a:defRPr sz="6000">
                <a:solidFill>
                  <a:schemeClr val="dk2"/>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911" name="Google Shape;911;p22"/>
          <p:cNvSpPr txBox="1"/>
          <p:nvPr>
            <p:ph idx="1" type="subTitle"/>
          </p:nvPr>
        </p:nvSpPr>
        <p:spPr>
          <a:xfrm>
            <a:off x="2805450" y="2809325"/>
            <a:ext cx="4796100" cy="45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grpSp>
        <p:nvGrpSpPr>
          <p:cNvPr id="912" name="Google Shape;912;p22"/>
          <p:cNvGrpSpPr/>
          <p:nvPr/>
        </p:nvGrpSpPr>
        <p:grpSpPr>
          <a:xfrm flipH="1">
            <a:off x="2794999" y="-286079"/>
            <a:ext cx="6374301" cy="2066151"/>
            <a:chOff x="0" y="-488450"/>
            <a:chExt cx="9144027" cy="2963923"/>
          </a:xfrm>
        </p:grpSpPr>
        <p:sp>
          <p:nvSpPr>
            <p:cNvPr id="913" name="Google Shape;913;p22"/>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4" name="Google Shape;914;p22"/>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5" name="Google Shape;915;p22"/>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6" name="Google Shape;916;p22"/>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7" name="Google Shape;917;p22"/>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8" name="Google Shape;918;p22"/>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9" name="Google Shape;919;p22"/>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0" name="Google Shape;920;p22"/>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1" name="Google Shape;921;p22"/>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2" name="Google Shape;922;p22"/>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3" name="Google Shape;923;p22"/>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4" name="Google Shape;924;p22"/>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5" name="Google Shape;925;p22"/>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6" name="Google Shape;926;p22"/>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7" name="Google Shape;927;p22"/>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8" name="Google Shape;928;p22"/>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9" name="Google Shape;929;p22"/>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0" name="Google Shape;930;p22"/>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1" name="Google Shape;931;p22"/>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2" name="Google Shape;932;p22"/>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3" name="Google Shape;933;p22"/>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4" name="Google Shape;934;p22"/>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5" name="Google Shape;935;p22"/>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6" name="Google Shape;936;p22"/>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7" name="Google Shape;937;p22"/>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8" name="Google Shape;938;p22"/>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9" name="Google Shape;939;p22"/>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0" name="Google Shape;940;p22"/>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1" name="Google Shape;941;p22"/>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2" name="Google Shape;942;p22"/>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3" name="Google Shape;943;p22"/>
            <p:cNvSpPr/>
            <p:nvPr/>
          </p:nvSpPr>
          <p:spPr>
            <a:xfrm rot="1610678">
              <a:off x="3470809" y="1048222"/>
              <a:ext cx="96324" cy="77592"/>
            </a:xfrm>
            <a:custGeom>
              <a:rect b="b" l="l" r="r" t="t"/>
              <a:pathLst>
                <a:path extrusionOk="0" h="1388" w="1723">
                  <a:moveTo>
                    <a:pt x="863" y="0"/>
                  </a:moveTo>
                  <a:cubicBezTo>
                    <a:pt x="386" y="0"/>
                    <a:pt x="1" y="309"/>
                    <a:pt x="1" y="695"/>
                  </a:cubicBezTo>
                  <a:cubicBezTo>
                    <a:pt x="1" y="1079"/>
                    <a:pt x="386" y="1388"/>
                    <a:pt x="863" y="1388"/>
                  </a:cubicBezTo>
                  <a:cubicBezTo>
                    <a:pt x="1337" y="1388"/>
                    <a:pt x="1722" y="1079"/>
                    <a:pt x="1722" y="695"/>
                  </a:cubicBezTo>
                  <a:cubicBezTo>
                    <a:pt x="1722" y="309"/>
                    <a:pt x="1337" y="0"/>
                    <a:pt x="86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4" name="Google Shape;944;p22"/>
            <p:cNvSpPr/>
            <p:nvPr/>
          </p:nvSpPr>
          <p:spPr>
            <a:xfrm rot="1610678">
              <a:off x="3424602" y="990104"/>
              <a:ext cx="26722" cy="26554"/>
            </a:xfrm>
            <a:custGeom>
              <a:rect b="b" l="l" r="r" t="t"/>
              <a:pathLst>
                <a:path extrusionOk="0" h="475" w="478">
                  <a:moveTo>
                    <a:pt x="241" y="1"/>
                  </a:moveTo>
                  <a:cubicBezTo>
                    <a:pt x="106" y="1"/>
                    <a:pt x="0" y="104"/>
                    <a:pt x="0" y="238"/>
                  </a:cubicBezTo>
                  <a:cubicBezTo>
                    <a:pt x="0" y="368"/>
                    <a:pt x="106" y="475"/>
                    <a:pt x="241" y="475"/>
                  </a:cubicBezTo>
                  <a:cubicBezTo>
                    <a:pt x="371" y="475"/>
                    <a:pt x="478" y="368"/>
                    <a:pt x="478" y="238"/>
                  </a:cubicBezTo>
                  <a:cubicBezTo>
                    <a:pt x="478" y="104"/>
                    <a:pt x="371" y="1"/>
                    <a:pt x="24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5" name="Google Shape;945;p22"/>
            <p:cNvSpPr/>
            <p:nvPr/>
          </p:nvSpPr>
          <p:spPr>
            <a:xfrm rot="1610678">
              <a:off x="3348467" y="969473"/>
              <a:ext cx="39077" cy="38852"/>
            </a:xfrm>
            <a:custGeom>
              <a:rect b="b" l="l" r="r" t="t"/>
              <a:pathLst>
                <a:path extrusionOk="0" h="695" w="699">
                  <a:moveTo>
                    <a:pt x="348" y="0"/>
                  </a:moveTo>
                  <a:cubicBezTo>
                    <a:pt x="155" y="0"/>
                    <a:pt x="1" y="154"/>
                    <a:pt x="1" y="347"/>
                  </a:cubicBezTo>
                  <a:cubicBezTo>
                    <a:pt x="1" y="539"/>
                    <a:pt x="155" y="695"/>
                    <a:pt x="348" y="695"/>
                  </a:cubicBezTo>
                  <a:cubicBezTo>
                    <a:pt x="540" y="695"/>
                    <a:pt x="698" y="539"/>
                    <a:pt x="698" y="347"/>
                  </a:cubicBezTo>
                  <a:cubicBezTo>
                    <a:pt x="698" y="154"/>
                    <a:pt x="540" y="0"/>
                    <a:pt x="34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46" name="Google Shape;946;p22"/>
          <p:cNvGrpSpPr/>
          <p:nvPr/>
        </p:nvGrpSpPr>
        <p:grpSpPr>
          <a:xfrm>
            <a:off x="0" y="-128002"/>
            <a:ext cx="2624501" cy="1020808"/>
            <a:chOff x="0" y="-42425"/>
            <a:chExt cx="3322995" cy="1292489"/>
          </a:xfrm>
        </p:grpSpPr>
        <p:sp>
          <p:nvSpPr>
            <p:cNvPr id="947" name="Google Shape;947;p22"/>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8" name="Google Shape;948;p22"/>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9" name="Google Shape;949;p22"/>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0" name="Google Shape;950;p22"/>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1" name="Google Shape;951;p22"/>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2" name="Google Shape;952;p22"/>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3" name="Google Shape;953;p22"/>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4" name="Google Shape;954;p22"/>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5" name="Google Shape;955;p22"/>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6" name="Google Shape;956;p22"/>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7" name="Google Shape;957;p22"/>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8" name="Google Shape;958;p22"/>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9" name="Google Shape;959;p22"/>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0" name="Google Shape;960;p22"/>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1" name="Google Shape;961;p22"/>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2" name="Google Shape;962;p22"/>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3" name="Google Shape;963;p22"/>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4" name="Google Shape;964;p22"/>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5" name="Google Shape;965;p22"/>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6" name="Google Shape;966;p22"/>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7" name="Google Shape;967;p22"/>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8" name="Google Shape;968;p22"/>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9" name="Google Shape;969;p22"/>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0" name="Google Shape;970;p22"/>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1" name="Google Shape;971;p22"/>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2" name="Google Shape;972;p22"/>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3" name="Google Shape;973;p22"/>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4" name="Google Shape;974;p22"/>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5" name="Google Shape;975;p22"/>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6" name="Google Shape;976;p22"/>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7" name="Google Shape;977;p22"/>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8" name="Google Shape;978;p22"/>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979" name="Shape 979"/>
        <p:cNvGrpSpPr/>
        <p:nvPr/>
      </p:nvGrpSpPr>
      <p:grpSpPr>
        <a:xfrm>
          <a:off x="0" y="0"/>
          <a:ext cx="0" cy="0"/>
          <a:chOff x="0" y="0"/>
          <a:chExt cx="0" cy="0"/>
        </a:xfrm>
      </p:grpSpPr>
      <p:grpSp>
        <p:nvGrpSpPr>
          <p:cNvPr id="980" name="Google Shape;980;p23"/>
          <p:cNvGrpSpPr/>
          <p:nvPr/>
        </p:nvGrpSpPr>
        <p:grpSpPr>
          <a:xfrm flipH="1">
            <a:off x="5821000" y="-128005"/>
            <a:ext cx="3322995" cy="1292489"/>
            <a:chOff x="0" y="-42425"/>
            <a:chExt cx="3322995" cy="1292489"/>
          </a:xfrm>
        </p:grpSpPr>
        <p:sp>
          <p:nvSpPr>
            <p:cNvPr id="981" name="Google Shape;981;p23"/>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2" name="Google Shape;982;p23"/>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3" name="Google Shape;983;p23"/>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4" name="Google Shape;984;p23"/>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5" name="Google Shape;985;p23"/>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6" name="Google Shape;986;p23"/>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7" name="Google Shape;987;p23"/>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8" name="Google Shape;988;p23"/>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9" name="Google Shape;989;p23"/>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0" name="Google Shape;990;p23"/>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1" name="Google Shape;991;p23"/>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2" name="Google Shape;992;p23"/>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3" name="Google Shape;993;p23"/>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4" name="Google Shape;994;p23"/>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5" name="Google Shape;995;p23"/>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6" name="Google Shape;996;p23"/>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7" name="Google Shape;997;p23"/>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8" name="Google Shape;998;p23"/>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9" name="Google Shape;999;p23"/>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0" name="Google Shape;1000;p23"/>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1" name="Google Shape;1001;p23"/>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2" name="Google Shape;1002;p23"/>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3" name="Google Shape;1003;p23"/>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4" name="Google Shape;1004;p23"/>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5" name="Google Shape;1005;p23"/>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6" name="Google Shape;1006;p23"/>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7" name="Google Shape;1007;p23"/>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8" name="Google Shape;1008;p23"/>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9" name="Google Shape;1009;p23"/>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0" name="Google Shape;1010;p23"/>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1" name="Google Shape;1011;p23"/>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2" name="Google Shape;1012;p23"/>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13" name="Google Shape;1013;p23"/>
          <p:cNvSpPr txBox="1"/>
          <p:nvPr>
            <p:ph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1014" name="Google Shape;1014;p23"/>
          <p:cNvGrpSpPr/>
          <p:nvPr/>
        </p:nvGrpSpPr>
        <p:grpSpPr>
          <a:xfrm rot="10800000">
            <a:off x="397367" y="3259044"/>
            <a:ext cx="3345959" cy="880694"/>
            <a:chOff x="736842" y="1480444"/>
            <a:chExt cx="3345959" cy="880694"/>
          </a:xfrm>
        </p:grpSpPr>
        <p:sp>
          <p:nvSpPr>
            <p:cNvPr id="1015" name="Google Shape;1015;p23"/>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6" name="Google Shape;1016;p23"/>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7" name="Google Shape;1017;p23"/>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8" name="Google Shape;1018;p23"/>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9" name="Google Shape;1019;p23"/>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0" name="Google Shape;1020;p23"/>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TITLE_ONLY_1_1">
    <p:spTree>
      <p:nvGrpSpPr>
        <p:cNvPr id="1021" name="Shape 1021"/>
        <p:cNvGrpSpPr/>
        <p:nvPr/>
      </p:nvGrpSpPr>
      <p:grpSpPr>
        <a:xfrm>
          <a:off x="0" y="0"/>
          <a:ext cx="0" cy="0"/>
          <a:chOff x="0" y="0"/>
          <a:chExt cx="0" cy="0"/>
        </a:xfrm>
      </p:grpSpPr>
      <p:grpSp>
        <p:nvGrpSpPr>
          <p:cNvPr id="1022" name="Google Shape;1022;p24"/>
          <p:cNvGrpSpPr/>
          <p:nvPr/>
        </p:nvGrpSpPr>
        <p:grpSpPr>
          <a:xfrm flipH="1">
            <a:off x="4856341" y="-172272"/>
            <a:ext cx="4287660" cy="1667699"/>
            <a:chOff x="0" y="-42425"/>
            <a:chExt cx="3322995" cy="1292489"/>
          </a:xfrm>
        </p:grpSpPr>
        <p:sp>
          <p:nvSpPr>
            <p:cNvPr id="1023" name="Google Shape;1023;p24"/>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4" name="Google Shape;1024;p24"/>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5" name="Google Shape;1025;p24"/>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6" name="Google Shape;1026;p24"/>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7" name="Google Shape;1027;p24"/>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8" name="Google Shape;1028;p24"/>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9" name="Google Shape;1029;p24"/>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0" name="Google Shape;1030;p24"/>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1" name="Google Shape;1031;p24"/>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2" name="Google Shape;1032;p24"/>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3" name="Google Shape;1033;p24"/>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4" name="Google Shape;1034;p24"/>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5" name="Google Shape;1035;p24"/>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6" name="Google Shape;1036;p24"/>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7" name="Google Shape;1037;p24"/>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8" name="Google Shape;1038;p24"/>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9" name="Google Shape;1039;p24"/>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0" name="Google Shape;1040;p24"/>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1" name="Google Shape;1041;p24"/>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2" name="Google Shape;1042;p24"/>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3" name="Google Shape;1043;p24"/>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4" name="Google Shape;1044;p24"/>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5" name="Google Shape;1045;p24"/>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6" name="Google Shape;1046;p24"/>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7" name="Google Shape;1047;p24"/>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8" name="Google Shape;1048;p24"/>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9" name="Google Shape;1049;p24"/>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0" name="Google Shape;1050;p24"/>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1" name="Google Shape;1051;p24"/>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2" name="Google Shape;1052;p24"/>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3" name="Google Shape;1053;p24"/>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4" name="Google Shape;1054;p24"/>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55" name="Google Shape;1055;p24"/>
          <p:cNvSpPr txBox="1"/>
          <p:nvPr>
            <p:ph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1056" name="Google Shape;1056;p24"/>
          <p:cNvGrpSpPr/>
          <p:nvPr/>
        </p:nvGrpSpPr>
        <p:grpSpPr>
          <a:xfrm flipH="1" rot="10800000">
            <a:off x="5013642" y="2380044"/>
            <a:ext cx="3345959" cy="880694"/>
            <a:chOff x="736842" y="1480444"/>
            <a:chExt cx="3345959" cy="880694"/>
          </a:xfrm>
        </p:grpSpPr>
        <p:sp>
          <p:nvSpPr>
            <p:cNvPr id="1057" name="Google Shape;1057;p24"/>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8" name="Google Shape;1058;p24"/>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9" name="Google Shape;1059;p24"/>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0" name="Google Shape;1060;p24"/>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1" name="Google Shape;1061;p24"/>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2" name="Google Shape;1062;p24"/>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SECTION_TITLE_AND_DESCRIPTION_1">
    <p:spTree>
      <p:nvGrpSpPr>
        <p:cNvPr id="1063" name="Shape 1063"/>
        <p:cNvGrpSpPr/>
        <p:nvPr/>
      </p:nvGrpSpPr>
      <p:grpSpPr>
        <a:xfrm>
          <a:off x="0" y="0"/>
          <a:ext cx="0" cy="0"/>
          <a:chOff x="0" y="0"/>
          <a:chExt cx="0" cy="0"/>
        </a:xfrm>
      </p:grpSpPr>
      <p:grpSp>
        <p:nvGrpSpPr>
          <p:cNvPr id="1064" name="Google Shape;1064;p25"/>
          <p:cNvGrpSpPr/>
          <p:nvPr/>
        </p:nvGrpSpPr>
        <p:grpSpPr>
          <a:xfrm flipH="1">
            <a:off x="2027229" y="-391352"/>
            <a:ext cx="7116796" cy="2306821"/>
            <a:chOff x="0" y="-488450"/>
            <a:chExt cx="9144027" cy="2963923"/>
          </a:xfrm>
        </p:grpSpPr>
        <p:sp>
          <p:nvSpPr>
            <p:cNvPr id="1065" name="Google Shape;1065;p25"/>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6" name="Google Shape;1066;p25"/>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7" name="Google Shape;1067;p25"/>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8" name="Google Shape;1068;p25"/>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9" name="Google Shape;1069;p25"/>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0" name="Google Shape;1070;p25"/>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1" name="Google Shape;1071;p25"/>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2" name="Google Shape;1072;p25"/>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3" name="Google Shape;1073;p25"/>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4" name="Google Shape;1074;p25"/>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5" name="Google Shape;1075;p25"/>
            <p:cNvSpPr/>
            <p:nvPr/>
          </p:nvSpPr>
          <p:spPr>
            <a:xfrm>
              <a:off x="617975" y="1156024"/>
              <a:ext cx="79496" cy="67227"/>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6" name="Google Shape;1076;p25"/>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7" name="Google Shape;1077;p25"/>
            <p:cNvSpPr/>
            <p:nvPr/>
          </p:nvSpPr>
          <p:spPr>
            <a:xfrm>
              <a:off x="260439" y="1189474"/>
              <a:ext cx="252026" cy="131592"/>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8" name="Google Shape;1078;p25"/>
            <p:cNvSpPr/>
            <p:nvPr/>
          </p:nvSpPr>
          <p:spPr>
            <a:xfrm>
              <a:off x="463820" y="1125109"/>
              <a:ext cx="60927" cy="51525"/>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9" name="Google Shape;1079;p25"/>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0" name="Google Shape;1080;p25"/>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1" name="Google Shape;1081;p25"/>
            <p:cNvSpPr/>
            <p:nvPr/>
          </p:nvSpPr>
          <p:spPr>
            <a:xfrm>
              <a:off x="7457866" y="-335595"/>
              <a:ext cx="48645" cy="41383"/>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2" name="Google Shape;1082;p25"/>
            <p:cNvSpPr/>
            <p:nvPr/>
          </p:nvSpPr>
          <p:spPr>
            <a:xfrm>
              <a:off x="7128666" y="-353833"/>
              <a:ext cx="45937" cy="38848"/>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3" name="Google Shape;1083;p25"/>
            <p:cNvSpPr/>
            <p:nvPr/>
          </p:nvSpPr>
          <p:spPr>
            <a:xfrm>
              <a:off x="6998398" y="-335595"/>
              <a:ext cx="67600" cy="56841"/>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4" name="Google Shape;1084;p25"/>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5" name="Google Shape;1085;p25"/>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6" name="Google Shape;1086;p25"/>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7" name="Google Shape;1087;p25"/>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8" name="Google Shape;1088;p25"/>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9" name="Google Shape;1089;p25"/>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0" name="Google Shape;1090;p25"/>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1" name="Google Shape;1091;p25"/>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2" name="Google Shape;1092;p25"/>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3" name="Google Shape;1093;p25"/>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4" name="Google Shape;1094;p25"/>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95" name="Google Shape;1095;p25"/>
          <p:cNvSpPr txBox="1"/>
          <p:nvPr>
            <p:ph type="title"/>
          </p:nvPr>
        </p:nvSpPr>
        <p:spPr>
          <a:xfrm>
            <a:off x="720000" y="1152150"/>
            <a:ext cx="3389100" cy="841800"/>
          </a:xfrm>
          <a:prstGeom prst="rect">
            <a:avLst/>
          </a:prstGeom>
          <a:solidFill>
            <a:srgbClr val="FFFFFF"/>
          </a:solidFill>
        </p:spPr>
        <p:txBody>
          <a:bodyPr anchorCtr="0" anchor="ctr" bIns="91425" lIns="91425" spcFirstLastPara="1" rIns="91425" wrap="square" tIns="91425">
            <a:no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1096" name="Google Shape;1096;p25"/>
          <p:cNvSpPr txBox="1"/>
          <p:nvPr>
            <p:ph idx="1" type="subTitle"/>
          </p:nvPr>
        </p:nvSpPr>
        <p:spPr>
          <a:xfrm>
            <a:off x="720000" y="2133485"/>
            <a:ext cx="3389100" cy="2124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1097" name="Google Shape;1097;p25"/>
          <p:cNvSpPr/>
          <p:nvPr/>
        </p:nvSpPr>
        <p:spPr>
          <a:xfrm flipH="1">
            <a:off x="5078077" y="4350095"/>
            <a:ext cx="33444" cy="33557"/>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8" name="Google Shape;1098;p25"/>
          <p:cNvSpPr/>
          <p:nvPr/>
        </p:nvSpPr>
        <p:spPr>
          <a:xfrm flipH="1">
            <a:off x="5240683" y="4436246"/>
            <a:ext cx="33557" cy="33557"/>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9" name="Google Shape;1099;p25"/>
          <p:cNvSpPr/>
          <p:nvPr/>
        </p:nvSpPr>
        <p:spPr>
          <a:xfrm flipH="1">
            <a:off x="5143676" y="4534755"/>
            <a:ext cx="33444" cy="33444"/>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0" name="Google Shape;1100;p25"/>
          <p:cNvSpPr/>
          <p:nvPr/>
        </p:nvSpPr>
        <p:spPr>
          <a:xfrm flipH="1">
            <a:off x="5177121" y="4315932"/>
            <a:ext cx="33595" cy="33557"/>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1" name="Google Shape;1101;p25"/>
          <p:cNvSpPr/>
          <p:nvPr/>
        </p:nvSpPr>
        <p:spPr>
          <a:xfrm flipH="1" rot="8504608">
            <a:off x="482881" y="3042756"/>
            <a:ext cx="33444" cy="33557"/>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2" name="Google Shape;1102;p25"/>
          <p:cNvSpPr/>
          <p:nvPr/>
        </p:nvSpPr>
        <p:spPr>
          <a:xfrm flipH="1" rot="8504608">
            <a:off x="301751" y="3075821"/>
            <a:ext cx="33557" cy="33557"/>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3" name="Google Shape;1103;p25"/>
          <p:cNvSpPr/>
          <p:nvPr/>
        </p:nvSpPr>
        <p:spPr>
          <a:xfrm flipH="1" rot="8504608">
            <a:off x="317069" y="2938469"/>
            <a:ext cx="33444" cy="33444"/>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4" name="Google Shape;1104;p25"/>
          <p:cNvSpPr/>
          <p:nvPr/>
        </p:nvSpPr>
        <p:spPr>
          <a:xfrm flipH="1" rot="8504608">
            <a:off x="426124" y="3130955"/>
            <a:ext cx="33595" cy="33557"/>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4">
  <p:cSld name="ONE_COLUMN_TEXT_1">
    <p:spTree>
      <p:nvGrpSpPr>
        <p:cNvPr id="1105" name="Shape 1105"/>
        <p:cNvGrpSpPr/>
        <p:nvPr/>
      </p:nvGrpSpPr>
      <p:grpSpPr>
        <a:xfrm>
          <a:off x="0" y="0"/>
          <a:ext cx="0" cy="0"/>
          <a:chOff x="0" y="0"/>
          <a:chExt cx="0" cy="0"/>
        </a:xfrm>
      </p:grpSpPr>
      <p:grpSp>
        <p:nvGrpSpPr>
          <p:cNvPr id="1106" name="Google Shape;1106;p26"/>
          <p:cNvGrpSpPr/>
          <p:nvPr/>
        </p:nvGrpSpPr>
        <p:grpSpPr>
          <a:xfrm flipH="1">
            <a:off x="5061227" y="3690244"/>
            <a:ext cx="3345959" cy="880694"/>
            <a:chOff x="736842" y="1480444"/>
            <a:chExt cx="3345959" cy="880694"/>
          </a:xfrm>
        </p:grpSpPr>
        <p:sp>
          <p:nvSpPr>
            <p:cNvPr id="1107" name="Google Shape;1107;p26"/>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8" name="Google Shape;1108;p26"/>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9" name="Google Shape;1109;p26"/>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0" name="Google Shape;1110;p26"/>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1" name="Google Shape;1111;p26"/>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2" name="Google Shape;1112;p26"/>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13" name="Google Shape;1113;p26"/>
          <p:cNvSpPr/>
          <p:nvPr/>
        </p:nvSpPr>
        <p:spPr>
          <a:xfrm flipH="1">
            <a:off x="2031"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4" name="Google Shape;1114;p26"/>
          <p:cNvSpPr/>
          <p:nvPr/>
        </p:nvSpPr>
        <p:spPr>
          <a:xfrm flipH="1">
            <a:off x="2031"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5" name="Google Shape;1115;p26"/>
          <p:cNvSpPr/>
          <p:nvPr/>
        </p:nvSpPr>
        <p:spPr>
          <a:xfrm flipH="1">
            <a:off x="2031"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6" name="Google Shape;1116;p26"/>
          <p:cNvSpPr/>
          <p:nvPr/>
        </p:nvSpPr>
        <p:spPr>
          <a:xfrm flipH="1">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7" name="Google Shape;1117;p26"/>
          <p:cNvSpPr/>
          <p:nvPr/>
        </p:nvSpPr>
        <p:spPr>
          <a:xfrm flipH="1">
            <a:off x="5737814"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8" name="Google Shape;1118;p26"/>
          <p:cNvSpPr/>
          <p:nvPr/>
        </p:nvSpPr>
        <p:spPr>
          <a:xfrm flipH="1">
            <a:off x="5514511"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9" name="Google Shape;1119;p26"/>
          <p:cNvSpPr/>
          <p:nvPr/>
        </p:nvSpPr>
        <p:spPr>
          <a:xfrm flipH="1">
            <a:off x="5514511"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0" name="Google Shape;1120;p26"/>
          <p:cNvSpPr/>
          <p:nvPr/>
        </p:nvSpPr>
        <p:spPr>
          <a:xfrm flipH="1">
            <a:off x="7562630"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1" name="Google Shape;1121;p26"/>
          <p:cNvSpPr/>
          <p:nvPr/>
        </p:nvSpPr>
        <p:spPr>
          <a:xfrm flipH="1">
            <a:off x="7406153"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2" name="Google Shape;1122;p26"/>
          <p:cNvSpPr/>
          <p:nvPr/>
        </p:nvSpPr>
        <p:spPr>
          <a:xfrm flipH="1">
            <a:off x="7515822"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3" name="Google Shape;1123;p26"/>
          <p:cNvSpPr/>
          <p:nvPr/>
        </p:nvSpPr>
        <p:spPr>
          <a:xfrm flipH="1">
            <a:off x="3852168"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4" name="Google Shape;1124;p26"/>
          <p:cNvSpPr/>
          <p:nvPr/>
        </p:nvSpPr>
        <p:spPr>
          <a:xfrm flipH="1">
            <a:off x="3758747"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5" name="Google Shape;1125;p26"/>
          <p:cNvSpPr/>
          <p:nvPr/>
        </p:nvSpPr>
        <p:spPr>
          <a:xfrm flipH="1">
            <a:off x="3953810"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6" name="Google Shape;1126;p26"/>
          <p:cNvSpPr/>
          <p:nvPr/>
        </p:nvSpPr>
        <p:spPr>
          <a:xfrm flipH="1">
            <a:off x="4187364"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7" name="Google Shape;1127;p26"/>
          <p:cNvSpPr/>
          <p:nvPr/>
        </p:nvSpPr>
        <p:spPr>
          <a:xfrm flipH="1">
            <a:off x="5667700"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8" name="Google Shape;1128;p26"/>
          <p:cNvSpPr/>
          <p:nvPr/>
        </p:nvSpPr>
        <p:spPr>
          <a:xfrm flipH="1">
            <a:off x="530455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9" name="Google Shape;1129;p26"/>
          <p:cNvSpPr/>
          <p:nvPr/>
        </p:nvSpPr>
        <p:spPr>
          <a:xfrm flipH="1">
            <a:off x="726195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0" name="Google Shape;1130;p26"/>
          <p:cNvSpPr/>
          <p:nvPr/>
        </p:nvSpPr>
        <p:spPr>
          <a:xfrm flipH="1">
            <a:off x="7339714"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1" name="Google Shape;1131;p26"/>
          <p:cNvSpPr/>
          <p:nvPr/>
        </p:nvSpPr>
        <p:spPr>
          <a:xfrm flipH="1">
            <a:off x="5409769"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2" name="Google Shape;1132;p26"/>
          <p:cNvSpPr/>
          <p:nvPr/>
        </p:nvSpPr>
        <p:spPr>
          <a:xfrm flipH="1">
            <a:off x="4201674"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3" name="Google Shape;1133;p26"/>
          <p:cNvSpPr/>
          <p:nvPr/>
        </p:nvSpPr>
        <p:spPr>
          <a:xfrm flipH="1">
            <a:off x="7588253"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4" name="Google Shape;1134;p26"/>
          <p:cNvSpPr txBox="1"/>
          <p:nvPr>
            <p:ph idx="1" type="subTitle"/>
          </p:nvPr>
        </p:nvSpPr>
        <p:spPr>
          <a:xfrm>
            <a:off x="720000" y="2215850"/>
            <a:ext cx="4465500" cy="20268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434343"/>
              </a:buClr>
              <a:buSzPts val="1400"/>
              <a:buFont typeface="Anaheim"/>
              <a:buChar char="●"/>
              <a:defRPr sz="1400">
                <a:solidFill>
                  <a:srgbClr val="191919"/>
                </a:solidFill>
              </a:defRPr>
            </a:lvl1pPr>
            <a:lvl2pPr lvl="1" rtl="0" algn="ctr">
              <a:lnSpc>
                <a:spcPct val="100000"/>
              </a:lnSpc>
              <a:spcBef>
                <a:spcPts val="0"/>
              </a:spcBef>
              <a:spcAft>
                <a:spcPts val="0"/>
              </a:spcAft>
              <a:buClr>
                <a:srgbClr val="434343"/>
              </a:buClr>
              <a:buSzPts val="1600"/>
              <a:buFont typeface="Anaheim"/>
              <a:buChar char="○"/>
              <a:defRPr/>
            </a:lvl2pPr>
            <a:lvl3pPr lvl="2" rtl="0" algn="ctr">
              <a:lnSpc>
                <a:spcPct val="100000"/>
              </a:lnSpc>
              <a:spcBef>
                <a:spcPts val="0"/>
              </a:spcBef>
              <a:spcAft>
                <a:spcPts val="0"/>
              </a:spcAft>
              <a:buClr>
                <a:srgbClr val="434343"/>
              </a:buClr>
              <a:buSzPts val="1600"/>
              <a:buFont typeface="Anaheim"/>
              <a:buChar char="■"/>
              <a:defRPr/>
            </a:lvl3pPr>
            <a:lvl4pPr lvl="3" rtl="0" algn="ctr">
              <a:lnSpc>
                <a:spcPct val="100000"/>
              </a:lnSpc>
              <a:spcBef>
                <a:spcPts val="0"/>
              </a:spcBef>
              <a:spcAft>
                <a:spcPts val="0"/>
              </a:spcAft>
              <a:buClr>
                <a:srgbClr val="434343"/>
              </a:buClr>
              <a:buSzPts val="1600"/>
              <a:buFont typeface="Anaheim"/>
              <a:buChar char="●"/>
              <a:defRPr/>
            </a:lvl4pPr>
            <a:lvl5pPr lvl="4" rtl="0" algn="ctr">
              <a:lnSpc>
                <a:spcPct val="100000"/>
              </a:lnSpc>
              <a:spcBef>
                <a:spcPts val="0"/>
              </a:spcBef>
              <a:spcAft>
                <a:spcPts val="0"/>
              </a:spcAft>
              <a:buClr>
                <a:srgbClr val="434343"/>
              </a:buClr>
              <a:buSzPts val="1600"/>
              <a:buFont typeface="Anaheim"/>
              <a:buChar char="○"/>
              <a:defRPr/>
            </a:lvl5pPr>
            <a:lvl6pPr lvl="5" rtl="0" algn="ctr">
              <a:lnSpc>
                <a:spcPct val="100000"/>
              </a:lnSpc>
              <a:spcBef>
                <a:spcPts val="0"/>
              </a:spcBef>
              <a:spcAft>
                <a:spcPts val="0"/>
              </a:spcAft>
              <a:buClr>
                <a:srgbClr val="434343"/>
              </a:buClr>
              <a:buSzPts val="1600"/>
              <a:buFont typeface="Anaheim"/>
              <a:buChar char="■"/>
              <a:defRPr/>
            </a:lvl6pPr>
            <a:lvl7pPr lvl="6" rtl="0" algn="ctr">
              <a:lnSpc>
                <a:spcPct val="100000"/>
              </a:lnSpc>
              <a:spcBef>
                <a:spcPts val="0"/>
              </a:spcBef>
              <a:spcAft>
                <a:spcPts val="0"/>
              </a:spcAft>
              <a:buClr>
                <a:srgbClr val="434343"/>
              </a:buClr>
              <a:buSzPts val="1600"/>
              <a:buFont typeface="Anaheim"/>
              <a:buChar char="●"/>
              <a:defRPr/>
            </a:lvl7pPr>
            <a:lvl8pPr lvl="7" rtl="0" algn="ctr">
              <a:lnSpc>
                <a:spcPct val="100000"/>
              </a:lnSpc>
              <a:spcBef>
                <a:spcPts val="0"/>
              </a:spcBef>
              <a:spcAft>
                <a:spcPts val="0"/>
              </a:spcAft>
              <a:buClr>
                <a:srgbClr val="434343"/>
              </a:buClr>
              <a:buSzPts val="1600"/>
              <a:buFont typeface="Anaheim"/>
              <a:buChar char="○"/>
              <a:defRPr/>
            </a:lvl8pPr>
            <a:lvl9pPr lvl="8" rtl="0" algn="ctr">
              <a:lnSpc>
                <a:spcPct val="100000"/>
              </a:lnSpc>
              <a:spcBef>
                <a:spcPts val="0"/>
              </a:spcBef>
              <a:spcAft>
                <a:spcPts val="0"/>
              </a:spcAft>
              <a:buClr>
                <a:srgbClr val="434343"/>
              </a:buClr>
              <a:buSzPts val="1600"/>
              <a:buFont typeface="Anaheim"/>
              <a:buChar char="■"/>
              <a:defRPr/>
            </a:lvl9pPr>
          </a:lstStyle>
          <a:p/>
        </p:txBody>
      </p:sp>
      <p:sp>
        <p:nvSpPr>
          <p:cNvPr id="1135" name="Google Shape;1135;p26"/>
          <p:cNvSpPr txBox="1"/>
          <p:nvPr>
            <p:ph type="title"/>
          </p:nvPr>
        </p:nvSpPr>
        <p:spPr>
          <a:xfrm>
            <a:off x="720000" y="900850"/>
            <a:ext cx="4465500" cy="11751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5">
  <p:cSld name="SECTION_TITLE_AND_DESCRIPTION_1_2">
    <p:spTree>
      <p:nvGrpSpPr>
        <p:cNvPr id="1136" name="Shape 1136"/>
        <p:cNvGrpSpPr/>
        <p:nvPr/>
      </p:nvGrpSpPr>
      <p:grpSpPr>
        <a:xfrm>
          <a:off x="0" y="0"/>
          <a:ext cx="0" cy="0"/>
          <a:chOff x="0" y="0"/>
          <a:chExt cx="0" cy="0"/>
        </a:xfrm>
      </p:grpSpPr>
      <p:grpSp>
        <p:nvGrpSpPr>
          <p:cNvPr id="1137" name="Google Shape;1137;p27"/>
          <p:cNvGrpSpPr/>
          <p:nvPr/>
        </p:nvGrpSpPr>
        <p:grpSpPr>
          <a:xfrm>
            <a:off x="-59596" y="-391352"/>
            <a:ext cx="7116796" cy="2306821"/>
            <a:chOff x="0" y="-488450"/>
            <a:chExt cx="9144027" cy="2963923"/>
          </a:xfrm>
        </p:grpSpPr>
        <p:sp>
          <p:nvSpPr>
            <p:cNvPr id="1138" name="Google Shape;1138;p27"/>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9" name="Google Shape;1139;p27"/>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0" name="Google Shape;1140;p27"/>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1" name="Google Shape;1141;p27"/>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2" name="Google Shape;1142;p27"/>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3" name="Google Shape;1143;p27"/>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4" name="Google Shape;1144;p27"/>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5" name="Google Shape;1145;p27"/>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6" name="Google Shape;1146;p27"/>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7" name="Google Shape;1147;p27"/>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8" name="Google Shape;1148;p27"/>
            <p:cNvSpPr/>
            <p:nvPr/>
          </p:nvSpPr>
          <p:spPr>
            <a:xfrm>
              <a:off x="617975" y="1156024"/>
              <a:ext cx="79496" cy="67227"/>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9" name="Google Shape;1149;p27"/>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0" name="Google Shape;1150;p27"/>
            <p:cNvSpPr/>
            <p:nvPr/>
          </p:nvSpPr>
          <p:spPr>
            <a:xfrm>
              <a:off x="260439" y="1189474"/>
              <a:ext cx="252026" cy="131592"/>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1" name="Google Shape;1151;p27"/>
            <p:cNvSpPr/>
            <p:nvPr/>
          </p:nvSpPr>
          <p:spPr>
            <a:xfrm>
              <a:off x="463820" y="1125109"/>
              <a:ext cx="60927" cy="51525"/>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2" name="Google Shape;1152;p27"/>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3" name="Google Shape;1153;p27"/>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4" name="Google Shape;1154;p27"/>
            <p:cNvSpPr/>
            <p:nvPr/>
          </p:nvSpPr>
          <p:spPr>
            <a:xfrm>
              <a:off x="7457866" y="-335595"/>
              <a:ext cx="48645" cy="41383"/>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5" name="Google Shape;1155;p27"/>
            <p:cNvSpPr/>
            <p:nvPr/>
          </p:nvSpPr>
          <p:spPr>
            <a:xfrm>
              <a:off x="7128666" y="-353833"/>
              <a:ext cx="45937" cy="38848"/>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6" name="Google Shape;1156;p27"/>
            <p:cNvSpPr/>
            <p:nvPr/>
          </p:nvSpPr>
          <p:spPr>
            <a:xfrm>
              <a:off x="6998398" y="-335595"/>
              <a:ext cx="67600" cy="56841"/>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7" name="Google Shape;1157;p27"/>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8" name="Google Shape;1158;p27"/>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9" name="Google Shape;1159;p27"/>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0" name="Google Shape;1160;p27"/>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1" name="Google Shape;1161;p27"/>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2" name="Google Shape;1162;p27"/>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3" name="Google Shape;1163;p27"/>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4" name="Google Shape;1164;p27"/>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5" name="Google Shape;1165;p27"/>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6" name="Google Shape;1166;p27"/>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7" name="Google Shape;1167;p27"/>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68" name="Google Shape;1168;p27"/>
          <p:cNvSpPr txBox="1"/>
          <p:nvPr>
            <p:ph type="title"/>
          </p:nvPr>
        </p:nvSpPr>
        <p:spPr>
          <a:xfrm>
            <a:off x="4820574" y="1501950"/>
            <a:ext cx="3096900" cy="841800"/>
          </a:xfrm>
          <a:prstGeom prst="rect">
            <a:avLst/>
          </a:prstGeom>
          <a:solidFill>
            <a:srgbClr val="FFFFFF"/>
          </a:solidFill>
        </p:spPr>
        <p:txBody>
          <a:bodyPr anchorCtr="0" anchor="ctr" bIns="91425" lIns="91425" spcFirstLastPara="1" rIns="91425" wrap="square" tIns="91425">
            <a:noAutofit/>
          </a:bodyPr>
          <a:lstStyle>
            <a:lvl1pPr lvl="0" rtl="0" algn="r">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1169" name="Google Shape;1169;p27"/>
          <p:cNvSpPr txBox="1"/>
          <p:nvPr>
            <p:ph idx="1" type="subTitle"/>
          </p:nvPr>
        </p:nvSpPr>
        <p:spPr>
          <a:xfrm>
            <a:off x="4820574" y="2483277"/>
            <a:ext cx="3096900" cy="14253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600"/>
              <a:buNone/>
              <a:defRPr/>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1170" name="Google Shape;1170;p27"/>
          <p:cNvSpPr/>
          <p:nvPr/>
        </p:nvSpPr>
        <p:spPr>
          <a:xfrm flipH="1">
            <a:off x="5078077" y="4350095"/>
            <a:ext cx="33444" cy="33557"/>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1" name="Google Shape;1171;p27"/>
          <p:cNvSpPr/>
          <p:nvPr/>
        </p:nvSpPr>
        <p:spPr>
          <a:xfrm flipH="1">
            <a:off x="5240683" y="4436246"/>
            <a:ext cx="33557" cy="33557"/>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2" name="Google Shape;1172;p27"/>
          <p:cNvSpPr/>
          <p:nvPr/>
        </p:nvSpPr>
        <p:spPr>
          <a:xfrm flipH="1">
            <a:off x="5143676" y="4534755"/>
            <a:ext cx="33444" cy="33444"/>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3" name="Google Shape;1173;p27"/>
          <p:cNvSpPr/>
          <p:nvPr/>
        </p:nvSpPr>
        <p:spPr>
          <a:xfrm flipH="1">
            <a:off x="5177121" y="4315932"/>
            <a:ext cx="33595" cy="33557"/>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4" name="Google Shape;1174;p27"/>
          <p:cNvSpPr/>
          <p:nvPr/>
        </p:nvSpPr>
        <p:spPr>
          <a:xfrm flipH="1" rot="8504608">
            <a:off x="482881" y="3042756"/>
            <a:ext cx="33444" cy="33557"/>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5" name="Google Shape;1175;p27"/>
          <p:cNvSpPr/>
          <p:nvPr/>
        </p:nvSpPr>
        <p:spPr>
          <a:xfrm flipH="1" rot="8504608">
            <a:off x="301751" y="3075821"/>
            <a:ext cx="33557" cy="33557"/>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6" name="Google Shape;1176;p27"/>
          <p:cNvSpPr/>
          <p:nvPr/>
        </p:nvSpPr>
        <p:spPr>
          <a:xfrm flipH="1" rot="8504608">
            <a:off x="317069" y="2938469"/>
            <a:ext cx="33444" cy="33444"/>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7" name="Google Shape;1177;p27"/>
          <p:cNvSpPr/>
          <p:nvPr/>
        </p:nvSpPr>
        <p:spPr>
          <a:xfrm flipH="1" rot="8504608">
            <a:off x="426124" y="3130955"/>
            <a:ext cx="33595" cy="33557"/>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8" name="Google Shape;1178;p27"/>
          <p:cNvSpPr/>
          <p:nvPr>
            <p:ph idx="2" type="pic"/>
          </p:nvPr>
        </p:nvSpPr>
        <p:spPr>
          <a:xfrm>
            <a:off x="1069200" y="1170501"/>
            <a:ext cx="3069600" cy="3069600"/>
          </a:xfrm>
          <a:prstGeom prst="ellipse">
            <a:avLst/>
          </a:prstGeom>
          <a:noFill/>
          <a:ln>
            <a:noFill/>
          </a:ln>
        </p:spPr>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6">
  <p:cSld name="CUSTOM_1_1_1">
    <p:spTree>
      <p:nvGrpSpPr>
        <p:cNvPr id="1179" name="Shape 1179"/>
        <p:cNvGrpSpPr/>
        <p:nvPr/>
      </p:nvGrpSpPr>
      <p:grpSpPr>
        <a:xfrm>
          <a:off x="0" y="0"/>
          <a:ext cx="0" cy="0"/>
          <a:chOff x="0" y="0"/>
          <a:chExt cx="0" cy="0"/>
        </a:xfrm>
      </p:grpSpPr>
      <p:grpSp>
        <p:nvGrpSpPr>
          <p:cNvPr id="1180" name="Google Shape;1180;p28"/>
          <p:cNvGrpSpPr/>
          <p:nvPr/>
        </p:nvGrpSpPr>
        <p:grpSpPr>
          <a:xfrm flipH="1">
            <a:off x="0" y="-488450"/>
            <a:ext cx="9144027" cy="2963923"/>
            <a:chOff x="0" y="-488450"/>
            <a:chExt cx="9144027" cy="2963923"/>
          </a:xfrm>
        </p:grpSpPr>
        <p:sp>
          <p:nvSpPr>
            <p:cNvPr id="1181" name="Google Shape;1181;p28"/>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2" name="Google Shape;1182;p28"/>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3" name="Google Shape;1183;p28"/>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4" name="Google Shape;1184;p28"/>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5" name="Google Shape;1185;p28"/>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6" name="Google Shape;1186;p28"/>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7" name="Google Shape;1187;p28"/>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8" name="Google Shape;1188;p28"/>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9" name="Google Shape;1189;p28"/>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0" name="Google Shape;1190;p28"/>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1" name="Google Shape;1191;p28"/>
            <p:cNvSpPr/>
            <p:nvPr/>
          </p:nvSpPr>
          <p:spPr>
            <a:xfrm>
              <a:off x="617975" y="1156024"/>
              <a:ext cx="79496" cy="67227"/>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2" name="Google Shape;1192;p28"/>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3" name="Google Shape;1193;p28"/>
            <p:cNvSpPr/>
            <p:nvPr/>
          </p:nvSpPr>
          <p:spPr>
            <a:xfrm>
              <a:off x="260439" y="1189474"/>
              <a:ext cx="252026" cy="131592"/>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4" name="Google Shape;1194;p28"/>
            <p:cNvSpPr/>
            <p:nvPr/>
          </p:nvSpPr>
          <p:spPr>
            <a:xfrm>
              <a:off x="463820" y="1125109"/>
              <a:ext cx="60927" cy="51525"/>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5" name="Google Shape;1195;p28"/>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6" name="Google Shape;1196;p28"/>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7" name="Google Shape;1197;p28"/>
            <p:cNvSpPr/>
            <p:nvPr/>
          </p:nvSpPr>
          <p:spPr>
            <a:xfrm>
              <a:off x="7457866" y="-335595"/>
              <a:ext cx="48645" cy="41383"/>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8" name="Google Shape;1198;p28"/>
            <p:cNvSpPr/>
            <p:nvPr/>
          </p:nvSpPr>
          <p:spPr>
            <a:xfrm>
              <a:off x="7128666" y="-353833"/>
              <a:ext cx="45937" cy="38848"/>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9" name="Google Shape;1199;p28"/>
            <p:cNvSpPr/>
            <p:nvPr/>
          </p:nvSpPr>
          <p:spPr>
            <a:xfrm>
              <a:off x="6998398" y="-335595"/>
              <a:ext cx="67600" cy="56841"/>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0" name="Google Shape;1200;p28"/>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1" name="Google Shape;1201;p28"/>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2" name="Google Shape;1202;p28"/>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3" name="Google Shape;1203;p28"/>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4" name="Google Shape;1204;p28"/>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5" name="Google Shape;1205;p28"/>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6" name="Google Shape;1206;p28"/>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7" name="Google Shape;1207;p28"/>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8" name="Google Shape;1208;p28"/>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9" name="Google Shape;1209;p28"/>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0" name="Google Shape;1210;p28"/>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11" name="Google Shape;1211;p28"/>
          <p:cNvSpPr/>
          <p:nvPr/>
        </p:nvSpPr>
        <p:spPr>
          <a:xfrm>
            <a:off x="399105" y="2497617"/>
            <a:ext cx="42969" cy="43115"/>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2" name="Google Shape;1212;p28"/>
          <p:cNvSpPr/>
          <p:nvPr/>
        </p:nvSpPr>
        <p:spPr>
          <a:xfrm>
            <a:off x="190048" y="2608302"/>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3" name="Google Shape;1213;p28"/>
          <p:cNvSpPr/>
          <p:nvPr/>
        </p:nvSpPr>
        <p:spPr>
          <a:xfrm>
            <a:off x="314826" y="2734863"/>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4" name="Google Shape;1214;p28"/>
          <p:cNvSpPr/>
          <p:nvPr/>
        </p:nvSpPr>
        <p:spPr>
          <a:xfrm>
            <a:off x="271662" y="2453724"/>
            <a:ext cx="43163" cy="43115"/>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15" name="Google Shape;1215;p28"/>
          <p:cNvGrpSpPr/>
          <p:nvPr/>
        </p:nvGrpSpPr>
        <p:grpSpPr>
          <a:xfrm>
            <a:off x="5798042" y="4228494"/>
            <a:ext cx="3345959" cy="880694"/>
            <a:chOff x="736842" y="1480444"/>
            <a:chExt cx="3345959" cy="880694"/>
          </a:xfrm>
        </p:grpSpPr>
        <p:sp>
          <p:nvSpPr>
            <p:cNvPr id="1216" name="Google Shape;1216;p28"/>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7" name="Google Shape;1217;p28"/>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8" name="Google Shape;1218;p28"/>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9" name="Google Shape;1219;p28"/>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0" name="Google Shape;1220;p28"/>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1" name="Google Shape;1221;p28"/>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22" name="Google Shape;1222;p28"/>
          <p:cNvSpPr txBox="1"/>
          <p:nvPr>
            <p:ph type="title"/>
          </p:nvPr>
        </p:nvSpPr>
        <p:spPr>
          <a:xfrm flipH="1">
            <a:off x="4953282" y="1994325"/>
            <a:ext cx="3080700" cy="4875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223" name="Google Shape;1223;p28"/>
          <p:cNvSpPr txBox="1"/>
          <p:nvPr>
            <p:ph idx="1" type="subTitle"/>
          </p:nvPr>
        </p:nvSpPr>
        <p:spPr>
          <a:xfrm flipH="1">
            <a:off x="4957550" y="2625325"/>
            <a:ext cx="3080700" cy="1262400"/>
          </a:xfrm>
          <a:prstGeom prst="rect">
            <a:avLst/>
          </a:prstGeom>
        </p:spPr>
        <p:txBody>
          <a:bodyPr anchorCtr="0" anchor="t" bIns="91425" lIns="91425" spcFirstLastPara="1" rIns="91425" wrap="square" tIns="91425">
            <a:noAutofit/>
          </a:bodyPr>
          <a:lstStyle>
            <a:lvl1pPr lvl="0" algn="ctr">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7">
  <p:cSld name="TITLE_ONLY_2">
    <p:spTree>
      <p:nvGrpSpPr>
        <p:cNvPr id="1224" name="Shape 1224"/>
        <p:cNvGrpSpPr/>
        <p:nvPr/>
      </p:nvGrpSpPr>
      <p:grpSpPr>
        <a:xfrm>
          <a:off x="0" y="0"/>
          <a:ext cx="0" cy="0"/>
          <a:chOff x="0" y="0"/>
          <a:chExt cx="0" cy="0"/>
        </a:xfrm>
      </p:grpSpPr>
      <p:grpSp>
        <p:nvGrpSpPr>
          <p:cNvPr id="1225" name="Google Shape;1225;p29"/>
          <p:cNvGrpSpPr/>
          <p:nvPr/>
        </p:nvGrpSpPr>
        <p:grpSpPr>
          <a:xfrm>
            <a:off x="0" y="-128005"/>
            <a:ext cx="3322995" cy="1292489"/>
            <a:chOff x="0" y="-42425"/>
            <a:chExt cx="3322995" cy="1292489"/>
          </a:xfrm>
        </p:grpSpPr>
        <p:sp>
          <p:nvSpPr>
            <p:cNvPr id="1226" name="Google Shape;1226;p29"/>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7" name="Google Shape;1227;p29"/>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8" name="Google Shape;1228;p29"/>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9" name="Google Shape;1229;p29"/>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0" name="Google Shape;1230;p29"/>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1" name="Google Shape;1231;p29"/>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2" name="Google Shape;1232;p29"/>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3" name="Google Shape;1233;p29"/>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4" name="Google Shape;1234;p29"/>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5" name="Google Shape;1235;p29"/>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6" name="Google Shape;1236;p29"/>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7" name="Google Shape;1237;p29"/>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8" name="Google Shape;1238;p29"/>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9" name="Google Shape;1239;p29"/>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0" name="Google Shape;1240;p29"/>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1" name="Google Shape;1241;p29"/>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2" name="Google Shape;1242;p29"/>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3" name="Google Shape;1243;p29"/>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4" name="Google Shape;1244;p29"/>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5" name="Google Shape;1245;p29"/>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6" name="Google Shape;1246;p29"/>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7" name="Google Shape;1247;p29"/>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8" name="Google Shape;1248;p29"/>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9" name="Google Shape;1249;p29"/>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0" name="Google Shape;1250;p29"/>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1" name="Google Shape;1251;p29"/>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2" name="Google Shape;1252;p29"/>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3" name="Google Shape;1253;p29"/>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4" name="Google Shape;1254;p29"/>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5" name="Google Shape;1255;p29"/>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6" name="Google Shape;1256;p29"/>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7" name="Google Shape;1257;p29"/>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58" name="Google Shape;1258;p29"/>
          <p:cNvSpPr txBox="1"/>
          <p:nvPr>
            <p:ph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1259" name="Google Shape;1259;p29"/>
          <p:cNvGrpSpPr/>
          <p:nvPr/>
        </p:nvGrpSpPr>
        <p:grpSpPr>
          <a:xfrm rot="10800000">
            <a:off x="397367" y="3259044"/>
            <a:ext cx="3345959" cy="880694"/>
            <a:chOff x="736842" y="1480444"/>
            <a:chExt cx="3345959" cy="880694"/>
          </a:xfrm>
        </p:grpSpPr>
        <p:sp>
          <p:nvSpPr>
            <p:cNvPr id="1260" name="Google Shape;1260;p29"/>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1" name="Google Shape;1261;p29"/>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2" name="Google Shape;1262;p29"/>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3" name="Google Shape;1263;p29"/>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4" name="Google Shape;1264;p29"/>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5" name="Google Shape;1265;p29"/>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66" name="Google Shape;1266;p29"/>
          <p:cNvSpPr txBox="1"/>
          <p:nvPr>
            <p:ph idx="1" type="subTitle"/>
          </p:nvPr>
        </p:nvSpPr>
        <p:spPr>
          <a:xfrm>
            <a:off x="720950" y="1013875"/>
            <a:ext cx="7703100" cy="978000"/>
          </a:xfrm>
          <a:prstGeom prst="rect">
            <a:avLst/>
          </a:prstGeom>
        </p:spPr>
        <p:txBody>
          <a:bodyPr anchorCtr="0" anchor="t" bIns="91425" lIns="91425" spcFirstLastPara="1" rIns="91425" wrap="square" tIns="91425">
            <a:noAutofit/>
          </a:bodyPr>
          <a:lstStyle>
            <a:lvl1pPr lvl="0">
              <a:spcBef>
                <a:spcPts val="0"/>
              </a:spcBef>
              <a:spcAft>
                <a:spcPts val="0"/>
              </a:spcAft>
              <a:buSzPts val="1600"/>
              <a:buFont typeface="Darker Grotesque SemiBold"/>
              <a:buChar char="●"/>
              <a:defRPr sz="1400"/>
            </a:lvl1pPr>
            <a:lvl2pPr lvl="1">
              <a:spcBef>
                <a:spcPts val="0"/>
              </a:spcBef>
              <a:spcAft>
                <a:spcPts val="0"/>
              </a:spcAft>
              <a:buClr>
                <a:srgbClr val="15325B"/>
              </a:buClr>
              <a:buSzPts val="1600"/>
              <a:buFont typeface="Darker Grotesque SemiBold"/>
              <a:buChar char="○"/>
              <a:defRPr/>
            </a:lvl2pPr>
            <a:lvl3pPr lvl="2">
              <a:spcBef>
                <a:spcPts val="0"/>
              </a:spcBef>
              <a:spcAft>
                <a:spcPts val="0"/>
              </a:spcAft>
              <a:buClr>
                <a:srgbClr val="15325B"/>
              </a:buClr>
              <a:buSzPts val="1600"/>
              <a:buFont typeface="Darker Grotesque SemiBold"/>
              <a:buChar char="■"/>
              <a:defRPr/>
            </a:lvl3pPr>
            <a:lvl4pPr lvl="3">
              <a:spcBef>
                <a:spcPts val="0"/>
              </a:spcBef>
              <a:spcAft>
                <a:spcPts val="0"/>
              </a:spcAft>
              <a:buClr>
                <a:srgbClr val="15325B"/>
              </a:buClr>
              <a:buSzPts val="1600"/>
              <a:buFont typeface="Darker Grotesque SemiBold"/>
              <a:buChar char="●"/>
              <a:defRPr/>
            </a:lvl4pPr>
            <a:lvl5pPr lvl="4">
              <a:spcBef>
                <a:spcPts val="0"/>
              </a:spcBef>
              <a:spcAft>
                <a:spcPts val="0"/>
              </a:spcAft>
              <a:buClr>
                <a:srgbClr val="15325B"/>
              </a:buClr>
              <a:buSzPts val="1600"/>
              <a:buFont typeface="Darker Grotesque SemiBold"/>
              <a:buChar char="○"/>
              <a:defRPr/>
            </a:lvl5pPr>
            <a:lvl6pPr lvl="5">
              <a:spcBef>
                <a:spcPts val="0"/>
              </a:spcBef>
              <a:spcAft>
                <a:spcPts val="0"/>
              </a:spcAft>
              <a:buClr>
                <a:srgbClr val="15325B"/>
              </a:buClr>
              <a:buSzPts val="1600"/>
              <a:buFont typeface="Darker Grotesque SemiBold"/>
              <a:buChar char="■"/>
              <a:defRPr/>
            </a:lvl6pPr>
            <a:lvl7pPr lvl="6">
              <a:spcBef>
                <a:spcPts val="0"/>
              </a:spcBef>
              <a:spcAft>
                <a:spcPts val="0"/>
              </a:spcAft>
              <a:buClr>
                <a:srgbClr val="15325B"/>
              </a:buClr>
              <a:buSzPts val="1600"/>
              <a:buFont typeface="Darker Grotesque SemiBold"/>
              <a:buChar char="●"/>
              <a:defRPr/>
            </a:lvl7pPr>
            <a:lvl8pPr lvl="7">
              <a:spcBef>
                <a:spcPts val="0"/>
              </a:spcBef>
              <a:spcAft>
                <a:spcPts val="0"/>
              </a:spcAft>
              <a:buClr>
                <a:srgbClr val="15325B"/>
              </a:buClr>
              <a:buSzPts val="1600"/>
              <a:buFont typeface="Darker Grotesque SemiBold"/>
              <a:buChar char="○"/>
              <a:defRPr/>
            </a:lvl8pPr>
            <a:lvl9pPr lvl="8">
              <a:spcBef>
                <a:spcPts val="0"/>
              </a:spcBef>
              <a:spcAft>
                <a:spcPts val="0"/>
              </a:spcAft>
              <a:buClr>
                <a:srgbClr val="15325B"/>
              </a:buClr>
              <a:buSzPts val="1600"/>
              <a:buFont typeface="Darker Grotesque SemiBold"/>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1">
  <p:cSld name="CAPTION_ONLY_1">
    <p:spTree>
      <p:nvGrpSpPr>
        <p:cNvPr id="1267" name="Shape 1267"/>
        <p:cNvGrpSpPr/>
        <p:nvPr/>
      </p:nvGrpSpPr>
      <p:grpSpPr>
        <a:xfrm>
          <a:off x="0" y="0"/>
          <a:ext cx="0" cy="0"/>
          <a:chOff x="0" y="0"/>
          <a:chExt cx="0" cy="0"/>
        </a:xfrm>
      </p:grpSpPr>
      <p:grpSp>
        <p:nvGrpSpPr>
          <p:cNvPr id="1268" name="Google Shape;1268;p30"/>
          <p:cNvGrpSpPr/>
          <p:nvPr/>
        </p:nvGrpSpPr>
        <p:grpSpPr>
          <a:xfrm>
            <a:off x="4712725" y="2944050"/>
            <a:ext cx="1477149" cy="378976"/>
            <a:chOff x="4865125" y="3248850"/>
            <a:chExt cx="1477149" cy="378976"/>
          </a:xfrm>
        </p:grpSpPr>
        <p:sp>
          <p:nvSpPr>
            <p:cNvPr id="1269" name="Google Shape;1269;p30"/>
            <p:cNvSpPr/>
            <p:nvPr/>
          </p:nvSpPr>
          <p:spPr>
            <a:xfrm>
              <a:off x="5863097" y="3248850"/>
              <a:ext cx="55038" cy="56828"/>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0" name="Google Shape;1270;p30"/>
            <p:cNvSpPr/>
            <p:nvPr/>
          </p:nvSpPr>
          <p:spPr>
            <a:xfrm>
              <a:off x="5128251" y="3553697"/>
              <a:ext cx="55038" cy="5689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1" name="Google Shape;1271;p30"/>
            <p:cNvSpPr/>
            <p:nvPr/>
          </p:nvSpPr>
          <p:spPr>
            <a:xfrm>
              <a:off x="6004311" y="3277361"/>
              <a:ext cx="55225" cy="5689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2" name="Google Shape;1272;p30"/>
            <p:cNvSpPr/>
            <p:nvPr/>
          </p:nvSpPr>
          <p:spPr>
            <a:xfrm>
              <a:off x="6287298" y="3570933"/>
              <a:ext cx="54976" cy="5689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3" name="Google Shape;1273;p30"/>
            <p:cNvSpPr/>
            <p:nvPr/>
          </p:nvSpPr>
          <p:spPr>
            <a:xfrm>
              <a:off x="5949270" y="3439610"/>
              <a:ext cx="55100" cy="5689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4" name="Google Shape;1274;p30"/>
            <p:cNvSpPr/>
            <p:nvPr/>
          </p:nvSpPr>
          <p:spPr>
            <a:xfrm>
              <a:off x="4865125" y="3452202"/>
              <a:ext cx="55287" cy="57149"/>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75" name="Google Shape;1275;p30"/>
          <p:cNvGrpSpPr/>
          <p:nvPr/>
        </p:nvGrpSpPr>
        <p:grpSpPr>
          <a:xfrm>
            <a:off x="1151428" y="3901712"/>
            <a:ext cx="445320" cy="572699"/>
            <a:chOff x="1303828" y="3901712"/>
            <a:chExt cx="445320" cy="572699"/>
          </a:xfrm>
        </p:grpSpPr>
        <p:sp>
          <p:nvSpPr>
            <p:cNvPr id="1276" name="Google Shape;1276;p30"/>
            <p:cNvSpPr/>
            <p:nvPr/>
          </p:nvSpPr>
          <p:spPr>
            <a:xfrm>
              <a:off x="1673223" y="3979271"/>
              <a:ext cx="75925" cy="76184"/>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7" name="Google Shape;1277;p30"/>
            <p:cNvSpPr/>
            <p:nvPr/>
          </p:nvSpPr>
          <p:spPr>
            <a:xfrm>
              <a:off x="1303828" y="4174850"/>
              <a:ext cx="76182" cy="76184"/>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8" name="Google Shape;1278;p30"/>
            <p:cNvSpPr/>
            <p:nvPr/>
          </p:nvSpPr>
          <p:spPr>
            <a:xfrm>
              <a:off x="1524306" y="4398485"/>
              <a:ext cx="75925" cy="75927"/>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9" name="Google Shape;1279;p30"/>
            <p:cNvSpPr/>
            <p:nvPr/>
          </p:nvSpPr>
          <p:spPr>
            <a:xfrm>
              <a:off x="1448036" y="3901712"/>
              <a:ext cx="76268" cy="76184"/>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80" name="Google Shape;1280;p30"/>
          <p:cNvGrpSpPr/>
          <p:nvPr/>
        </p:nvGrpSpPr>
        <p:grpSpPr>
          <a:xfrm>
            <a:off x="5030911" y="3444624"/>
            <a:ext cx="4054299" cy="1067137"/>
            <a:chOff x="736842" y="1480444"/>
            <a:chExt cx="3345959" cy="880694"/>
          </a:xfrm>
        </p:grpSpPr>
        <p:sp>
          <p:nvSpPr>
            <p:cNvPr id="1281" name="Google Shape;1281;p30"/>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2" name="Google Shape;1282;p30"/>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3" name="Google Shape;1283;p30"/>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4" name="Google Shape;1284;p30"/>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5" name="Google Shape;1285;p30"/>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6" name="Google Shape;1286;p30"/>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87" name="Google Shape;1287;p30"/>
          <p:cNvSpPr txBox="1"/>
          <p:nvPr>
            <p:ph type="title"/>
          </p:nvPr>
        </p:nvSpPr>
        <p:spPr>
          <a:xfrm>
            <a:off x="4518650" y="1955347"/>
            <a:ext cx="3376500" cy="1562100"/>
          </a:xfrm>
          <a:prstGeom prst="rect">
            <a:avLst/>
          </a:prstGeom>
          <a:solidFill>
            <a:schemeClr val="dk2"/>
          </a:solidFill>
        </p:spPr>
        <p:txBody>
          <a:bodyPr anchorCtr="0" anchor="t" bIns="91425" lIns="91425" spcFirstLastPara="1" rIns="91425" wrap="square" tIns="91425">
            <a:noAutofit/>
          </a:bodyPr>
          <a:lstStyle>
            <a:lvl1pPr lvl="0" rtl="0" algn="ctr">
              <a:spcBef>
                <a:spcPts val="0"/>
              </a:spcBef>
              <a:spcAft>
                <a:spcPts val="0"/>
              </a:spcAft>
              <a:buSzPts val="3000"/>
              <a:buNone/>
              <a:defRPr sz="4300"/>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3" name="Shape 123"/>
        <p:cNvGrpSpPr/>
        <p:nvPr/>
      </p:nvGrpSpPr>
      <p:grpSpPr>
        <a:xfrm>
          <a:off x="0" y="0"/>
          <a:ext cx="0" cy="0"/>
          <a:chOff x="0" y="0"/>
          <a:chExt cx="0" cy="0"/>
        </a:xfrm>
      </p:grpSpPr>
      <p:grpSp>
        <p:nvGrpSpPr>
          <p:cNvPr id="124" name="Google Shape;124;p4"/>
          <p:cNvGrpSpPr/>
          <p:nvPr/>
        </p:nvGrpSpPr>
        <p:grpSpPr>
          <a:xfrm flipH="1">
            <a:off x="75974" y="362600"/>
            <a:ext cx="8877974" cy="2415232"/>
            <a:chOff x="190048" y="362600"/>
            <a:chExt cx="8877974" cy="2415232"/>
          </a:xfrm>
        </p:grpSpPr>
        <p:sp>
          <p:nvSpPr>
            <p:cNvPr id="125" name="Google Shape;125;p4"/>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4"/>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4"/>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4"/>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4"/>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4"/>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4"/>
            <p:cNvSpPr/>
            <p:nvPr/>
          </p:nvSpPr>
          <p:spPr>
            <a:xfrm>
              <a:off x="399105" y="2497617"/>
              <a:ext cx="42969" cy="43115"/>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4"/>
            <p:cNvSpPr/>
            <p:nvPr/>
          </p:nvSpPr>
          <p:spPr>
            <a:xfrm>
              <a:off x="190048" y="2608302"/>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4"/>
            <p:cNvSpPr/>
            <p:nvPr/>
          </p:nvSpPr>
          <p:spPr>
            <a:xfrm>
              <a:off x="314826" y="2734863"/>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4"/>
            <p:cNvSpPr/>
            <p:nvPr/>
          </p:nvSpPr>
          <p:spPr>
            <a:xfrm>
              <a:off x="271662" y="2453724"/>
              <a:ext cx="43163" cy="43115"/>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5" name="Google Shape;135;p4"/>
          <p:cNvGrpSpPr/>
          <p:nvPr/>
        </p:nvGrpSpPr>
        <p:grpSpPr>
          <a:xfrm flipH="1">
            <a:off x="5821001" y="-128005"/>
            <a:ext cx="3322995" cy="1292489"/>
            <a:chOff x="0" y="-42425"/>
            <a:chExt cx="3322995" cy="1292489"/>
          </a:xfrm>
        </p:grpSpPr>
        <p:sp>
          <p:nvSpPr>
            <p:cNvPr id="136" name="Google Shape;136;p4"/>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4"/>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4"/>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4"/>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4"/>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4"/>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4"/>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4"/>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4"/>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4"/>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4"/>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4"/>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4"/>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4"/>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4"/>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4"/>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4"/>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4"/>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4"/>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4"/>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4"/>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4"/>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4"/>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4"/>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4"/>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4"/>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4"/>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4"/>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4"/>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4"/>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4"/>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4"/>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8" name="Google Shape;168;p4"/>
          <p:cNvSpPr txBox="1"/>
          <p:nvPr>
            <p:ph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69" name="Google Shape;169;p4"/>
          <p:cNvSpPr txBox="1"/>
          <p:nvPr>
            <p:ph idx="1" type="body"/>
          </p:nvPr>
        </p:nvSpPr>
        <p:spPr>
          <a:xfrm>
            <a:off x="720000" y="1152475"/>
            <a:ext cx="7704000" cy="4875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Font typeface="Roboto"/>
              <a:buAutoNum type="arabicPeriod"/>
              <a:defRPr sz="1200"/>
            </a:lvl1pPr>
            <a:lvl2pPr indent="-304800" lvl="1" marL="914400" rtl="0">
              <a:lnSpc>
                <a:spcPct val="115000"/>
              </a:lnSpc>
              <a:spcBef>
                <a:spcPts val="0"/>
              </a:spcBef>
              <a:spcAft>
                <a:spcPts val="0"/>
              </a:spcAft>
              <a:buSzPts val="1200"/>
              <a:buFont typeface="Roboto Condensed Light"/>
              <a:buAutoNum type="alphaLcPeriod"/>
              <a:defRPr/>
            </a:lvl2pPr>
            <a:lvl3pPr indent="-304800" lvl="2" marL="1371600" rtl="0">
              <a:lnSpc>
                <a:spcPct val="115000"/>
              </a:lnSpc>
              <a:spcBef>
                <a:spcPts val="1600"/>
              </a:spcBef>
              <a:spcAft>
                <a:spcPts val="0"/>
              </a:spcAft>
              <a:buSzPts val="1200"/>
              <a:buFont typeface="Roboto Condensed Light"/>
              <a:buAutoNum type="romanLcPeriod"/>
              <a:defRPr/>
            </a:lvl3pPr>
            <a:lvl4pPr indent="-304800" lvl="3" marL="1828800" rtl="0">
              <a:lnSpc>
                <a:spcPct val="115000"/>
              </a:lnSpc>
              <a:spcBef>
                <a:spcPts val="1600"/>
              </a:spcBef>
              <a:spcAft>
                <a:spcPts val="0"/>
              </a:spcAft>
              <a:buSzPts val="1200"/>
              <a:buFont typeface="Roboto Condensed Light"/>
              <a:buAutoNum type="arabicPeriod"/>
              <a:defRPr/>
            </a:lvl4pPr>
            <a:lvl5pPr indent="-304800" lvl="4" marL="2286000" rtl="0">
              <a:lnSpc>
                <a:spcPct val="115000"/>
              </a:lnSpc>
              <a:spcBef>
                <a:spcPts val="1600"/>
              </a:spcBef>
              <a:spcAft>
                <a:spcPts val="0"/>
              </a:spcAft>
              <a:buSzPts val="1200"/>
              <a:buFont typeface="Roboto Condensed Light"/>
              <a:buAutoNum type="alphaLcPeriod"/>
              <a:defRPr/>
            </a:lvl5pPr>
            <a:lvl6pPr indent="-304800" lvl="5" marL="2743200" rtl="0">
              <a:lnSpc>
                <a:spcPct val="115000"/>
              </a:lnSpc>
              <a:spcBef>
                <a:spcPts val="1600"/>
              </a:spcBef>
              <a:spcAft>
                <a:spcPts val="0"/>
              </a:spcAft>
              <a:buSzPts val="1200"/>
              <a:buFont typeface="Roboto Condensed Light"/>
              <a:buAutoNum type="romanLcPeriod"/>
              <a:defRPr/>
            </a:lvl6pPr>
            <a:lvl7pPr indent="-304800" lvl="6" marL="3200400" rtl="0">
              <a:lnSpc>
                <a:spcPct val="115000"/>
              </a:lnSpc>
              <a:spcBef>
                <a:spcPts val="1600"/>
              </a:spcBef>
              <a:spcAft>
                <a:spcPts val="0"/>
              </a:spcAft>
              <a:buSzPts val="1200"/>
              <a:buFont typeface="Roboto Condensed Light"/>
              <a:buAutoNum type="arabicPeriod"/>
              <a:defRPr/>
            </a:lvl7pPr>
            <a:lvl8pPr indent="-304800" lvl="7" marL="3657600" rtl="0">
              <a:lnSpc>
                <a:spcPct val="115000"/>
              </a:lnSpc>
              <a:spcBef>
                <a:spcPts val="1600"/>
              </a:spcBef>
              <a:spcAft>
                <a:spcPts val="0"/>
              </a:spcAft>
              <a:buSzPts val="1200"/>
              <a:buFont typeface="Roboto Condensed Light"/>
              <a:buAutoNum type="alphaLcPeriod"/>
              <a:defRPr/>
            </a:lvl8pPr>
            <a:lvl9pPr indent="-304800" lvl="8" marL="4114800" rtl="0">
              <a:lnSpc>
                <a:spcPct val="115000"/>
              </a:lnSpc>
              <a:spcBef>
                <a:spcPts val="1600"/>
              </a:spcBef>
              <a:spcAft>
                <a:spcPts val="1600"/>
              </a:spcAft>
              <a:buSzPts val="1200"/>
              <a:buFont typeface="Roboto Condensed Light"/>
              <a:buAutoNum type="romanLcPeriod"/>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2">
  <p:cSld name="CAPTION_ONLY_1_1">
    <p:spTree>
      <p:nvGrpSpPr>
        <p:cNvPr id="1288" name="Shape 1288"/>
        <p:cNvGrpSpPr/>
        <p:nvPr/>
      </p:nvGrpSpPr>
      <p:grpSpPr>
        <a:xfrm>
          <a:off x="0" y="0"/>
          <a:ext cx="0" cy="0"/>
          <a:chOff x="0" y="0"/>
          <a:chExt cx="0" cy="0"/>
        </a:xfrm>
      </p:grpSpPr>
      <p:grpSp>
        <p:nvGrpSpPr>
          <p:cNvPr id="1289" name="Google Shape;1289;p31"/>
          <p:cNvGrpSpPr/>
          <p:nvPr/>
        </p:nvGrpSpPr>
        <p:grpSpPr>
          <a:xfrm>
            <a:off x="4712725" y="2944050"/>
            <a:ext cx="1477149" cy="378976"/>
            <a:chOff x="4865125" y="3248850"/>
            <a:chExt cx="1477149" cy="378976"/>
          </a:xfrm>
        </p:grpSpPr>
        <p:sp>
          <p:nvSpPr>
            <p:cNvPr id="1290" name="Google Shape;1290;p31"/>
            <p:cNvSpPr/>
            <p:nvPr/>
          </p:nvSpPr>
          <p:spPr>
            <a:xfrm>
              <a:off x="5863097" y="3248850"/>
              <a:ext cx="55038" cy="56828"/>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1" name="Google Shape;1291;p31"/>
            <p:cNvSpPr/>
            <p:nvPr/>
          </p:nvSpPr>
          <p:spPr>
            <a:xfrm>
              <a:off x="5128251" y="3553697"/>
              <a:ext cx="55038" cy="5689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2" name="Google Shape;1292;p31"/>
            <p:cNvSpPr/>
            <p:nvPr/>
          </p:nvSpPr>
          <p:spPr>
            <a:xfrm>
              <a:off x="6004311" y="3277361"/>
              <a:ext cx="55225" cy="5689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3" name="Google Shape;1293;p31"/>
            <p:cNvSpPr/>
            <p:nvPr/>
          </p:nvSpPr>
          <p:spPr>
            <a:xfrm>
              <a:off x="6287298" y="3570933"/>
              <a:ext cx="54976" cy="5689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4" name="Google Shape;1294;p31"/>
            <p:cNvSpPr/>
            <p:nvPr/>
          </p:nvSpPr>
          <p:spPr>
            <a:xfrm>
              <a:off x="5949270" y="3439610"/>
              <a:ext cx="55100" cy="5689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5" name="Google Shape;1295;p31"/>
            <p:cNvSpPr/>
            <p:nvPr/>
          </p:nvSpPr>
          <p:spPr>
            <a:xfrm>
              <a:off x="4865125" y="3452202"/>
              <a:ext cx="55287" cy="57149"/>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96" name="Google Shape;1296;p31"/>
          <p:cNvGrpSpPr/>
          <p:nvPr/>
        </p:nvGrpSpPr>
        <p:grpSpPr>
          <a:xfrm>
            <a:off x="1151428" y="3901712"/>
            <a:ext cx="445320" cy="572699"/>
            <a:chOff x="1303828" y="3901712"/>
            <a:chExt cx="445320" cy="572699"/>
          </a:xfrm>
        </p:grpSpPr>
        <p:sp>
          <p:nvSpPr>
            <p:cNvPr id="1297" name="Google Shape;1297;p31"/>
            <p:cNvSpPr/>
            <p:nvPr/>
          </p:nvSpPr>
          <p:spPr>
            <a:xfrm>
              <a:off x="1673223" y="3979271"/>
              <a:ext cx="75925" cy="76184"/>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8" name="Google Shape;1298;p31"/>
            <p:cNvSpPr/>
            <p:nvPr/>
          </p:nvSpPr>
          <p:spPr>
            <a:xfrm>
              <a:off x="1303828" y="4174850"/>
              <a:ext cx="76182" cy="76184"/>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9" name="Google Shape;1299;p31"/>
            <p:cNvSpPr/>
            <p:nvPr/>
          </p:nvSpPr>
          <p:spPr>
            <a:xfrm>
              <a:off x="1524306" y="4398485"/>
              <a:ext cx="75925" cy="75927"/>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0" name="Google Shape;1300;p31"/>
            <p:cNvSpPr/>
            <p:nvPr/>
          </p:nvSpPr>
          <p:spPr>
            <a:xfrm>
              <a:off x="1448036" y="3901712"/>
              <a:ext cx="76268" cy="76184"/>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01" name="Google Shape;1301;p31"/>
          <p:cNvGrpSpPr/>
          <p:nvPr/>
        </p:nvGrpSpPr>
        <p:grpSpPr>
          <a:xfrm>
            <a:off x="5030911" y="3444624"/>
            <a:ext cx="4054299" cy="1067137"/>
            <a:chOff x="736842" y="1480444"/>
            <a:chExt cx="3345959" cy="880694"/>
          </a:xfrm>
        </p:grpSpPr>
        <p:sp>
          <p:nvSpPr>
            <p:cNvPr id="1302" name="Google Shape;1302;p31"/>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3" name="Google Shape;1303;p31"/>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4" name="Google Shape;1304;p31"/>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5" name="Google Shape;1305;p31"/>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6" name="Google Shape;1306;p31"/>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7" name="Google Shape;1307;p31"/>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08" name="Google Shape;1308;p31"/>
          <p:cNvSpPr txBox="1"/>
          <p:nvPr>
            <p:ph type="title"/>
          </p:nvPr>
        </p:nvSpPr>
        <p:spPr>
          <a:xfrm>
            <a:off x="1036525" y="846600"/>
            <a:ext cx="5413800" cy="814500"/>
          </a:xfrm>
          <a:prstGeom prst="rect">
            <a:avLst/>
          </a:prstGeom>
          <a:solidFill>
            <a:schemeClr val="dk2"/>
          </a:solidFill>
        </p:spPr>
        <p:txBody>
          <a:bodyPr anchorCtr="0" anchor="t" bIns="91425" lIns="91425" spcFirstLastPara="1" rIns="91425" wrap="square" tIns="91425">
            <a:noAutofit/>
          </a:bodyPr>
          <a:lstStyle>
            <a:lvl1pPr lvl="0" rtl="0" algn="ctr">
              <a:spcBef>
                <a:spcPts val="0"/>
              </a:spcBef>
              <a:spcAft>
                <a:spcPts val="0"/>
              </a:spcAft>
              <a:buSzPts val="3000"/>
              <a:buNone/>
              <a:defRPr sz="4300"/>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1309" name="Shape 1309"/>
        <p:cNvGrpSpPr/>
        <p:nvPr/>
      </p:nvGrpSpPr>
      <p:grpSpPr>
        <a:xfrm>
          <a:off x="0" y="0"/>
          <a:ext cx="0" cy="0"/>
          <a:chOff x="0" y="0"/>
          <a:chExt cx="0" cy="0"/>
        </a:xfrm>
      </p:grpSpPr>
      <p:grpSp>
        <p:nvGrpSpPr>
          <p:cNvPr id="1310" name="Google Shape;1310;p32"/>
          <p:cNvGrpSpPr/>
          <p:nvPr/>
        </p:nvGrpSpPr>
        <p:grpSpPr>
          <a:xfrm flipH="1">
            <a:off x="-32358" y="-128005"/>
            <a:ext cx="3345959" cy="4731493"/>
            <a:chOff x="5798042" y="-128005"/>
            <a:chExt cx="3345959" cy="4731493"/>
          </a:xfrm>
        </p:grpSpPr>
        <p:grpSp>
          <p:nvGrpSpPr>
            <p:cNvPr id="1311" name="Google Shape;1311;p32"/>
            <p:cNvGrpSpPr/>
            <p:nvPr/>
          </p:nvGrpSpPr>
          <p:grpSpPr>
            <a:xfrm flipH="1">
              <a:off x="5821001" y="-128005"/>
              <a:ext cx="3322995" cy="1292489"/>
              <a:chOff x="0" y="-42425"/>
              <a:chExt cx="3322995" cy="1292489"/>
            </a:xfrm>
          </p:grpSpPr>
          <p:sp>
            <p:nvSpPr>
              <p:cNvPr id="1312" name="Google Shape;1312;p32"/>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3" name="Google Shape;1313;p32"/>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4" name="Google Shape;1314;p32"/>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5" name="Google Shape;1315;p32"/>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6" name="Google Shape;1316;p32"/>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7" name="Google Shape;1317;p32"/>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8" name="Google Shape;1318;p32"/>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9" name="Google Shape;1319;p32"/>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0" name="Google Shape;1320;p32"/>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1" name="Google Shape;1321;p32"/>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2" name="Google Shape;1322;p32"/>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3" name="Google Shape;1323;p32"/>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4" name="Google Shape;1324;p32"/>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5" name="Google Shape;1325;p32"/>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6" name="Google Shape;1326;p32"/>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7" name="Google Shape;1327;p32"/>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8" name="Google Shape;1328;p32"/>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9" name="Google Shape;1329;p32"/>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0" name="Google Shape;1330;p32"/>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1" name="Google Shape;1331;p32"/>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2" name="Google Shape;1332;p32"/>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3" name="Google Shape;1333;p32"/>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4" name="Google Shape;1334;p32"/>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5" name="Google Shape;1335;p32"/>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6" name="Google Shape;1336;p32"/>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7" name="Google Shape;1337;p32"/>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8" name="Google Shape;1338;p32"/>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9" name="Google Shape;1339;p32"/>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0" name="Google Shape;1340;p32"/>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1" name="Google Shape;1341;p32"/>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2" name="Google Shape;1342;p32"/>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3" name="Google Shape;1343;p32"/>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44" name="Google Shape;1344;p32"/>
            <p:cNvGrpSpPr/>
            <p:nvPr/>
          </p:nvGrpSpPr>
          <p:grpSpPr>
            <a:xfrm flipH="1" rot="10800000">
              <a:off x="5798042" y="3722794"/>
              <a:ext cx="3345959" cy="880694"/>
              <a:chOff x="736842" y="1480444"/>
              <a:chExt cx="3345959" cy="880694"/>
            </a:xfrm>
          </p:grpSpPr>
          <p:sp>
            <p:nvSpPr>
              <p:cNvPr id="1345" name="Google Shape;1345;p32"/>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6" name="Google Shape;1346;p32"/>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7" name="Google Shape;1347;p32"/>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8" name="Google Shape;1348;p32"/>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9" name="Google Shape;1349;p32"/>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0" name="Google Shape;1350;p32"/>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351" name="Google Shape;1351;p32"/>
          <p:cNvSpPr txBox="1"/>
          <p:nvPr>
            <p:ph idx="1" type="subTitle"/>
          </p:nvPr>
        </p:nvSpPr>
        <p:spPr>
          <a:xfrm>
            <a:off x="3089475" y="1341050"/>
            <a:ext cx="3879300" cy="487500"/>
          </a:xfrm>
          <a:prstGeom prst="rect">
            <a:avLst/>
          </a:prstGeom>
          <a:solidFill>
            <a:schemeClr val="dk2"/>
          </a:solidFill>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2000"/>
              <a:buFont typeface="Bebas Neue"/>
              <a:buNone/>
              <a:defRPr sz="3000">
                <a:solidFill>
                  <a:schemeClr val="dk1"/>
                </a:solidFill>
                <a:latin typeface="Bahianita"/>
                <a:ea typeface="Bahianita"/>
                <a:cs typeface="Bahianita"/>
                <a:sym typeface="Bahianita"/>
              </a:defRPr>
            </a:lvl1pPr>
            <a:lvl2pPr lvl="1"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p:txBody>
      </p:sp>
      <p:sp>
        <p:nvSpPr>
          <p:cNvPr id="1352" name="Google Shape;1352;p32"/>
          <p:cNvSpPr txBox="1"/>
          <p:nvPr>
            <p:ph idx="2" type="subTitle"/>
          </p:nvPr>
        </p:nvSpPr>
        <p:spPr>
          <a:xfrm>
            <a:off x="3089475" y="1842125"/>
            <a:ext cx="3879300" cy="9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1353" name="Google Shape;1353;p32"/>
          <p:cNvSpPr txBox="1"/>
          <p:nvPr>
            <p:ph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354" name="Google Shape;1354;p32"/>
          <p:cNvSpPr txBox="1"/>
          <p:nvPr>
            <p:ph idx="3" type="subTitle"/>
          </p:nvPr>
        </p:nvSpPr>
        <p:spPr>
          <a:xfrm>
            <a:off x="3089475" y="3111675"/>
            <a:ext cx="3879300" cy="487500"/>
          </a:xfrm>
          <a:prstGeom prst="rect">
            <a:avLst/>
          </a:prstGeom>
          <a:solidFill>
            <a:schemeClr val="dk2"/>
          </a:solidFill>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2000"/>
              <a:buFont typeface="Bebas Neue"/>
              <a:buNone/>
              <a:defRPr sz="3000">
                <a:solidFill>
                  <a:schemeClr val="dk1"/>
                </a:solidFill>
                <a:latin typeface="Bahianita"/>
                <a:ea typeface="Bahianita"/>
                <a:cs typeface="Bahianita"/>
                <a:sym typeface="Bahianita"/>
              </a:defRPr>
            </a:lvl1pPr>
            <a:lvl2pPr lvl="1"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p:txBody>
      </p:sp>
      <p:sp>
        <p:nvSpPr>
          <p:cNvPr id="1355" name="Google Shape;1355;p32"/>
          <p:cNvSpPr txBox="1"/>
          <p:nvPr>
            <p:ph idx="4" type="subTitle"/>
          </p:nvPr>
        </p:nvSpPr>
        <p:spPr>
          <a:xfrm>
            <a:off x="3089475" y="3612750"/>
            <a:ext cx="3879300" cy="9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1">
  <p:cSld name="TITLE_AND_TWO_COLUMNS_1_1">
    <p:spTree>
      <p:nvGrpSpPr>
        <p:cNvPr id="1356" name="Shape 1356"/>
        <p:cNvGrpSpPr/>
        <p:nvPr/>
      </p:nvGrpSpPr>
      <p:grpSpPr>
        <a:xfrm>
          <a:off x="0" y="0"/>
          <a:ext cx="0" cy="0"/>
          <a:chOff x="0" y="0"/>
          <a:chExt cx="0" cy="0"/>
        </a:xfrm>
      </p:grpSpPr>
      <p:grpSp>
        <p:nvGrpSpPr>
          <p:cNvPr id="1357" name="Google Shape;1357;p33"/>
          <p:cNvGrpSpPr/>
          <p:nvPr/>
        </p:nvGrpSpPr>
        <p:grpSpPr>
          <a:xfrm>
            <a:off x="5798042" y="-128005"/>
            <a:ext cx="3345959" cy="4731493"/>
            <a:chOff x="5798042" y="-128005"/>
            <a:chExt cx="3345959" cy="4731493"/>
          </a:xfrm>
        </p:grpSpPr>
        <p:grpSp>
          <p:nvGrpSpPr>
            <p:cNvPr id="1358" name="Google Shape;1358;p33"/>
            <p:cNvGrpSpPr/>
            <p:nvPr/>
          </p:nvGrpSpPr>
          <p:grpSpPr>
            <a:xfrm flipH="1">
              <a:off x="5821001" y="-128005"/>
              <a:ext cx="3322995" cy="1292489"/>
              <a:chOff x="0" y="-42425"/>
              <a:chExt cx="3322995" cy="1292489"/>
            </a:xfrm>
          </p:grpSpPr>
          <p:sp>
            <p:nvSpPr>
              <p:cNvPr id="1359" name="Google Shape;1359;p33"/>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0" name="Google Shape;1360;p33"/>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1" name="Google Shape;1361;p33"/>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2" name="Google Shape;1362;p33"/>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3" name="Google Shape;1363;p33"/>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4" name="Google Shape;1364;p33"/>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5" name="Google Shape;1365;p33"/>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6" name="Google Shape;1366;p33"/>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7" name="Google Shape;1367;p33"/>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8" name="Google Shape;1368;p33"/>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9" name="Google Shape;1369;p33"/>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0" name="Google Shape;1370;p33"/>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1" name="Google Shape;1371;p33"/>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2" name="Google Shape;1372;p33"/>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3" name="Google Shape;1373;p33"/>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4" name="Google Shape;1374;p33"/>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5" name="Google Shape;1375;p33"/>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6" name="Google Shape;1376;p33"/>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7" name="Google Shape;1377;p33"/>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8" name="Google Shape;1378;p33"/>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9" name="Google Shape;1379;p33"/>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0" name="Google Shape;1380;p33"/>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1" name="Google Shape;1381;p33"/>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2" name="Google Shape;1382;p33"/>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3" name="Google Shape;1383;p33"/>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4" name="Google Shape;1384;p33"/>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5" name="Google Shape;1385;p33"/>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6" name="Google Shape;1386;p33"/>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7" name="Google Shape;1387;p33"/>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8" name="Google Shape;1388;p33"/>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9" name="Google Shape;1389;p33"/>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0" name="Google Shape;1390;p33"/>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91" name="Google Shape;1391;p33"/>
            <p:cNvGrpSpPr/>
            <p:nvPr/>
          </p:nvGrpSpPr>
          <p:grpSpPr>
            <a:xfrm flipH="1" rot="10800000">
              <a:off x="5798042" y="3722794"/>
              <a:ext cx="3345959" cy="880694"/>
              <a:chOff x="736842" y="1480444"/>
              <a:chExt cx="3345959" cy="880694"/>
            </a:xfrm>
          </p:grpSpPr>
          <p:sp>
            <p:nvSpPr>
              <p:cNvPr id="1392" name="Google Shape;1392;p33"/>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3" name="Google Shape;1393;p33"/>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4" name="Google Shape;1394;p33"/>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5" name="Google Shape;1395;p33"/>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6" name="Google Shape;1396;p33"/>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7" name="Google Shape;1397;p33"/>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398" name="Google Shape;1398;p33"/>
          <p:cNvSpPr txBox="1"/>
          <p:nvPr>
            <p:ph idx="1" type="subTitle"/>
          </p:nvPr>
        </p:nvSpPr>
        <p:spPr>
          <a:xfrm>
            <a:off x="2813347" y="1187025"/>
            <a:ext cx="4333800" cy="487500"/>
          </a:xfrm>
          <a:prstGeom prst="rect">
            <a:avLst/>
          </a:prstGeom>
          <a:solidFill>
            <a:schemeClr val="dk2"/>
          </a:solidFill>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2000"/>
              <a:buFont typeface="Bebas Neue"/>
              <a:buNone/>
              <a:defRPr sz="3000">
                <a:solidFill>
                  <a:schemeClr val="dk1"/>
                </a:solidFill>
                <a:latin typeface="Bahianita"/>
                <a:ea typeface="Bahianita"/>
                <a:cs typeface="Bahianita"/>
                <a:sym typeface="Bahianita"/>
              </a:defRPr>
            </a:lvl1pPr>
            <a:lvl2pPr lvl="1"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p:txBody>
      </p:sp>
      <p:sp>
        <p:nvSpPr>
          <p:cNvPr id="1399" name="Google Shape;1399;p33"/>
          <p:cNvSpPr txBox="1"/>
          <p:nvPr>
            <p:ph idx="2" type="subTitle"/>
          </p:nvPr>
        </p:nvSpPr>
        <p:spPr>
          <a:xfrm>
            <a:off x="2813347" y="1611900"/>
            <a:ext cx="4333800" cy="652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1400" name="Google Shape;1400;p33"/>
          <p:cNvSpPr txBox="1"/>
          <p:nvPr>
            <p:ph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401" name="Google Shape;1401;p33"/>
          <p:cNvSpPr txBox="1"/>
          <p:nvPr>
            <p:ph idx="3" type="subTitle"/>
          </p:nvPr>
        </p:nvSpPr>
        <p:spPr>
          <a:xfrm>
            <a:off x="2813347" y="2356575"/>
            <a:ext cx="4333800" cy="487500"/>
          </a:xfrm>
          <a:prstGeom prst="rect">
            <a:avLst/>
          </a:prstGeom>
          <a:solidFill>
            <a:schemeClr val="dk2"/>
          </a:solidFill>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2000"/>
              <a:buFont typeface="Bebas Neue"/>
              <a:buNone/>
              <a:defRPr sz="3000">
                <a:solidFill>
                  <a:schemeClr val="dk1"/>
                </a:solidFill>
                <a:latin typeface="Bahianita"/>
                <a:ea typeface="Bahianita"/>
                <a:cs typeface="Bahianita"/>
                <a:sym typeface="Bahianita"/>
              </a:defRPr>
            </a:lvl1pPr>
            <a:lvl2pPr lvl="1"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p:txBody>
      </p:sp>
      <p:sp>
        <p:nvSpPr>
          <p:cNvPr id="1402" name="Google Shape;1402;p33"/>
          <p:cNvSpPr txBox="1"/>
          <p:nvPr>
            <p:ph idx="4" type="subTitle"/>
          </p:nvPr>
        </p:nvSpPr>
        <p:spPr>
          <a:xfrm>
            <a:off x="2813347" y="2781450"/>
            <a:ext cx="4333800" cy="652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1403" name="Google Shape;1403;p33"/>
          <p:cNvSpPr txBox="1"/>
          <p:nvPr>
            <p:ph idx="5" type="subTitle"/>
          </p:nvPr>
        </p:nvSpPr>
        <p:spPr>
          <a:xfrm>
            <a:off x="2813347" y="3526125"/>
            <a:ext cx="4333800" cy="487500"/>
          </a:xfrm>
          <a:prstGeom prst="rect">
            <a:avLst/>
          </a:prstGeom>
          <a:solidFill>
            <a:schemeClr val="dk2"/>
          </a:solidFill>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2000"/>
              <a:buFont typeface="Bebas Neue"/>
              <a:buNone/>
              <a:defRPr sz="3000">
                <a:solidFill>
                  <a:schemeClr val="dk1"/>
                </a:solidFill>
                <a:latin typeface="Bahianita"/>
                <a:ea typeface="Bahianita"/>
                <a:cs typeface="Bahianita"/>
                <a:sym typeface="Bahianita"/>
              </a:defRPr>
            </a:lvl1pPr>
            <a:lvl2pPr lvl="1"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p:txBody>
      </p:sp>
      <p:sp>
        <p:nvSpPr>
          <p:cNvPr id="1404" name="Google Shape;1404;p33"/>
          <p:cNvSpPr txBox="1"/>
          <p:nvPr>
            <p:ph idx="6" type="subTitle"/>
          </p:nvPr>
        </p:nvSpPr>
        <p:spPr>
          <a:xfrm>
            <a:off x="2813347" y="3951000"/>
            <a:ext cx="4333800" cy="652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2">
  <p:cSld name="TITLE_AND_TWO_COLUMNS_1_1_1">
    <p:spTree>
      <p:nvGrpSpPr>
        <p:cNvPr id="1405" name="Shape 1405"/>
        <p:cNvGrpSpPr/>
        <p:nvPr/>
      </p:nvGrpSpPr>
      <p:grpSpPr>
        <a:xfrm>
          <a:off x="0" y="0"/>
          <a:ext cx="0" cy="0"/>
          <a:chOff x="0" y="0"/>
          <a:chExt cx="0" cy="0"/>
        </a:xfrm>
      </p:grpSpPr>
      <p:grpSp>
        <p:nvGrpSpPr>
          <p:cNvPr id="1406" name="Google Shape;1406;p34"/>
          <p:cNvGrpSpPr/>
          <p:nvPr/>
        </p:nvGrpSpPr>
        <p:grpSpPr>
          <a:xfrm>
            <a:off x="5798042" y="-128005"/>
            <a:ext cx="3345959" cy="4731493"/>
            <a:chOff x="5798042" y="-128005"/>
            <a:chExt cx="3345959" cy="4731493"/>
          </a:xfrm>
        </p:grpSpPr>
        <p:grpSp>
          <p:nvGrpSpPr>
            <p:cNvPr id="1407" name="Google Shape;1407;p34"/>
            <p:cNvGrpSpPr/>
            <p:nvPr/>
          </p:nvGrpSpPr>
          <p:grpSpPr>
            <a:xfrm flipH="1">
              <a:off x="5821001" y="-128005"/>
              <a:ext cx="3322995" cy="1292489"/>
              <a:chOff x="0" y="-42425"/>
              <a:chExt cx="3322995" cy="1292489"/>
            </a:xfrm>
          </p:grpSpPr>
          <p:sp>
            <p:nvSpPr>
              <p:cNvPr id="1408" name="Google Shape;1408;p34"/>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9" name="Google Shape;1409;p34"/>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0" name="Google Shape;1410;p34"/>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1" name="Google Shape;1411;p34"/>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2" name="Google Shape;1412;p34"/>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3" name="Google Shape;1413;p34"/>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4" name="Google Shape;1414;p34"/>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5" name="Google Shape;1415;p34"/>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6" name="Google Shape;1416;p34"/>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7" name="Google Shape;1417;p34"/>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8" name="Google Shape;1418;p34"/>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9" name="Google Shape;1419;p34"/>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0" name="Google Shape;1420;p34"/>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1" name="Google Shape;1421;p34"/>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2" name="Google Shape;1422;p34"/>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3" name="Google Shape;1423;p34"/>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4" name="Google Shape;1424;p34"/>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5" name="Google Shape;1425;p34"/>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6" name="Google Shape;1426;p34"/>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7" name="Google Shape;1427;p34"/>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8" name="Google Shape;1428;p34"/>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9" name="Google Shape;1429;p34"/>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0" name="Google Shape;1430;p34"/>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1" name="Google Shape;1431;p34"/>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2" name="Google Shape;1432;p34"/>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3" name="Google Shape;1433;p34"/>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4" name="Google Shape;1434;p34"/>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5" name="Google Shape;1435;p34"/>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6" name="Google Shape;1436;p34"/>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7" name="Google Shape;1437;p34"/>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8" name="Google Shape;1438;p34"/>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9" name="Google Shape;1439;p34"/>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40" name="Google Shape;1440;p34"/>
            <p:cNvGrpSpPr/>
            <p:nvPr/>
          </p:nvGrpSpPr>
          <p:grpSpPr>
            <a:xfrm flipH="1" rot="10800000">
              <a:off x="5798042" y="3722794"/>
              <a:ext cx="3345959" cy="880694"/>
              <a:chOff x="736842" y="1480444"/>
              <a:chExt cx="3345959" cy="880694"/>
            </a:xfrm>
          </p:grpSpPr>
          <p:sp>
            <p:nvSpPr>
              <p:cNvPr id="1441" name="Google Shape;1441;p34"/>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2" name="Google Shape;1442;p34"/>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3" name="Google Shape;1443;p34"/>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4" name="Google Shape;1444;p34"/>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5" name="Google Shape;1445;p34"/>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6" name="Google Shape;1446;p34"/>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447" name="Google Shape;1447;p34"/>
          <p:cNvSpPr txBox="1"/>
          <p:nvPr>
            <p:ph idx="1" type="subTitle"/>
          </p:nvPr>
        </p:nvSpPr>
        <p:spPr>
          <a:xfrm>
            <a:off x="1458888" y="1132375"/>
            <a:ext cx="2907600" cy="487500"/>
          </a:xfrm>
          <a:prstGeom prst="rect">
            <a:avLst/>
          </a:prstGeom>
          <a:solidFill>
            <a:schemeClr val="dk2"/>
          </a:solidFill>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2000"/>
              <a:buFont typeface="Bebas Neue"/>
              <a:buNone/>
              <a:defRPr sz="3000">
                <a:solidFill>
                  <a:schemeClr val="dk1"/>
                </a:solidFill>
                <a:latin typeface="Bahianita"/>
                <a:ea typeface="Bahianita"/>
                <a:cs typeface="Bahianita"/>
                <a:sym typeface="Bahianita"/>
              </a:defRPr>
            </a:lvl1pPr>
            <a:lvl2pPr lvl="1"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p:txBody>
      </p:sp>
      <p:sp>
        <p:nvSpPr>
          <p:cNvPr id="1448" name="Google Shape;1448;p34"/>
          <p:cNvSpPr txBox="1"/>
          <p:nvPr>
            <p:ph idx="2" type="subTitle"/>
          </p:nvPr>
        </p:nvSpPr>
        <p:spPr>
          <a:xfrm>
            <a:off x="1458888" y="1557250"/>
            <a:ext cx="2907600" cy="652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1449" name="Google Shape;1449;p34"/>
          <p:cNvSpPr txBox="1"/>
          <p:nvPr>
            <p:ph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450" name="Google Shape;1450;p34"/>
          <p:cNvSpPr txBox="1"/>
          <p:nvPr>
            <p:ph idx="3" type="subTitle"/>
          </p:nvPr>
        </p:nvSpPr>
        <p:spPr>
          <a:xfrm>
            <a:off x="3466263" y="2301925"/>
            <a:ext cx="2907600" cy="487500"/>
          </a:xfrm>
          <a:prstGeom prst="rect">
            <a:avLst/>
          </a:prstGeom>
          <a:solidFill>
            <a:schemeClr val="dk2"/>
          </a:solidFill>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2000"/>
              <a:buFont typeface="Bebas Neue"/>
              <a:buNone/>
              <a:defRPr sz="3000">
                <a:solidFill>
                  <a:schemeClr val="dk1"/>
                </a:solidFill>
                <a:latin typeface="Bahianita"/>
                <a:ea typeface="Bahianita"/>
                <a:cs typeface="Bahianita"/>
                <a:sym typeface="Bahianita"/>
              </a:defRPr>
            </a:lvl1pPr>
            <a:lvl2pPr lvl="1"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p:txBody>
      </p:sp>
      <p:sp>
        <p:nvSpPr>
          <p:cNvPr id="1451" name="Google Shape;1451;p34"/>
          <p:cNvSpPr txBox="1"/>
          <p:nvPr>
            <p:ph idx="4" type="subTitle"/>
          </p:nvPr>
        </p:nvSpPr>
        <p:spPr>
          <a:xfrm>
            <a:off x="3466263" y="2726800"/>
            <a:ext cx="2907600" cy="652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1452" name="Google Shape;1452;p34"/>
          <p:cNvSpPr txBox="1"/>
          <p:nvPr>
            <p:ph idx="5" type="subTitle"/>
          </p:nvPr>
        </p:nvSpPr>
        <p:spPr>
          <a:xfrm>
            <a:off x="5473638" y="3471475"/>
            <a:ext cx="2907600" cy="487500"/>
          </a:xfrm>
          <a:prstGeom prst="rect">
            <a:avLst/>
          </a:prstGeom>
          <a:solidFill>
            <a:schemeClr val="dk2"/>
          </a:solidFill>
        </p:spPr>
        <p:txBody>
          <a:bodyPr anchorCtr="0" anchor="ctr" bIns="91425" lIns="91425" spcFirstLastPara="1" rIns="91425" wrap="square" tIns="91425">
            <a:noAutofit/>
          </a:bodyPr>
          <a:lstStyle>
            <a:lvl1pPr lvl="0" rtl="0">
              <a:lnSpc>
                <a:spcPct val="100000"/>
              </a:lnSpc>
              <a:spcBef>
                <a:spcPts val="0"/>
              </a:spcBef>
              <a:spcAft>
                <a:spcPts val="0"/>
              </a:spcAft>
              <a:buClr>
                <a:schemeClr val="dk1"/>
              </a:buClr>
              <a:buSzPts val="2000"/>
              <a:buFont typeface="Bebas Neue"/>
              <a:buNone/>
              <a:defRPr sz="3000">
                <a:solidFill>
                  <a:schemeClr val="dk1"/>
                </a:solidFill>
                <a:latin typeface="Bahianita"/>
                <a:ea typeface="Bahianita"/>
                <a:cs typeface="Bahianita"/>
                <a:sym typeface="Bahianita"/>
              </a:defRPr>
            </a:lvl1pPr>
            <a:lvl2pPr lvl="1"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rtl="0">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p:txBody>
      </p:sp>
      <p:sp>
        <p:nvSpPr>
          <p:cNvPr id="1453" name="Google Shape;1453;p34"/>
          <p:cNvSpPr txBox="1"/>
          <p:nvPr>
            <p:ph idx="6" type="subTitle"/>
          </p:nvPr>
        </p:nvSpPr>
        <p:spPr>
          <a:xfrm>
            <a:off x="5473638" y="3896350"/>
            <a:ext cx="2907600" cy="652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BLANK_1_1_1_1_1_2">
    <p:spTree>
      <p:nvGrpSpPr>
        <p:cNvPr id="1454" name="Shape 1454"/>
        <p:cNvGrpSpPr/>
        <p:nvPr/>
      </p:nvGrpSpPr>
      <p:grpSpPr>
        <a:xfrm>
          <a:off x="0" y="0"/>
          <a:ext cx="0" cy="0"/>
          <a:chOff x="0" y="0"/>
          <a:chExt cx="0" cy="0"/>
        </a:xfrm>
      </p:grpSpPr>
      <p:grpSp>
        <p:nvGrpSpPr>
          <p:cNvPr id="1455" name="Google Shape;1455;p35"/>
          <p:cNvGrpSpPr/>
          <p:nvPr/>
        </p:nvGrpSpPr>
        <p:grpSpPr>
          <a:xfrm rot="10800000">
            <a:off x="2978642" y="4228494"/>
            <a:ext cx="3345959" cy="880694"/>
            <a:chOff x="736842" y="1480444"/>
            <a:chExt cx="3345959" cy="880694"/>
          </a:xfrm>
        </p:grpSpPr>
        <p:sp>
          <p:nvSpPr>
            <p:cNvPr id="1456" name="Google Shape;1456;p35"/>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7" name="Google Shape;1457;p35"/>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8" name="Google Shape;1458;p35"/>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9" name="Google Shape;1459;p35"/>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0" name="Google Shape;1460;p35"/>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1" name="Google Shape;1461;p35"/>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62" name="Google Shape;1462;p35"/>
          <p:cNvGrpSpPr/>
          <p:nvPr/>
        </p:nvGrpSpPr>
        <p:grpSpPr>
          <a:xfrm flipH="1">
            <a:off x="5821001" y="-280405"/>
            <a:ext cx="3322995" cy="1292489"/>
            <a:chOff x="0" y="-42425"/>
            <a:chExt cx="3322995" cy="1292489"/>
          </a:xfrm>
        </p:grpSpPr>
        <p:sp>
          <p:nvSpPr>
            <p:cNvPr id="1463" name="Google Shape;1463;p35"/>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4" name="Google Shape;1464;p35"/>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5" name="Google Shape;1465;p35"/>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6" name="Google Shape;1466;p35"/>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7" name="Google Shape;1467;p35"/>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8" name="Google Shape;1468;p35"/>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9" name="Google Shape;1469;p35"/>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0" name="Google Shape;1470;p35"/>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1" name="Google Shape;1471;p35"/>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2" name="Google Shape;1472;p35"/>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3" name="Google Shape;1473;p35"/>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4" name="Google Shape;1474;p35"/>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5" name="Google Shape;1475;p35"/>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6" name="Google Shape;1476;p35"/>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7" name="Google Shape;1477;p35"/>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8" name="Google Shape;1478;p35"/>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9" name="Google Shape;1479;p35"/>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0" name="Google Shape;1480;p35"/>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1" name="Google Shape;1481;p35"/>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2" name="Google Shape;1482;p35"/>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3" name="Google Shape;1483;p35"/>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4" name="Google Shape;1484;p35"/>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5" name="Google Shape;1485;p35"/>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6" name="Google Shape;1486;p35"/>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7" name="Google Shape;1487;p35"/>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8" name="Google Shape;1488;p35"/>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9" name="Google Shape;1489;p35"/>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0" name="Google Shape;1490;p35"/>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1" name="Google Shape;1491;p35"/>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2" name="Google Shape;1492;p35"/>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3" name="Google Shape;1493;p35"/>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4" name="Google Shape;1494;p35"/>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95" name="Google Shape;1495;p35"/>
          <p:cNvSpPr txBox="1"/>
          <p:nvPr>
            <p:ph type="title"/>
          </p:nvPr>
        </p:nvSpPr>
        <p:spPr>
          <a:xfrm>
            <a:off x="1930178" y="1562860"/>
            <a:ext cx="2305500" cy="5277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1496" name="Google Shape;1496;p35"/>
          <p:cNvSpPr txBox="1"/>
          <p:nvPr>
            <p:ph idx="1" type="subTitle"/>
          </p:nvPr>
        </p:nvSpPr>
        <p:spPr>
          <a:xfrm>
            <a:off x="1930178" y="2073185"/>
            <a:ext cx="2305500" cy="626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1497" name="Google Shape;1497;p35"/>
          <p:cNvSpPr txBox="1"/>
          <p:nvPr>
            <p:ph idx="2" type="title"/>
          </p:nvPr>
        </p:nvSpPr>
        <p:spPr>
          <a:xfrm>
            <a:off x="5663397" y="1562860"/>
            <a:ext cx="2305500" cy="5277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1498" name="Google Shape;1498;p35"/>
          <p:cNvSpPr txBox="1"/>
          <p:nvPr>
            <p:ph idx="3" type="subTitle"/>
          </p:nvPr>
        </p:nvSpPr>
        <p:spPr>
          <a:xfrm>
            <a:off x="5663401" y="2073185"/>
            <a:ext cx="2305500" cy="626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1499" name="Google Shape;1499;p35"/>
          <p:cNvSpPr txBox="1"/>
          <p:nvPr>
            <p:ph idx="4" type="title"/>
          </p:nvPr>
        </p:nvSpPr>
        <p:spPr>
          <a:xfrm>
            <a:off x="1930178" y="3045272"/>
            <a:ext cx="2305500" cy="5277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1500" name="Google Shape;1500;p35"/>
          <p:cNvSpPr txBox="1"/>
          <p:nvPr>
            <p:ph idx="5" type="subTitle"/>
          </p:nvPr>
        </p:nvSpPr>
        <p:spPr>
          <a:xfrm>
            <a:off x="1930178" y="3555614"/>
            <a:ext cx="2305500" cy="626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1501" name="Google Shape;1501;p35"/>
          <p:cNvSpPr txBox="1"/>
          <p:nvPr>
            <p:ph idx="6" type="title"/>
          </p:nvPr>
        </p:nvSpPr>
        <p:spPr>
          <a:xfrm>
            <a:off x="5663398" y="3045272"/>
            <a:ext cx="2305500" cy="5277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p:txBody>
      </p:sp>
      <p:sp>
        <p:nvSpPr>
          <p:cNvPr id="1502" name="Google Shape;1502;p35"/>
          <p:cNvSpPr txBox="1"/>
          <p:nvPr>
            <p:ph idx="7" type="subTitle"/>
          </p:nvPr>
        </p:nvSpPr>
        <p:spPr>
          <a:xfrm>
            <a:off x="5663401" y="3555614"/>
            <a:ext cx="2305500" cy="626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p:txBody>
      </p:sp>
      <p:sp>
        <p:nvSpPr>
          <p:cNvPr id="1503" name="Google Shape;1503;p35"/>
          <p:cNvSpPr txBox="1"/>
          <p:nvPr>
            <p:ph idx="8"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ive columns">
  <p:cSld name="BLANK_1_1_1_2_1_1">
    <p:spTree>
      <p:nvGrpSpPr>
        <p:cNvPr id="1504" name="Shape 1504"/>
        <p:cNvGrpSpPr/>
        <p:nvPr/>
      </p:nvGrpSpPr>
      <p:grpSpPr>
        <a:xfrm>
          <a:off x="0" y="0"/>
          <a:ext cx="0" cy="0"/>
          <a:chOff x="0" y="0"/>
          <a:chExt cx="0" cy="0"/>
        </a:xfrm>
      </p:grpSpPr>
      <p:grpSp>
        <p:nvGrpSpPr>
          <p:cNvPr id="1505" name="Google Shape;1505;p36"/>
          <p:cNvGrpSpPr/>
          <p:nvPr/>
        </p:nvGrpSpPr>
        <p:grpSpPr>
          <a:xfrm rot="10800000">
            <a:off x="719992" y="1036744"/>
            <a:ext cx="7822672" cy="3614369"/>
            <a:chOff x="-3739871" y="-1253231"/>
            <a:chExt cx="7822672" cy="3614369"/>
          </a:xfrm>
        </p:grpSpPr>
        <p:sp>
          <p:nvSpPr>
            <p:cNvPr id="1506" name="Google Shape;1506;p36"/>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7" name="Google Shape;1507;p36"/>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8" name="Google Shape;1508;p36"/>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9" name="Google Shape;1509;p36"/>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0" name="Google Shape;1510;p36"/>
            <p:cNvSpPr/>
            <p:nvPr/>
          </p:nvSpPr>
          <p:spPr>
            <a:xfrm rot="1610678">
              <a:off x="-3560609" y="-1059451"/>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1" name="Google Shape;1511;p36"/>
            <p:cNvSpPr/>
            <p:nvPr/>
          </p:nvSpPr>
          <p:spPr>
            <a:xfrm rot="1610678">
              <a:off x="-3731373" y="-1244748"/>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12" name="Google Shape;1512;p36"/>
          <p:cNvGrpSpPr/>
          <p:nvPr/>
        </p:nvGrpSpPr>
        <p:grpSpPr>
          <a:xfrm>
            <a:off x="0" y="-128005"/>
            <a:ext cx="3322995" cy="1292489"/>
            <a:chOff x="0" y="-42425"/>
            <a:chExt cx="3322995" cy="1292489"/>
          </a:xfrm>
        </p:grpSpPr>
        <p:sp>
          <p:nvSpPr>
            <p:cNvPr id="1513" name="Google Shape;1513;p36"/>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4" name="Google Shape;1514;p36"/>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5" name="Google Shape;1515;p36"/>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6" name="Google Shape;1516;p36"/>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7" name="Google Shape;1517;p36"/>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8" name="Google Shape;1518;p36"/>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9" name="Google Shape;1519;p36"/>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0" name="Google Shape;1520;p36"/>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1" name="Google Shape;1521;p36"/>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2" name="Google Shape;1522;p36"/>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3" name="Google Shape;1523;p36"/>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4" name="Google Shape;1524;p36"/>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5" name="Google Shape;1525;p36"/>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6" name="Google Shape;1526;p36"/>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7" name="Google Shape;1527;p36"/>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8" name="Google Shape;1528;p36"/>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9" name="Google Shape;1529;p36"/>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0" name="Google Shape;1530;p36"/>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1" name="Google Shape;1531;p36"/>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2" name="Google Shape;1532;p36"/>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3" name="Google Shape;1533;p36"/>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4" name="Google Shape;1534;p36"/>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5" name="Google Shape;1535;p36"/>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6" name="Google Shape;1536;p36"/>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7" name="Google Shape;1537;p36"/>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8" name="Google Shape;1538;p36"/>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9" name="Google Shape;1539;p36"/>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0" name="Google Shape;1540;p36"/>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1" name="Google Shape;1541;p36"/>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2" name="Google Shape;1542;p36"/>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3" name="Google Shape;1543;p36"/>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4" name="Google Shape;1544;p36"/>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45" name="Google Shape;1545;p36"/>
          <p:cNvSpPr txBox="1"/>
          <p:nvPr>
            <p:ph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546" name="Google Shape;1546;p36"/>
          <p:cNvSpPr txBox="1"/>
          <p:nvPr>
            <p:ph idx="2" type="title"/>
          </p:nvPr>
        </p:nvSpPr>
        <p:spPr>
          <a:xfrm>
            <a:off x="1702900" y="1269075"/>
            <a:ext cx="20679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547" name="Google Shape;1547;p36"/>
          <p:cNvSpPr txBox="1"/>
          <p:nvPr>
            <p:ph idx="1" type="subTitle"/>
          </p:nvPr>
        </p:nvSpPr>
        <p:spPr>
          <a:xfrm>
            <a:off x="3947375" y="1269075"/>
            <a:ext cx="4235400" cy="527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548" name="Google Shape;1548;p36"/>
          <p:cNvSpPr txBox="1"/>
          <p:nvPr>
            <p:ph idx="3" type="title"/>
          </p:nvPr>
        </p:nvSpPr>
        <p:spPr>
          <a:xfrm>
            <a:off x="1702900" y="1901375"/>
            <a:ext cx="20679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549" name="Google Shape;1549;p36"/>
          <p:cNvSpPr txBox="1"/>
          <p:nvPr>
            <p:ph idx="4" type="subTitle"/>
          </p:nvPr>
        </p:nvSpPr>
        <p:spPr>
          <a:xfrm>
            <a:off x="3947375" y="1901375"/>
            <a:ext cx="4235400" cy="527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550" name="Google Shape;1550;p36"/>
          <p:cNvSpPr txBox="1"/>
          <p:nvPr>
            <p:ph idx="5" type="title"/>
          </p:nvPr>
        </p:nvSpPr>
        <p:spPr>
          <a:xfrm>
            <a:off x="1702900" y="2533675"/>
            <a:ext cx="20679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551" name="Google Shape;1551;p36"/>
          <p:cNvSpPr txBox="1"/>
          <p:nvPr>
            <p:ph idx="6" type="subTitle"/>
          </p:nvPr>
        </p:nvSpPr>
        <p:spPr>
          <a:xfrm>
            <a:off x="3947375" y="2533675"/>
            <a:ext cx="4235400" cy="527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552" name="Google Shape;1552;p36"/>
          <p:cNvSpPr txBox="1"/>
          <p:nvPr>
            <p:ph idx="7" type="title"/>
          </p:nvPr>
        </p:nvSpPr>
        <p:spPr>
          <a:xfrm>
            <a:off x="1702900" y="3165975"/>
            <a:ext cx="20679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553" name="Google Shape;1553;p36"/>
          <p:cNvSpPr txBox="1"/>
          <p:nvPr>
            <p:ph idx="8" type="subTitle"/>
          </p:nvPr>
        </p:nvSpPr>
        <p:spPr>
          <a:xfrm>
            <a:off x="3947375" y="3165975"/>
            <a:ext cx="4235400" cy="527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554" name="Google Shape;1554;p36"/>
          <p:cNvSpPr txBox="1"/>
          <p:nvPr>
            <p:ph idx="9" type="title"/>
          </p:nvPr>
        </p:nvSpPr>
        <p:spPr>
          <a:xfrm>
            <a:off x="1702900" y="3798275"/>
            <a:ext cx="20679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555" name="Google Shape;1555;p36"/>
          <p:cNvSpPr txBox="1"/>
          <p:nvPr>
            <p:ph idx="13" type="subTitle"/>
          </p:nvPr>
        </p:nvSpPr>
        <p:spPr>
          <a:xfrm>
            <a:off x="3947375" y="3798275"/>
            <a:ext cx="4235400" cy="527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ive columns 1">
  <p:cSld name="BLANK_1_1_1_2_1_1_1">
    <p:spTree>
      <p:nvGrpSpPr>
        <p:cNvPr id="1556" name="Shape 1556"/>
        <p:cNvGrpSpPr/>
        <p:nvPr/>
      </p:nvGrpSpPr>
      <p:grpSpPr>
        <a:xfrm>
          <a:off x="0" y="0"/>
          <a:ext cx="0" cy="0"/>
          <a:chOff x="0" y="0"/>
          <a:chExt cx="0" cy="0"/>
        </a:xfrm>
      </p:grpSpPr>
      <p:grpSp>
        <p:nvGrpSpPr>
          <p:cNvPr id="1557" name="Google Shape;1557;p37"/>
          <p:cNvGrpSpPr/>
          <p:nvPr/>
        </p:nvGrpSpPr>
        <p:grpSpPr>
          <a:xfrm rot="10800000">
            <a:off x="719992" y="1036744"/>
            <a:ext cx="7822672" cy="3614369"/>
            <a:chOff x="-3739871" y="-1253231"/>
            <a:chExt cx="7822672" cy="3614369"/>
          </a:xfrm>
        </p:grpSpPr>
        <p:sp>
          <p:nvSpPr>
            <p:cNvPr id="1558" name="Google Shape;1558;p37"/>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9" name="Google Shape;1559;p37"/>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0" name="Google Shape;1560;p37"/>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1" name="Google Shape;1561;p37"/>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2" name="Google Shape;1562;p37"/>
            <p:cNvSpPr/>
            <p:nvPr/>
          </p:nvSpPr>
          <p:spPr>
            <a:xfrm rot="1610678">
              <a:off x="-3560609" y="-1059451"/>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3" name="Google Shape;1563;p37"/>
            <p:cNvSpPr/>
            <p:nvPr/>
          </p:nvSpPr>
          <p:spPr>
            <a:xfrm rot="1610678">
              <a:off x="-3731373" y="-1244748"/>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64" name="Google Shape;1564;p37"/>
          <p:cNvGrpSpPr/>
          <p:nvPr/>
        </p:nvGrpSpPr>
        <p:grpSpPr>
          <a:xfrm flipH="1">
            <a:off x="5821000" y="-128005"/>
            <a:ext cx="3322995" cy="1292489"/>
            <a:chOff x="0" y="-42425"/>
            <a:chExt cx="3322995" cy="1292489"/>
          </a:xfrm>
        </p:grpSpPr>
        <p:sp>
          <p:nvSpPr>
            <p:cNvPr id="1565" name="Google Shape;1565;p37"/>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6" name="Google Shape;1566;p37"/>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7" name="Google Shape;1567;p37"/>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8" name="Google Shape;1568;p37"/>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9" name="Google Shape;1569;p37"/>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0" name="Google Shape;1570;p37"/>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1" name="Google Shape;1571;p37"/>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2" name="Google Shape;1572;p37"/>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3" name="Google Shape;1573;p37"/>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4" name="Google Shape;1574;p37"/>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5" name="Google Shape;1575;p37"/>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6" name="Google Shape;1576;p37"/>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7" name="Google Shape;1577;p37"/>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8" name="Google Shape;1578;p37"/>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9" name="Google Shape;1579;p37"/>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0" name="Google Shape;1580;p37"/>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1" name="Google Shape;1581;p37"/>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2" name="Google Shape;1582;p37"/>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3" name="Google Shape;1583;p37"/>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4" name="Google Shape;1584;p37"/>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5" name="Google Shape;1585;p37"/>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6" name="Google Shape;1586;p37"/>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7" name="Google Shape;1587;p37"/>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8" name="Google Shape;1588;p37"/>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9" name="Google Shape;1589;p37"/>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0" name="Google Shape;1590;p37"/>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1" name="Google Shape;1591;p37"/>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2" name="Google Shape;1592;p37"/>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3" name="Google Shape;1593;p37"/>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4" name="Google Shape;1594;p37"/>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5" name="Google Shape;1595;p37"/>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6" name="Google Shape;1596;p37"/>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97" name="Google Shape;1597;p37"/>
          <p:cNvSpPr txBox="1"/>
          <p:nvPr>
            <p:ph type="title"/>
          </p:nvPr>
        </p:nvSpPr>
        <p:spPr>
          <a:xfrm>
            <a:off x="720000" y="3522978"/>
            <a:ext cx="23364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598" name="Google Shape;1598;p37"/>
          <p:cNvSpPr txBox="1"/>
          <p:nvPr>
            <p:ph idx="1" type="subTitle"/>
          </p:nvPr>
        </p:nvSpPr>
        <p:spPr>
          <a:xfrm>
            <a:off x="720000" y="3993003"/>
            <a:ext cx="2336400" cy="610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599" name="Google Shape;1599;p37"/>
          <p:cNvSpPr txBox="1"/>
          <p:nvPr>
            <p:ph idx="2" type="title"/>
          </p:nvPr>
        </p:nvSpPr>
        <p:spPr>
          <a:xfrm>
            <a:off x="3403800" y="3522978"/>
            <a:ext cx="23364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600" name="Google Shape;1600;p37"/>
          <p:cNvSpPr txBox="1"/>
          <p:nvPr>
            <p:ph idx="3" type="subTitle"/>
          </p:nvPr>
        </p:nvSpPr>
        <p:spPr>
          <a:xfrm>
            <a:off x="3403800" y="3993003"/>
            <a:ext cx="2336400" cy="610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601" name="Google Shape;1601;p37"/>
          <p:cNvSpPr txBox="1"/>
          <p:nvPr>
            <p:ph idx="4" type="title"/>
          </p:nvPr>
        </p:nvSpPr>
        <p:spPr>
          <a:xfrm>
            <a:off x="6087600" y="3522978"/>
            <a:ext cx="23364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602" name="Google Shape;1602;p37"/>
          <p:cNvSpPr txBox="1"/>
          <p:nvPr>
            <p:ph idx="5" type="subTitle"/>
          </p:nvPr>
        </p:nvSpPr>
        <p:spPr>
          <a:xfrm>
            <a:off x="6087600" y="3993003"/>
            <a:ext cx="2336400" cy="610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603" name="Google Shape;1603;p37"/>
          <p:cNvSpPr txBox="1"/>
          <p:nvPr>
            <p:ph idx="6"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604" name="Google Shape;1604;p37"/>
          <p:cNvSpPr txBox="1"/>
          <p:nvPr>
            <p:ph idx="7" type="title"/>
          </p:nvPr>
        </p:nvSpPr>
        <p:spPr>
          <a:xfrm>
            <a:off x="2061900" y="1645178"/>
            <a:ext cx="23364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605" name="Google Shape;1605;p37"/>
          <p:cNvSpPr txBox="1"/>
          <p:nvPr>
            <p:ph idx="8" type="subTitle"/>
          </p:nvPr>
        </p:nvSpPr>
        <p:spPr>
          <a:xfrm>
            <a:off x="2061900" y="2115203"/>
            <a:ext cx="2336400" cy="610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606" name="Google Shape;1606;p37"/>
          <p:cNvSpPr txBox="1"/>
          <p:nvPr>
            <p:ph idx="9" type="title"/>
          </p:nvPr>
        </p:nvSpPr>
        <p:spPr>
          <a:xfrm>
            <a:off x="4745700" y="1645178"/>
            <a:ext cx="23364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607" name="Google Shape;1607;p37"/>
          <p:cNvSpPr txBox="1"/>
          <p:nvPr>
            <p:ph idx="13" type="subTitle"/>
          </p:nvPr>
        </p:nvSpPr>
        <p:spPr>
          <a:xfrm>
            <a:off x="4745700" y="2115203"/>
            <a:ext cx="2336400" cy="610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BLANK_1_1_1_1_1">
    <p:spTree>
      <p:nvGrpSpPr>
        <p:cNvPr id="1608" name="Shape 1608"/>
        <p:cNvGrpSpPr/>
        <p:nvPr/>
      </p:nvGrpSpPr>
      <p:grpSpPr>
        <a:xfrm>
          <a:off x="0" y="0"/>
          <a:ext cx="0" cy="0"/>
          <a:chOff x="0" y="0"/>
          <a:chExt cx="0" cy="0"/>
        </a:xfrm>
      </p:grpSpPr>
      <p:grpSp>
        <p:nvGrpSpPr>
          <p:cNvPr id="1609" name="Google Shape;1609;p38"/>
          <p:cNvGrpSpPr/>
          <p:nvPr/>
        </p:nvGrpSpPr>
        <p:grpSpPr>
          <a:xfrm rot="10800000">
            <a:off x="2978642" y="4228494"/>
            <a:ext cx="3345959" cy="880694"/>
            <a:chOff x="736842" y="1480444"/>
            <a:chExt cx="3345959" cy="880694"/>
          </a:xfrm>
        </p:grpSpPr>
        <p:sp>
          <p:nvSpPr>
            <p:cNvPr id="1610" name="Google Shape;1610;p38"/>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1" name="Google Shape;1611;p38"/>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2" name="Google Shape;1612;p38"/>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3" name="Google Shape;1613;p38"/>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4" name="Google Shape;1614;p38"/>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5" name="Google Shape;1615;p38"/>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16" name="Google Shape;1616;p38"/>
          <p:cNvGrpSpPr/>
          <p:nvPr/>
        </p:nvGrpSpPr>
        <p:grpSpPr>
          <a:xfrm flipH="1">
            <a:off x="5821001" y="-280405"/>
            <a:ext cx="3322995" cy="1292489"/>
            <a:chOff x="0" y="-42425"/>
            <a:chExt cx="3322995" cy="1292489"/>
          </a:xfrm>
        </p:grpSpPr>
        <p:sp>
          <p:nvSpPr>
            <p:cNvPr id="1617" name="Google Shape;1617;p38"/>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8" name="Google Shape;1618;p38"/>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9" name="Google Shape;1619;p38"/>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0" name="Google Shape;1620;p38"/>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1" name="Google Shape;1621;p38"/>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2" name="Google Shape;1622;p38"/>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3" name="Google Shape;1623;p38"/>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4" name="Google Shape;1624;p38"/>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5" name="Google Shape;1625;p38"/>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6" name="Google Shape;1626;p38"/>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7" name="Google Shape;1627;p38"/>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8" name="Google Shape;1628;p38"/>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9" name="Google Shape;1629;p38"/>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0" name="Google Shape;1630;p38"/>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1" name="Google Shape;1631;p38"/>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2" name="Google Shape;1632;p38"/>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3" name="Google Shape;1633;p38"/>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4" name="Google Shape;1634;p38"/>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5" name="Google Shape;1635;p38"/>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6" name="Google Shape;1636;p38"/>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7" name="Google Shape;1637;p38"/>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8" name="Google Shape;1638;p38"/>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9" name="Google Shape;1639;p38"/>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0" name="Google Shape;1640;p38"/>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1" name="Google Shape;1641;p38"/>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2" name="Google Shape;1642;p38"/>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3" name="Google Shape;1643;p38"/>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4" name="Google Shape;1644;p38"/>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5" name="Google Shape;1645;p38"/>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6" name="Google Shape;1646;p38"/>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7" name="Google Shape;1647;p38"/>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8" name="Google Shape;1648;p38"/>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49" name="Google Shape;1649;p38"/>
          <p:cNvSpPr txBox="1"/>
          <p:nvPr>
            <p:ph type="title"/>
          </p:nvPr>
        </p:nvSpPr>
        <p:spPr>
          <a:xfrm>
            <a:off x="948600" y="1189760"/>
            <a:ext cx="2305500" cy="527700"/>
          </a:xfrm>
          <a:prstGeom prst="rect">
            <a:avLst/>
          </a:prstGeom>
          <a:solidFill>
            <a:schemeClr val="dk2"/>
          </a:solidFill>
        </p:spPr>
        <p:txBody>
          <a:bodyPr anchorCtr="0" anchor="ctr" bIns="91425" lIns="91425" spcFirstLastPara="1" rIns="91425" wrap="square" tIns="91425">
            <a:noAutofit/>
          </a:bodyPr>
          <a:lstStyle>
            <a:lvl1pPr lvl="0" rtl="0" algn="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650" name="Google Shape;1650;p38"/>
          <p:cNvSpPr txBox="1"/>
          <p:nvPr>
            <p:ph idx="1" type="subTitle"/>
          </p:nvPr>
        </p:nvSpPr>
        <p:spPr>
          <a:xfrm>
            <a:off x="948600" y="1623885"/>
            <a:ext cx="2305500" cy="6267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651" name="Google Shape;1651;p38"/>
          <p:cNvSpPr txBox="1"/>
          <p:nvPr>
            <p:ph idx="2" type="title"/>
          </p:nvPr>
        </p:nvSpPr>
        <p:spPr>
          <a:xfrm>
            <a:off x="5889944" y="1189760"/>
            <a:ext cx="2305500" cy="5277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652" name="Google Shape;1652;p38"/>
          <p:cNvSpPr txBox="1"/>
          <p:nvPr>
            <p:ph idx="3" type="subTitle"/>
          </p:nvPr>
        </p:nvSpPr>
        <p:spPr>
          <a:xfrm>
            <a:off x="5889948" y="1623885"/>
            <a:ext cx="2305500" cy="626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653" name="Google Shape;1653;p38"/>
          <p:cNvSpPr txBox="1"/>
          <p:nvPr>
            <p:ph idx="4" type="title"/>
          </p:nvPr>
        </p:nvSpPr>
        <p:spPr>
          <a:xfrm>
            <a:off x="948600" y="2419222"/>
            <a:ext cx="2305500" cy="527700"/>
          </a:xfrm>
          <a:prstGeom prst="rect">
            <a:avLst/>
          </a:prstGeom>
          <a:solidFill>
            <a:schemeClr val="dk2"/>
          </a:solidFill>
        </p:spPr>
        <p:txBody>
          <a:bodyPr anchorCtr="0" anchor="ctr" bIns="91425" lIns="91425" spcFirstLastPara="1" rIns="91425" wrap="square" tIns="91425">
            <a:noAutofit/>
          </a:bodyPr>
          <a:lstStyle>
            <a:lvl1pPr lvl="0" rtl="0" algn="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654" name="Google Shape;1654;p38"/>
          <p:cNvSpPr txBox="1"/>
          <p:nvPr>
            <p:ph idx="5" type="subTitle"/>
          </p:nvPr>
        </p:nvSpPr>
        <p:spPr>
          <a:xfrm>
            <a:off x="948600" y="2853364"/>
            <a:ext cx="2305500" cy="6267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655" name="Google Shape;1655;p38"/>
          <p:cNvSpPr txBox="1"/>
          <p:nvPr>
            <p:ph idx="6" type="title"/>
          </p:nvPr>
        </p:nvSpPr>
        <p:spPr>
          <a:xfrm>
            <a:off x="948594" y="3648685"/>
            <a:ext cx="2305500" cy="527700"/>
          </a:xfrm>
          <a:prstGeom prst="rect">
            <a:avLst/>
          </a:prstGeom>
          <a:solidFill>
            <a:schemeClr val="dk2"/>
          </a:solidFill>
        </p:spPr>
        <p:txBody>
          <a:bodyPr anchorCtr="0" anchor="ctr" bIns="91425" lIns="91425" spcFirstLastPara="1" rIns="91425" wrap="square" tIns="91425">
            <a:noAutofit/>
          </a:bodyPr>
          <a:lstStyle>
            <a:lvl1pPr lvl="0" rtl="0" algn="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656" name="Google Shape;1656;p38"/>
          <p:cNvSpPr txBox="1"/>
          <p:nvPr>
            <p:ph idx="7" type="subTitle"/>
          </p:nvPr>
        </p:nvSpPr>
        <p:spPr>
          <a:xfrm>
            <a:off x="948600" y="4082810"/>
            <a:ext cx="2305500" cy="6267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657" name="Google Shape;1657;p38"/>
          <p:cNvSpPr txBox="1"/>
          <p:nvPr>
            <p:ph idx="8" type="title"/>
          </p:nvPr>
        </p:nvSpPr>
        <p:spPr>
          <a:xfrm>
            <a:off x="5889945" y="2419222"/>
            <a:ext cx="2305500" cy="5277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658" name="Google Shape;1658;p38"/>
          <p:cNvSpPr txBox="1"/>
          <p:nvPr>
            <p:ph idx="9" type="subTitle"/>
          </p:nvPr>
        </p:nvSpPr>
        <p:spPr>
          <a:xfrm>
            <a:off x="5889949" y="2853364"/>
            <a:ext cx="2305500" cy="626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659" name="Google Shape;1659;p38"/>
          <p:cNvSpPr txBox="1"/>
          <p:nvPr>
            <p:ph idx="13" type="title"/>
          </p:nvPr>
        </p:nvSpPr>
        <p:spPr>
          <a:xfrm>
            <a:off x="5889945" y="3648685"/>
            <a:ext cx="2305500" cy="5277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660" name="Google Shape;1660;p38"/>
          <p:cNvSpPr txBox="1"/>
          <p:nvPr>
            <p:ph idx="14" type="subTitle"/>
          </p:nvPr>
        </p:nvSpPr>
        <p:spPr>
          <a:xfrm>
            <a:off x="5889950" y="4082810"/>
            <a:ext cx="2305500" cy="626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661" name="Google Shape;1661;p38"/>
          <p:cNvSpPr txBox="1"/>
          <p:nvPr>
            <p:ph idx="15"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1">
  <p:cSld name="BLANK_1_1_1_2_1">
    <p:spTree>
      <p:nvGrpSpPr>
        <p:cNvPr id="1662" name="Shape 1662"/>
        <p:cNvGrpSpPr/>
        <p:nvPr/>
      </p:nvGrpSpPr>
      <p:grpSpPr>
        <a:xfrm>
          <a:off x="0" y="0"/>
          <a:ext cx="0" cy="0"/>
          <a:chOff x="0" y="0"/>
          <a:chExt cx="0" cy="0"/>
        </a:xfrm>
      </p:grpSpPr>
      <p:grpSp>
        <p:nvGrpSpPr>
          <p:cNvPr id="1663" name="Google Shape;1663;p39"/>
          <p:cNvGrpSpPr/>
          <p:nvPr/>
        </p:nvGrpSpPr>
        <p:grpSpPr>
          <a:xfrm rot="10800000">
            <a:off x="719992" y="1036744"/>
            <a:ext cx="7822672" cy="3614369"/>
            <a:chOff x="-3739871" y="-1253231"/>
            <a:chExt cx="7822672" cy="3614369"/>
          </a:xfrm>
        </p:grpSpPr>
        <p:sp>
          <p:nvSpPr>
            <p:cNvPr id="1664" name="Google Shape;1664;p39"/>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5" name="Google Shape;1665;p39"/>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6" name="Google Shape;1666;p39"/>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7" name="Google Shape;1667;p39"/>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8" name="Google Shape;1668;p39"/>
            <p:cNvSpPr/>
            <p:nvPr/>
          </p:nvSpPr>
          <p:spPr>
            <a:xfrm rot="1610678">
              <a:off x="-3560609" y="-1059451"/>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9" name="Google Shape;1669;p39"/>
            <p:cNvSpPr/>
            <p:nvPr/>
          </p:nvSpPr>
          <p:spPr>
            <a:xfrm rot="1610678">
              <a:off x="-3731373" y="-1244748"/>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70" name="Google Shape;1670;p39"/>
          <p:cNvGrpSpPr/>
          <p:nvPr/>
        </p:nvGrpSpPr>
        <p:grpSpPr>
          <a:xfrm>
            <a:off x="0" y="-128005"/>
            <a:ext cx="3322995" cy="1292489"/>
            <a:chOff x="0" y="-42425"/>
            <a:chExt cx="3322995" cy="1292489"/>
          </a:xfrm>
        </p:grpSpPr>
        <p:sp>
          <p:nvSpPr>
            <p:cNvPr id="1671" name="Google Shape;1671;p39"/>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2" name="Google Shape;1672;p39"/>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3" name="Google Shape;1673;p39"/>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4" name="Google Shape;1674;p39"/>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5" name="Google Shape;1675;p39"/>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6" name="Google Shape;1676;p39"/>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7" name="Google Shape;1677;p39"/>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8" name="Google Shape;1678;p39"/>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9" name="Google Shape;1679;p39"/>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0" name="Google Shape;1680;p39"/>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1" name="Google Shape;1681;p39"/>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2" name="Google Shape;1682;p39"/>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3" name="Google Shape;1683;p39"/>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4" name="Google Shape;1684;p39"/>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5" name="Google Shape;1685;p39"/>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6" name="Google Shape;1686;p39"/>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7" name="Google Shape;1687;p39"/>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8" name="Google Shape;1688;p39"/>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9" name="Google Shape;1689;p39"/>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0" name="Google Shape;1690;p39"/>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1" name="Google Shape;1691;p39"/>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2" name="Google Shape;1692;p39"/>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3" name="Google Shape;1693;p39"/>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4" name="Google Shape;1694;p39"/>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5" name="Google Shape;1695;p39"/>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6" name="Google Shape;1696;p39"/>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7" name="Google Shape;1697;p39"/>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8" name="Google Shape;1698;p39"/>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9" name="Google Shape;1699;p39"/>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0" name="Google Shape;1700;p39"/>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1" name="Google Shape;1701;p39"/>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2" name="Google Shape;1702;p39"/>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03" name="Google Shape;1703;p39"/>
          <p:cNvSpPr txBox="1"/>
          <p:nvPr>
            <p:ph type="title"/>
          </p:nvPr>
        </p:nvSpPr>
        <p:spPr>
          <a:xfrm>
            <a:off x="720000" y="4075788"/>
            <a:ext cx="23364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704" name="Google Shape;1704;p39"/>
          <p:cNvSpPr txBox="1"/>
          <p:nvPr>
            <p:ph idx="1" type="subTitle"/>
          </p:nvPr>
        </p:nvSpPr>
        <p:spPr>
          <a:xfrm>
            <a:off x="720000" y="3465303"/>
            <a:ext cx="2336400" cy="6105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705" name="Google Shape;1705;p39"/>
          <p:cNvSpPr txBox="1"/>
          <p:nvPr>
            <p:ph idx="2" type="title"/>
          </p:nvPr>
        </p:nvSpPr>
        <p:spPr>
          <a:xfrm>
            <a:off x="3403800" y="4075788"/>
            <a:ext cx="23364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706" name="Google Shape;1706;p39"/>
          <p:cNvSpPr txBox="1"/>
          <p:nvPr>
            <p:ph idx="3" type="subTitle"/>
          </p:nvPr>
        </p:nvSpPr>
        <p:spPr>
          <a:xfrm>
            <a:off x="3403800" y="3465303"/>
            <a:ext cx="2336400" cy="6105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707" name="Google Shape;1707;p39"/>
          <p:cNvSpPr txBox="1"/>
          <p:nvPr>
            <p:ph idx="4" type="title"/>
          </p:nvPr>
        </p:nvSpPr>
        <p:spPr>
          <a:xfrm>
            <a:off x="6087600" y="4075788"/>
            <a:ext cx="23364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708" name="Google Shape;1708;p39"/>
          <p:cNvSpPr txBox="1"/>
          <p:nvPr>
            <p:ph idx="5" type="subTitle"/>
          </p:nvPr>
        </p:nvSpPr>
        <p:spPr>
          <a:xfrm>
            <a:off x="6087600" y="3465303"/>
            <a:ext cx="2336400" cy="6105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709" name="Google Shape;1709;p39"/>
          <p:cNvSpPr txBox="1"/>
          <p:nvPr>
            <p:ph idx="6"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710" name="Google Shape;1710;p39"/>
          <p:cNvSpPr txBox="1"/>
          <p:nvPr>
            <p:ph idx="7" type="title"/>
          </p:nvPr>
        </p:nvSpPr>
        <p:spPr>
          <a:xfrm>
            <a:off x="720000" y="2274188"/>
            <a:ext cx="23364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711" name="Google Shape;1711;p39"/>
          <p:cNvSpPr txBox="1"/>
          <p:nvPr>
            <p:ph idx="8" type="subTitle"/>
          </p:nvPr>
        </p:nvSpPr>
        <p:spPr>
          <a:xfrm>
            <a:off x="720000" y="1663703"/>
            <a:ext cx="2336400" cy="6105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712" name="Google Shape;1712;p39"/>
          <p:cNvSpPr txBox="1"/>
          <p:nvPr>
            <p:ph idx="9" type="title"/>
          </p:nvPr>
        </p:nvSpPr>
        <p:spPr>
          <a:xfrm>
            <a:off x="3403800" y="2274188"/>
            <a:ext cx="23364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713" name="Google Shape;1713;p39"/>
          <p:cNvSpPr txBox="1"/>
          <p:nvPr>
            <p:ph idx="13" type="subTitle"/>
          </p:nvPr>
        </p:nvSpPr>
        <p:spPr>
          <a:xfrm>
            <a:off x="3403800" y="1663703"/>
            <a:ext cx="2336400" cy="6105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714" name="Google Shape;1714;p39"/>
          <p:cNvSpPr txBox="1"/>
          <p:nvPr>
            <p:ph idx="14" type="title"/>
          </p:nvPr>
        </p:nvSpPr>
        <p:spPr>
          <a:xfrm>
            <a:off x="6087600" y="2274188"/>
            <a:ext cx="23364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715" name="Google Shape;1715;p39"/>
          <p:cNvSpPr txBox="1"/>
          <p:nvPr>
            <p:ph idx="15" type="subTitle"/>
          </p:nvPr>
        </p:nvSpPr>
        <p:spPr>
          <a:xfrm>
            <a:off x="6087600" y="1663703"/>
            <a:ext cx="2336400" cy="6105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2">
  <p:cSld name="BLANK_1_1_1_2_1_1_2">
    <p:spTree>
      <p:nvGrpSpPr>
        <p:cNvPr id="1716" name="Shape 1716"/>
        <p:cNvGrpSpPr/>
        <p:nvPr/>
      </p:nvGrpSpPr>
      <p:grpSpPr>
        <a:xfrm>
          <a:off x="0" y="0"/>
          <a:ext cx="0" cy="0"/>
          <a:chOff x="0" y="0"/>
          <a:chExt cx="0" cy="0"/>
        </a:xfrm>
      </p:grpSpPr>
      <p:grpSp>
        <p:nvGrpSpPr>
          <p:cNvPr id="1717" name="Google Shape;1717;p40"/>
          <p:cNvGrpSpPr/>
          <p:nvPr/>
        </p:nvGrpSpPr>
        <p:grpSpPr>
          <a:xfrm rot="10800000">
            <a:off x="719992" y="1036744"/>
            <a:ext cx="7822672" cy="3614369"/>
            <a:chOff x="-3739871" y="-1253231"/>
            <a:chExt cx="7822672" cy="3614369"/>
          </a:xfrm>
        </p:grpSpPr>
        <p:sp>
          <p:nvSpPr>
            <p:cNvPr id="1718" name="Google Shape;1718;p40"/>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9" name="Google Shape;1719;p40"/>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0" name="Google Shape;1720;p40"/>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1" name="Google Shape;1721;p40"/>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2" name="Google Shape;1722;p40"/>
            <p:cNvSpPr/>
            <p:nvPr/>
          </p:nvSpPr>
          <p:spPr>
            <a:xfrm rot="1610678">
              <a:off x="-3560609" y="-1059451"/>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3" name="Google Shape;1723;p40"/>
            <p:cNvSpPr/>
            <p:nvPr/>
          </p:nvSpPr>
          <p:spPr>
            <a:xfrm rot="1610678">
              <a:off x="-3731373" y="-1244748"/>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24" name="Google Shape;1724;p40"/>
          <p:cNvGrpSpPr/>
          <p:nvPr/>
        </p:nvGrpSpPr>
        <p:grpSpPr>
          <a:xfrm>
            <a:off x="0" y="-128005"/>
            <a:ext cx="3322995" cy="1292489"/>
            <a:chOff x="0" y="-42425"/>
            <a:chExt cx="3322995" cy="1292489"/>
          </a:xfrm>
        </p:grpSpPr>
        <p:sp>
          <p:nvSpPr>
            <p:cNvPr id="1725" name="Google Shape;1725;p40"/>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6" name="Google Shape;1726;p40"/>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7" name="Google Shape;1727;p40"/>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8" name="Google Shape;1728;p40"/>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9" name="Google Shape;1729;p40"/>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0" name="Google Shape;1730;p40"/>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1" name="Google Shape;1731;p40"/>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2" name="Google Shape;1732;p40"/>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3" name="Google Shape;1733;p40"/>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4" name="Google Shape;1734;p40"/>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5" name="Google Shape;1735;p40"/>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6" name="Google Shape;1736;p40"/>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7" name="Google Shape;1737;p40"/>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8" name="Google Shape;1738;p40"/>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9" name="Google Shape;1739;p40"/>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0" name="Google Shape;1740;p40"/>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1" name="Google Shape;1741;p40"/>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2" name="Google Shape;1742;p40"/>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3" name="Google Shape;1743;p40"/>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4" name="Google Shape;1744;p40"/>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5" name="Google Shape;1745;p40"/>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6" name="Google Shape;1746;p40"/>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7" name="Google Shape;1747;p40"/>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8" name="Google Shape;1748;p40"/>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9" name="Google Shape;1749;p40"/>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0" name="Google Shape;1750;p40"/>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1" name="Google Shape;1751;p40"/>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2" name="Google Shape;1752;p40"/>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3" name="Google Shape;1753;p40"/>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4" name="Google Shape;1754;p40"/>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5" name="Google Shape;1755;p40"/>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6" name="Google Shape;1756;p40"/>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57" name="Google Shape;1757;p40"/>
          <p:cNvSpPr txBox="1"/>
          <p:nvPr>
            <p:ph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758" name="Google Shape;1758;p40"/>
          <p:cNvSpPr txBox="1"/>
          <p:nvPr>
            <p:ph idx="2" type="title"/>
          </p:nvPr>
        </p:nvSpPr>
        <p:spPr>
          <a:xfrm>
            <a:off x="1991488" y="1164475"/>
            <a:ext cx="20679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759" name="Google Shape;1759;p40"/>
          <p:cNvSpPr txBox="1"/>
          <p:nvPr>
            <p:ph idx="1" type="subTitle"/>
          </p:nvPr>
        </p:nvSpPr>
        <p:spPr>
          <a:xfrm>
            <a:off x="4349775" y="1099326"/>
            <a:ext cx="3833100" cy="5277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760" name="Google Shape;1760;p40"/>
          <p:cNvSpPr txBox="1"/>
          <p:nvPr>
            <p:ph idx="3" type="title"/>
          </p:nvPr>
        </p:nvSpPr>
        <p:spPr>
          <a:xfrm>
            <a:off x="1991488" y="1733600"/>
            <a:ext cx="20679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761" name="Google Shape;1761;p40"/>
          <p:cNvSpPr txBox="1"/>
          <p:nvPr>
            <p:ph idx="4" type="subTitle"/>
          </p:nvPr>
        </p:nvSpPr>
        <p:spPr>
          <a:xfrm>
            <a:off x="4349775" y="1668451"/>
            <a:ext cx="3833100" cy="5277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762" name="Google Shape;1762;p40"/>
          <p:cNvSpPr txBox="1"/>
          <p:nvPr>
            <p:ph idx="5" type="title"/>
          </p:nvPr>
        </p:nvSpPr>
        <p:spPr>
          <a:xfrm>
            <a:off x="1991488" y="2302725"/>
            <a:ext cx="20679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763" name="Google Shape;1763;p40"/>
          <p:cNvSpPr txBox="1"/>
          <p:nvPr>
            <p:ph idx="6" type="subTitle"/>
          </p:nvPr>
        </p:nvSpPr>
        <p:spPr>
          <a:xfrm>
            <a:off x="4349775" y="2237576"/>
            <a:ext cx="3833100" cy="5277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764" name="Google Shape;1764;p40"/>
          <p:cNvSpPr txBox="1"/>
          <p:nvPr>
            <p:ph idx="7" type="title"/>
          </p:nvPr>
        </p:nvSpPr>
        <p:spPr>
          <a:xfrm>
            <a:off x="1991488" y="2871850"/>
            <a:ext cx="20679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765" name="Google Shape;1765;p40"/>
          <p:cNvSpPr txBox="1"/>
          <p:nvPr>
            <p:ph idx="8" type="subTitle"/>
          </p:nvPr>
        </p:nvSpPr>
        <p:spPr>
          <a:xfrm>
            <a:off x="4349775" y="2806701"/>
            <a:ext cx="3833100" cy="5277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766" name="Google Shape;1766;p40"/>
          <p:cNvSpPr txBox="1"/>
          <p:nvPr>
            <p:ph idx="9" type="title"/>
          </p:nvPr>
        </p:nvSpPr>
        <p:spPr>
          <a:xfrm>
            <a:off x="1991488" y="3440975"/>
            <a:ext cx="20679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767" name="Google Shape;1767;p40"/>
          <p:cNvSpPr txBox="1"/>
          <p:nvPr>
            <p:ph idx="13" type="subTitle"/>
          </p:nvPr>
        </p:nvSpPr>
        <p:spPr>
          <a:xfrm>
            <a:off x="4349775" y="3375826"/>
            <a:ext cx="3833100" cy="5277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768" name="Google Shape;1768;p40"/>
          <p:cNvSpPr txBox="1"/>
          <p:nvPr>
            <p:ph idx="14" type="title"/>
          </p:nvPr>
        </p:nvSpPr>
        <p:spPr>
          <a:xfrm>
            <a:off x="1991488" y="4010100"/>
            <a:ext cx="20679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769" name="Google Shape;1769;p40"/>
          <p:cNvSpPr txBox="1"/>
          <p:nvPr>
            <p:ph idx="15" type="subTitle"/>
          </p:nvPr>
        </p:nvSpPr>
        <p:spPr>
          <a:xfrm>
            <a:off x="4349775" y="3944951"/>
            <a:ext cx="3833100" cy="5277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70" name="Shape 170"/>
        <p:cNvGrpSpPr/>
        <p:nvPr/>
      </p:nvGrpSpPr>
      <p:grpSpPr>
        <a:xfrm>
          <a:off x="0" y="0"/>
          <a:ext cx="0" cy="0"/>
          <a:chOff x="0" y="0"/>
          <a:chExt cx="0" cy="0"/>
        </a:xfrm>
      </p:grpSpPr>
      <p:grpSp>
        <p:nvGrpSpPr>
          <p:cNvPr id="171" name="Google Shape;171;p5"/>
          <p:cNvGrpSpPr/>
          <p:nvPr/>
        </p:nvGrpSpPr>
        <p:grpSpPr>
          <a:xfrm>
            <a:off x="5798042" y="-128005"/>
            <a:ext cx="3345959" cy="4731493"/>
            <a:chOff x="5798042" y="-128005"/>
            <a:chExt cx="3345959" cy="4731493"/>
          </a:xfrm>
        </p:grpSpPr>
        <p:grpSp>
          <p:nvGrpSpPr>
            <p:cNvPr id="172" name="Google Shape;172;p5"/>
            <p:cNvGrpSpPr/>
            <p:nvPr/>
          </p:nvGrpSpPr>
          <p:grpSpPr>
            <a:xfrm flipH="1">
              <a:off x="5821001" y="-128005"/>
              <a:ext cx="3322995" cy="1292489"/>
              <a:chOff x="0" y="-42425"/>
              <a:chExt cx="3322995" cy="1292489"/>
            </a:xfrm>
          </p:grpSpPr>
          <p:sp>
            <p:nvSpPr>
              <p:cNvPr id="173" name="Google Shape;173;p5"/>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5"/>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5"/>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5"/>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5"/>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5"/>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5"/>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5"/>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5"/>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5"/>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5"/>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5"/>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5"/>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5"/>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5"/>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5"/>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5"/>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5"/>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5"/>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5"/>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5"/>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5"/>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5"/>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5"/>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5"/>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5"/>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5"/>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5"/>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5"/>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5"/>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5"/>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5"/>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5" name="Google Shape;205;p5"/>
            <p:cNvGrpSpPr/>
            <p:nvPr/>
          </p:nvGrpSpPr>
          <p:grpSpPr>
            <a:xfrm flipH="1" rot="10800000">
              <a:off x="5798042" y="3722794"/>
              <a:ext cx="3345959" cy="880694"/>
              <a:chOff x="736842" y="1480444"/>
              <a:chExt cx="3345959" cy="880694"/>
            </a:xfrm>
          </p:grpSpPr>
          <p:sp>
            <p:nvSpPr>
              <p:cNvPr id="206" name="Google Shape;206;p5"/>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5"/>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5"/>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5"/>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5"/>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5"/>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12" name="Google Shape;212;p5"/>
          <p:cNvSpPr txBox="1"/>
          <p:nvPr>
            <p:ph idx="1" type="subTitle"/>
          </p:nvPr>
        </p:nvSpPr>
        <p:spPr>
          <a:xfrm>
            <a:off x="900900" y="2416075"/>
            <a:ext cx="2907600" cy="487500"/>
          </a:xfrm>
          <a:prstGeom prst="rect">
            <a:avLst/>
          </a:prstGeom>
          <a:solidFill>
            <a:schemeClr val="dk2"/>
          </a:solidFill>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2000"/>
              <a:buFont typeface="Bebas Neue"/>
              <a:buNone/>
              <a:defRPr sz="3000">
                <a:solidFill>
                  <a:schemeClr val="dk1"/>
                </a:solidFill>
                <a:latin typeface="Bahianita"/>
                <a:ea typeface="Bahianita"/>
                <a:cs typeface="Bahianita"/>
                <a:sym typeface="Bahianita"/>
              </a:defRPr>
            </a:lvl1pPr>
            <a:lvl2pPr lvl="1" algn="ctr">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algn="ctr">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algn="ctr">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algn="ctr">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algn="ctr">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algn="ctr">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algn="ctr">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algn="ctr">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p:txBody>
      </p:sp>
      <p:sp>
        <p:nvSpPr>
          <p:cNvPr id="213" name="Google Shape;213;p5"/>
          <p:cNvSpPr txBox="1"/>
          <p:nvPr>
            <p:ph idx="2" type="subTitle"/>
          </p:nvPr>
        </p:nvSpPr>
        <p:spPr>
          <a:xfrm>
            <a:off x="5335500" y="2416075"/>
            <a:ext cx="2907600" cy="487500"/>
          </a:xfrm>
          <a:prstGeom prst="rect">
            <a:avLst/>
          </a:prstGeom>
          <a:solidFill>
            <a:schemeClr val="dk2"/>
          </a:solidFill>
        </p:spPr>
        <p:txBody>
          <a:bodyPr anchorCtr="0" anchor="ctr" bIns="91425" lIns="91425" spcFirstLastPara="1" rIns="91425" wrap="square" tIns="91425">
            <a:noAutofit/>
          </a:bodyPr>
          <a:lstStyle>
            <a:lvl1pPr lvl="0" rtl="0" algn="ctr">
              <a:lnSpc>
                <a:spcPct val="100000"/>
              </a:lnSpc>
              <a:spcBef>
                <a:spcPts val="0"/>
              </a:spcBef>
              <a:spcAft>
                <a:spcPts val="0"/>
              </a:spcAft>
              <a:buClr>
                <a:schemeClr val="dk1"/>
              </a:buClr>
              <a:buSzPts val="2000"/>
              <a:buFont typeface="Bebas Neue"/>
              <a:buNone/>
              <a:defRPr sz="3000">
                <a:solidFill>
                  <a:schemeClr val="dk1"/>
                </a:solidFill>
                <a:latin typeface="Bahianita"/>
                <a:ea typeface="Bahianita"/>
                <a:cs typeface="Bahianita"/>
                <a:sym typeface="Bahianita"/>
              </a:defRPr>
            </a:lvl1pPr>
            <a:lvl2pPr lvl="1" rtl="0" algn="ctr">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2pPr>
            <a:lvl3pPr lvl="2" rtl="0" algn="ctr">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3pPr>
            <a:lvl4pPr lvl="3" rtl="0" algn="ctr">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4pPr>
            <a:lvl5pPr lvl="4" rtl="0" algn="ctr">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5pPr>
            <a:lvl6pPr lvl="5" rtl="0" algn="ctr">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6pPr>
            <a:lvl7pPr lvl="6" rtl="0" algn="ctr">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7pPr>
            <a:lvl8pPr lvl="7" rtl="0" algn="ctr">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8pPr>
            <a:lvl9pPr lvl="8" rtl="0" algn="ctr">
              <a:lnSpc>
                <a:spcPct val="100000"/>
              </a:lnSpc>
              <a:spcBef>
                <a:spcPts val="0"/>
              </a:spcBef>
              <a:spcAft>
                <a:spcPts val="0"/>
              </a:spcAft>
              <a:buClr>
                <a:schemeClr val="dk1"/>
              </a:buClr>
              <a:buSzPts val="2000"/>
              <a:buFont typeface="Bebas Neue"/>
              <a:buNone/>
              <a:defRPr sz="2000">
                <a:solidFill>
                  <a:schemeClr val="dk1"/>
                </a:solidFill>
                <a:latin typeface="Bebas Neue"/>
                <a:ea typeface="Bebas Neue"/>
                <a:cs typeface="Bebas Neue"/>
                <a:sym typeface="Bebas Neue"/>
              </a:defRPr>
            </a:lvl9pPr>
          </a:lstStyle>
          <a:p/>
        </p:txBody>
      </p:sp>
      <p:sp>
        <p:nvSpPr>
          <p:cNvPr id="214" name="Google Shape;214;p5"/>
          <p:cNvSpPr txBox="1"/>
          <p:nvPr>
            <p:ph idx="3" type="subTitle"/>
          </p:nvPr>
        </p:nvSpPr>
        <p:spPr>
          <a:xfrm>
            <a:off x="900900" y="2917150"/>
            <a:ext cx="2907600" cy="1369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15" name="Google Shape;215;p5"/>
          <p:cNvSpPr txBox="1"/>
          <p:nvPr>
            <p:ph idx="4" type="subTitle"/>
          </p:nvPr>
        </p:nvSpPr>
        <p:spPr>
          <a:xfrm>
            <a:off x="5335500" y="2917150"/>
            <a:ext cx="2907600" cy="1369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16" name="Google Shape;216;p5"/>
          <p:cNvSpPr txBox="1"/>
          <p:nvPr>
            <p:ph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eight columns">
  <p:cSld name="BLANK_1_1_1_2_1_2">
    <p:spTree>
      <p:nvGrpSpPr>
        <p:cNvPr id="1770" name="Shape 1770"/>
        <p:cNvGrpSpPr/>
        <p:nvPr/>
      </p:nvGrpSpPr>
      <p:grpSpPr>
        <a:xfrm>
          <a:off x="0" y="0"/>
          <a:ext cx="0" cy="0"/>
          <a:chOff x="0" y="0"/>
          <a:chExt cx="0" cy="0"/>
        </a:xfrm>
      </p:grpSpPr>
      <p:grpSp>
        <p:nvGrpSpPr>
          <p:cNvPr id="1771" name="Google Shape;1771;p41"/>
          <p:cNvGrpSpPr/>
          <p:nvPr/>
        </p:nvGrpSpPr>
        <p:grpSpPr>
          <a:xfrm rot="10800000">
            <a:off x="719992" y="1036744"/>
            <a:ext cx="7822672" cy="3614369"/>
            <a:chOff x="-3739871" y="-1253231"/>
            <a:chExt cx="7822672" cy="3614369"/>
          </a:xfrm>
        </p:grpSpPr>
        <p:sp>
          <p:nvSpPr>
            <p:cNvPr id="1772" name="Google Shape;1772;p41"/>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3" name="Google Shape;1773;p41"/>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4" name="Google Shape;1774;p41"/>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5" name="Google Shape;1775;p41"/>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6" name="Google Shape;1776;p41"/>
            <p:cNvSpPr/>
            <p:nvPr/>
          </p:nvSpPr>
          <p:spPr>
            <a:xfrm rot="1610678">
              <a:off x="-3560609" y="-1059451"/>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7" name="Google Shape;1777;p41"/>
            <p:cNvSpPr/>
            <p:nvPr/>
          </p:nvSpPr>
          <p:spPr>
            <a:xfrm rot="1610678">
              <a:off x="-3731373" y="-1244748"/>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78" name="Google Shape;1778;p41"/>
          <p:cNvGrpSpPr/>
          <p:nvPr/>
        </p:nvGrpSpPr>
        <p:grpSpPr>
          <a:xfrm>
            <a:off x="0" y="-128005"/>
            <a:ext cx="3322995" cy="1292489"/>
            <a:chOff x="0" y="-42425"/>
            <a:chExt cx="3322995" cy="1292489"/>
          </a:xfrm>
        </p:grpSpPr>
        <p:sp>
          <p:nvSpPr>
            <p:cNvPr id="1779" name="Google Shape;1779;p41"/>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0" name="Google Shape;1780;p41"/>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1" name="Google Shape;1781;p41"/>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2" name="Google Shape;1782;p41"/>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3" name="Google Shape;1783;p41"/>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4" name="Google Shape;1784;p41"/>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5" name="Google Shape;1785;p41"/>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6" name="Google Shape;1786;p41"/>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7" name="Google Shape;1787;p41"/>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8" name="Google Shape;1788;p41"/>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9" name="Google Shape;1789;p41"/>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0" name="Google Shape;1790;p41"/>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1" name="Google Shape;1791;p41"/>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2" name="Google Shape;1792;p41"/>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3" name="Google Shape;1793;p41"/>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4" name="Google Shape;1794;p41"/>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5" name="Google Shape;1795;p41"/>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6" name="Google Shape;1796;p41"/>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7" name="Google Shape;1797;p41"/>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8" name="Google Shape;1798;p41"/>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9" name="Google Shape;1799;p41"/>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0" name="Google Shape;1800;p41"/>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1" name="Google Shape;1801;p41"/>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2" name="Google Shape;1802;p41"/>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3" name="Google Shape;1803;p41"/>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4" name="Google Shape;1804;p41"/>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5" name="Google Shape;1805;p41"/>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6" name="Google Shape;1806;p41"/>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7" name="Google Shape;1807;p41"/>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8" name="Google Shape;1808;p41"/>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9" name="Google Shape;1809;p41"/>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0" name="Google Shape;1810;p41"/>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811" name="Google Shape;1811;p41"/>
          <p:cNvSpPr txBox="1"/>
          <p:nvPr>
            <p:ph type="title"/>
          </p:nvPr>
        </p:nvSpPr>
        <p:spPr>
          <a:xfrm>
            <a:off x="720000" y="3536008"/>
            <a:ext cx="18516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812" name="Google Shape;1812;p41"/>
          <p:cNvSpPr txBox="1"/>
          <p:nvPr>
            <p:ph idx="1" type="subTitle"/>
          </p:nvPr>
        </p:nvSpPr>
        <p:spPr>
          <a:xfrm>
            <a:off x="720000" y="3997945"/>
            <a:ext cx="1851600" cy="610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813" name="Google Shape;1813;p41"/>
          <p:cNvSpPr txBox="1"/>
          <p:nvPr>
            <p:ph idx="2"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814" name="Google Shape;1814;p41"/>
          <p:cNvSpPr txBox="1"/>
          <p:nvPr>
            <p:ph idx="3" type="title"/>
          </p:nvPr>
        </p:nvSpPr>
        <p:spPr>
          <a:xfrm>
            <a:off x="720000" y="1764345"/>
            <a:ext cx="18516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815" name="Google Shape;1815;p41"/>
          <p:cNvSpPr txBox="1"/>
          <p:nvPr>
            <p:ph idx="4" type="subTitle"/>
          </p:nvPr>
        </p:nvSpPr>
        <p:spPr>
          <a:xfrm>
            <a:off x="720000" y="2226282"/>
            <a:ext cx="1851600" cy="610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816" name="Google Shape;1816;p41"/>
          <p:cNvSpPr txBox="1"/>
          <p:nvPr>
            <p:ph idx="5" type="title"/>
          </p:nvPr>
        </p:nvSpPr>
        <p:spPr>
          <a:xfrm>
            <a:off x="2670801" y="3536008"/>
            <a:ext cx="18516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817" name="Google Shape;1817;p41"/>
          <p:cNvSpPr txBox="1"/>
          <p:nvPr>
            <p:ph idx="6" type="subTitle"/>
          </p:nvPr>
        </p:nvSpPr>
        <p:spPr>
          <a:xfrm>
            <a:off x="2670801" y="3997945"/>
            <a:ext cx="1851600" cy="610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818" name="Google Shape;1818;p41"/>
          <p:cNvSpPr txBox="1"/>
          <p:nvPr>
            <p:ph idx="7" type="title"/>
          </p:nvPr>
        </p:nvSpPr>
        <p:spPr>
          <a:xfrm>
            <a:off x="2670801" y="1764345"/>
            <a:ext cx="18516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819" name="Google Shape;1819;p41"/>
          <p:cNvSpPr txBox="1"/>
          <p:nvPr>
            <p:ph idx="8" type="subTitle"/>
          </p:nvPr>
        </p:nvSpPr>
        <p:spPr>
          <a:xfrm>
            <a:off x="2670801" y="2226282"/>
            <a:ext cx="1851600" cy="610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820" name="Google Shape;1820;p41"/>
          <p:cNvSpPr txBox="1"/>
          <p:nvPr>
            <p:ph idx="9" type="title"/>
          </p:nvPr>
        </p:nvSpPr>
        <p:spPr>
          <a:xfrm>
            <a:off x="4621602" y="3536008"/>
            <a:ext cx="18516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821" name="Google Shape;1821;p41"/>
          <p:cNvSpPr txBox="1"/>
          <p:nvPr>
            <p:ph idx="13" type="subTitle"/>
          </p:nvPr>
        </p:nvSpPr>
        <p:spPr>
          <a:xfrm>
            <a:off x="4621602" y="3997945"/>
            <a:ext cx="1851600" cy="610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822" name="Google Shape;1822;p41"/>
          <p:cNvSpPr txBox="1"/>
          <p:nvPr>
            <p:ph idx="14" type="title"/>
          </p:nvPr>
        </p:nvSpPr>
        <p:spPr>
          <a:xfrm>
            <a:off x="4621602" y="1764345"/>
            <a:ext cx="18516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823" name="Google Shape;1823;p41"/>
          <p:cNvSpPr txBox="1"/>
          <p:nvPr>
            <p:ph idx="15" type="subTitle"/>
          </p:nvPr>
        </p:nvSpPr>
        <p:spPr>
          <a:xfrm>
            <a:off x="4621602" y="2226282"/>
            <a:ext cx="1851600" cy="610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824" name="Google Shape;1824;p41"/>
          <p:cNvSpPr txBox="1"/>
          <p:nvPr>
            <p:ph idx="16" type="title"/>
          </p:nvPr>
        </p:nvSpPr>
        <p:spPr>
          <a:xfrm>
            <a:off x="6572403" y="3536008"/>
            <a:ext cx="18516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825" name="Google Shape;1825;p41"/>
          <p:cNvSpPr txBox="1"/>
          <p:nvPr>
            <p:ph idx="17" type="subTitle"/>
          </p:nvPr>
        </p:nvSpPr>
        <p:spPr>
          <a:xfrm>
            <a:off x="6572403" y="3997945"/>
            <a:ext cx="1851600" cy="610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826" name="Google Shape;1826;p41"/>
          <p:cNvSpPr txBox="1"/>
          <p:nvPr>
            <p:ph idx="18" type="title"/>
          </p:nvPr>
        </p:nvSpPr>
        <p:spPr>
          <a:xfrm>
            <a:off x="6572403" y="1764345"/>
            <a:ext cx="18516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1827" name="Google Shape;1827;p41"/>
          <p:cNvSpPr txBox="1"/>
          <p:nvPr>
            <p:ph idx="19" type="subTitle"/>
          </p:nvPr>
        </p:nvSpPr>
        <p:spPr>
          <a:xfrm>
            <a:off x="6572403" y="2226282"/>
            <a:ext cx="1851600" cy="610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1">
  <p:cSld name="BIG_NUMBER_1">
    <p:spTree>
      <p:nvGrpSpPr>
        <p:cNvPr id="1828" name="Shape 1828"/>
        <p:cNvGrpSpPr/>
        <p:nvPr/>
      </p:nvGrpSpPr>
      <p:grpSpPr>
        <a:xfrm>
          <a:off x="0" y="0"/>
          <a:ext cx="0" cy="0"/>
          <a:chOff x="0" y="0"/>
          <a:chExt cx="0" cy="0"/>
        </a:xfrm>
      </p:grpSpPr>
      <p:grpSp>
        <p:nvGrpSpPr>
          <p:cNvPr id="1829" name="Google Shape;1829;p42"/>
          <p:cNvGrpSpPr/>
          <p:nvPr/>
        </p:nvGrpSpPr>
        <p:grpSpPr>
          <a:xfrm flipH="1">
            <a:off x="0" y="-488450"/>
            <a:ext cx="9144027" cy="2963923"/>
            <a:chOff x="0" y="-488450"/>
            <a:chExt cx="9144027" cy="2963923"/>
          </a:xfrm>
        </p:grpSpPr>
        <p:sp>
          <p:nvSpPr>
            <p:cNvPr id="1830" name="Google Shape;1830;p42"/>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1" name="Google Shape;1831;p42"/>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2" name="Google Shape;1832;p42"/>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3" name="Google Shape;1833;p42"/>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4" name="Google Shape;1834;p42"/>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5" name="Google Shape;1835;p42"/>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6" name="Google Shape;1836;p42"/>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7" name="Google Shape;1837;p42"/>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8" name="Google Shape;1838;p42"/>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9" name="Google Shape;1839;p42"/>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0" name="Google Shape;1840;p42"/>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1" name="Google Shape;1841;p42"/>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2" name="Google Shape;1842;p42"/>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3" name="Google Shape;1843;p42"/>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4" name="Google Shape;1844;p42"/>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5" name="Google Shape;1845;p42"/>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6" name="Google Shape;1846;p42"/>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7" name="Google Shape;1847;p42"/>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8" name="Google Shape;1848;p42"/>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9" name="Google Shape;1849;p42"/>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0" name="Google Shape;1850;p42"/>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1" name="Google Shape;1851;p42"/>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2" name="Google Shape;1852;p42"/>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3" name="Google Shape;1853;p42"/>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4" name="Google Shape;1854;p42"/>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5" name="Google Shape;1855;p42"/>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6" name="Google Shape;1856;p42"/>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7" name="Google Shape;1857;p42"/>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8" name="Google Shape;1858;p42"/>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9" name="Google Shape;1859;p42"/>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0" name="Google Shape;1860;p42"/>
            <p:cNvSpPr/>
            <p:nvPr/>
          </p:nvSpPr>
          <p:spPr>
            <a:xfrm rot="1610678">
              <a:off x="3470809" y="1048222"/>
              <a:ext cx="96324" cy="77592"/>
            </a:xfrm>
            <a:custGeom>
              <a:rect b="b" l="l" r="r" t="t"/>
              <a:pathLst>
                <a:path extrusionOk="0" h="1388" w="1723">
                  <a:moveTo>
                    <a:pt x="863" y="0"/>
                  </a:moveTo>
                  <a:cubicBezTo>
                    <a:pt x="386" y="0"/>
                    <a:pt x="1" y="309"/>
                    <a:pt x="1" y="695"/>
                  </a:cubicBezTo>
                  <a:cubicBezTo>
                    <a:pt x="1" y="1079"/>
                    <a:pt x="386" y="1388"/>
                    <a:pt x="863" y="1388"/>
                  </a:cubicBezTo>
                  <a:cubicBezTo>
                    <a:pt x="1337" y="1388"/>
                    <a:pt x="1722" y="1079"/>
                    <a:pt x="1722" y="695"/>
                  </a:cubicBezTo>
                  <a:cubicBezTo>
                    <a:pt x="1722" y="309"/>
                    <a:pt x="1337" y="0"/>
                    <a:pt x="86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1" name="Google Shape;1861;p42"/>
            <p:cNvSpPr/>
            <p:nvPr/>
          </p:nvSpPr>
          <p:spPr>
            <a:xfrm rot="1610678">
              <a:off x="3424602" y="990104"/>
              <a:ext cx="26722" cy="26554"/>
            </a:xfrm>
            <a:custGeom>
              <a:rect b="b" l="l" r="r" t="t"/>
              <a:pathLst>
                <a:path extrusionOk="0" h="475" w="478">
                  <a:moveTo>
                    <a:pt x="241" y="1"/>
                  </a:moveTo>
                  <a:cubicBezTo>
                    <a:pt x="106" y="1"/>
                    <a:pt x="0" y="104"/>
                    <a:pt x="0" y="238"/>
                  </a:cubicBezTo>
                  <a:cubicBezTo>
                    <a:pt x="0" y="368"/>
                    <a:pt x="106" y="475"/>
                    <a:pt x="241" y="475"/>
                  </a:cubicBezTo>
                  <a:cubicBezTo>
                    <a:pt x="371" y="475"/>
                    <a:pt x="478" y="368"/>
                    <a:pt x="478" y="238"/>
                  </a:cubicBezTo>
                  <a:cubicBezTo>
                    <a:pt x="478" y="104"/>
                    <a:pt x="371" y="1"/>
                    <a:pt x="24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2" name="Google Shape;1862;p42"/>
            <p:cNvSpPr/>
            <p:nvPr/>
          </p:nvSpPr>
          <p:spPr>
            <a:xfrm rot="1610678">
              <a:off x="3348467" y="969473"/>
              <a:ext cx="39077" cy="38852"/>
            </a:xfrm>
            <a:custGeom>
              <a:rect b="b" l="l" r="r" t="t"/>
              <a:pathLst>
                <a:path extrusionOk="0" h="695" w="699">
                  <a:moveTo>
                    <a:pt x="348" y="0"/>
                  </a:moveTo>
                  <a:cubicBezTo>
                    <a:pt x="155" y="0"/>
                    <a:pt x="1" y="154"/>
                    <a:pt x="1" y="347"/>
                  </a:cubicBezTo>
                  <a:cubicBezTo>
                    <a:pt x="1" y="539"/>
                    <a:pt x="155" y="695"/>
                    <a:pt x="348" y="695"/>
                  </a:cubicBezTo>
                  <a:cubicBezTo>
                    <a:pt x="540" y="695"/>
                    <a:pt x="698" y="539"/>
                    <a:pt x="698" y="347"/>
                  </a:cubicBezTo>
                  <a:cubicBezTo>
                    <a:pt x="698" y="154"/>
                    <a:pt x="540" y="0"/>
                    <a:pt x="34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63" name="Google Shape;1863;p42"/>
          <p:cNvGrpSpPr/>
          <p:nvPr/>
        </p:nvGrpSpPr>
        <p:grpSpPr>
          <a:xfrm rot="10800000">
            <a:off x="49179" y="4163144"/>
            <a:ext cx="3345959" cy="880694"/>
            <a:chOff x="736842" y="1480444"/>
            <a:chExt cx="3345959" cy="880694"/>
          </a:xfrm>
        </p:grpSpPr>
        <p:sp>
          <p:nvSpPr>
            <p:cNvPr id="1864" name="Google Shape;1864;p42"/>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5" name="Google Shape;1865;p42"/>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6" name="Google Shape;1866;p42"/>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7" name="Google Shape;1867;p42"/>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8" name="Google Shape;1868;p42"/>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9" name="Google Shape;1869;p42"/>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870" name="Google Shape;1870;p42"/>
          <p:cNvSpPr txBox="1"/>
          <p:nvPr>
            <p:ph hasCustomPrompt="1" type="title"/>
          </p:nvPr>
        </p:nvSpPr>
        <p:spPr>
          <a:xfrm>
            <a:off x="3462925" y="2408138"/>
            <a:ext cx="4961100" cy="1511100"/>
          </a:xfrm>
          <a:prstGeom prst="rect">
            <a:avLst/>
          </a:prstGeom>
          <a:solidFill>
            <a:schemeClr val="dk2"/>
          </a:solidFill>
        </p:spPr>
        <p:txBody>
          <a:bodyPr anchorCtr="0" anchor="b" bIns="91425" lIns="91425" spcFirstLastPara="1" rIns="91425" wrap="square" tIns="91425">
            <a:noAutofit/>
          </a:bodyPr>
          <a:lstStyle>
            <a:lvl1pPr lvl="0" rtl="0" algn="r">
              <a:spcBef>
                <a:spcPts val="0"/>
              </a:spcBef>
              <a:spcAft>
                <a:spcPts val="0"/>
              </a:spcAft>
              <a:buSzPts val="9600"/>
              <a:buNone/>
              <a:defRPr sz="9600"/>
            </a:lvl1pPr>
            <a:lvl2pPr lvl="1" rtl="0" algn="ctr">
              <a:spcBef>
                <a:spcPts val="0"/>
              </a:spcBef>
              <a:spcAft>
                <a:spcPts val="0"/>
              </a:spcAft>
              <a:buSzPts val="9600"/>
              <a:buNone/>
              <a:defRPr sz="9600"/>
            </a:lvl2pPr>
            <a:lvl3pPr lvl="2" rtl="0" algn="ctr">
              <a:spcBef>
                <a:spcPts val="0"/>
              </a:spcBef>
              <a:spcAft>
                <a:spcPts val="0"/>
              </a:spcAft>
              <a:buSzPts val="9600"/>
              <a:buNone/>
              <a:defRPr sz="9600"/>
            </a:lvl3pPr>
            <a:lvl4pPr lvl="3" rtl="0" algn="ctr">
              <a:spcBef>
                <a:spcPts val="0"/>
              </a:spcBef>
              <a:spcAft>
                <a:spcPts val="0"/>
              </a:spcAft>
              <a:buSzPts val="9600"/>
              <a:buNone/>
              <a:defRPr sz="9600"/>
            </a:lvl4pPr>
            <a:lvl5pPr lvl="4" rtl="0" algn="ctr">
              <a:spcBef>
                <a:spcPts val="0"/>
              </a:spcBef>
              <a:spcAft>
                <a:spcPts val="0"/>
              </a:spcAft>
              <a:buSzPts val="9600"/>
              <a:buNone/>
              <a:defRPr sz="9600"/>
            </a:lvl5pPr>
            <a:lvl6pPr lvl="5" rtl="0" algn="ctr">
              <a:spcBef>
                <a:spcPts val="0"/>
              </a:spcBef>
              <a:spcAft>
                <a:spcPts val="0"/>
              </a:spcAft>
              <a:buSzPts val="9600"/>
              <a:buNone/>
              <a:defRPr sz="9600"/>
            </a:lvl6pPr>
            <a:lvl7pPr lvl="6" rtl="0" algn="ctr">
              <a:spcBef>
                <a:spcPts val="0"/>
              </a:spcBef>
              <a:spcAft>
                <a:spcPts val="0"/>
              </a:spcAft>
              <a:buSzPts val="9600"/>
              <a:buNone/>
              <a:defRPr sz="9600"/>
            </a:lvl7pPr>
            <a:lvl8pPr lvl="7" rtl="0" algn="ctr">
              <a:spcBef>
                <a:spcPts val="0"/>
              </a:spcBef>
              <a:spcAft>
                <a:spcPts val="0"/>
              </a:spcAft>
              <a:buSzPts val="9600"/>
              <a:buNone/>
              <a:defRPr sz="9600"/>
            </a:lvl8pPr>
            <a:lvl9pPr lvl="8" rtl="0" algn="ctr">
              <a:spcBef>
                <a:spcPts val="0"/>
              </a:spcBef>
              <a:spcAft>
                <a:spcPts val="0"/>
              </a:spcAft>
              <a:buSzPts val="9600"/>
              <a:buNone/>
              <a:defRPr sz="9600"/>
            </a:lvl9pPr>
          </a:lstStyle>
          <a:p>
            <a:r>
              <a:t>xx%</a:t>
            </a:r>
          </a:p>
        </p:txBody>
      </p:sp>
      <p:sp>
        <p:nvSpPr>
          <p:cNvPr id="1871" name="Google Shape;1871;p42"/>
          <p:cNvSpPr txBox="1"/>
          <p:nvPr>
            <p:ph idx="1" type="subTitle"/>
          </p:nvPr>
        </p:nvSpPr>
        <p:spPr>
          <a:xfrm>
            <a:off x="3462925" y="3919288"/>
            <a:ext cx="4961100" cy="4641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BLANK_1_1_1_1_1_1">
    <p:spTree>
      <p:nvGrpSpPr>
        <p:cNvPr id="1872" name="Shape 1872"/>
        <p:cNvGrpSpPr/>
        <p:nvPr/>
      </p:nvGrpSpPr>
      <p:grpSpPr>
        <a:xfrm>
          <a:off x="0" y="0"/>
          <a:ext cx="0" cy="0"/>
          <a:chOff x="0" y="0"/>
          <a:chExt cx="0" cy="0"/>
        </a:xfrm>
      </p:grpSpPr>
      <p:grpSp>
        <p:nvGrpSpPr>
          <p:cNvPr id="1873" name="Google Shape;1873;p43"/>
          <p:cNvGrpSpPr/>
          <p:nvPr/>
        </p:nvGrpSpPr>
        <p:grpSpPr>
          <a:xfrm flipH="1" rot="10800000">
            <a:off x="5798042" y="1516544"/>
            <a:ext cx="3345959" cy="880694"/>
            <a:chOff x="736842" y="1480444"/>
            <a:chExt cx="3345959" cy="880694"/>
          </a:xfrm>
        </p:grpSpPr>
        <p:sp>
          <p:nvSpPr>
            <p:cNvPr id="1874" name="Google Shape;1874;p43"/>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5" name="Google Shape;1875;p43"/>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6" name="Google Shape;1876;p43"/>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7" name="Google Shape;1877;p43"/>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8" name="Google Shape;1878;p43"/>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9" name="Google Shape;1879;p43"/>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80" name="Google Shape;1880;p43"/>
          <p:cNvGrpSpPr/>
          <p:nvPr/>
        </p:nvGrpSpPr>
        <p:grpSpPr>
          <a:xfrm>
            <a:off x="0" y="-488450"/>
            <a:ext cx="9144027" cy="2963923"/>
            <a:chOff x="0" y="-488450"/>
            <a:chExt cx="9144027" cy="2963923"/>
          </a:xfrm>
        </p:grpSpPr>
        <p:sp>
          <p:nvSpPr>
            <p:cNvPr id="1881" name="Google Shape;1881;p43"/>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2" name="Google Shape;1882;p43"/>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3" name="Google Shape;1883;p43"/>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4" name="Google Shape;1884;p43"/>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5" name="Google Shape;1885;p43"/>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6" name="Google Shape;1886;p43"/>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7" name="Google Shape;1887;p43"/>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8" name="Google Shape;1888;p43"/>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9" name="Google Shape;1889;p43"/>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0" name="Google Shape;1890;p43"/>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1" name="Google Shape;1891;p43"/>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2" name="Google Shape;1892;p43"/>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3" name="Google Shape;1893;p43"/>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4" name="Google Shape;1894;p43"/>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5" name="Google Shape;1895;p43"/>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6" name="Google Shape;1896;p43"/>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7" name="Google Shape;1897;p43"/>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8" name="Google Shape;1898;p43"/>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9" name="Google Shape;1899;p43"/>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0" name="Google Shape;1900;p43"/>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1" name="Google Shape;1901;p43"/>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2" name="Google Shape;1902;p43"/>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3" name="Google Shape;1903;p43"/>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4" name="Google Shape;1904;p43"/>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5" name="Google Shape;1905;p43"/>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6" name="Google Shape;1906;p43"/>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7" name="Google Shape;1907;p43"/>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8" name="Google Shape;1908;p43"/>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9" name="Google Shape;1909;p43"/>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0" name="Google Shape;1910;p43"/>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1" name="Google Shape;1911;p43"/>
            <p:cNvSpPr/>
            <p:nvPr/>
          </p:nvSpPr>
          <p:spPr>
            <a:xfrm rot="1610678">
              <a:off x="3470809" y="1048222"/>
              <a:ext cx="96324" cy="77592"/>
            </a:xfrm>
            <a:custGeom>
              <a:rect b="b" l="l" r="r" t="t"/>
              <a:pathLst>
                <a:path extrusionOk="0" h="1388" w="1723">
                  <a:moveTo>
                    <a:pt x="863" y="0"/>
                  </a:moveTo>
                  <a:cubicBezTo>
                    <a:pt x="386" y="0"/>
                    <a:pt x="1" y="309"/>
                    <a:pt x="1" y="695"/>
                  </a:cubicBezTo>
                  <a:cubicBezTo>
                    <a:pt x="1" y="1079"/>
                    <a:pt x="386" y="1388"/>
                    <a:pt x="863" y="1388"/>
                  </a:cubicBezTo>
                  <a:cubicBezTo>
                    <a:pt x="1337" y="1388"/>
                    <a:pt x="1722" y="1079"/>
                    <a:pt x="1722" y="695"/>
                  </a:cubicBezTo>
                  <a:cubicBezTo>
                    <a:pt x="1722" y="309"/>
                    <a:pt x="1337" y="0"/>
                    <a:pt x="86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2" name="Google Shape;1912;p43"/>
            <p:cNvSpPr/>
            <p:nvPr/>
          </p:nvSpPr>
          <p:spPr>
            <a:xfrm rot="1610678">
              <a:off x="3424602" y="990104"/>
              <a:ext cx="26722" cy="26554"/>
            </a:xfrm>
            <a:custGeom>
              <a:rect b="b" l="l" r="r" t="t"/>
              <a:pathLst>
                <a:path extrusionOk="0" h="475" w="478">
                  <a:moveTo>
                    <a:pt x="241" y="1"/>
                  </a:moveTo>
                  <a:cubicBezTo>
                    <a:pt x="106" y="1"/>
                    <a:pt x="0" y="104"/>
                    <a:pt x="0" y="238"/>
                  </a:cubicBezTo>
                  <a:cubicBezTo>
                    <a:pt x="0" y="368"/>
                    <a:pt x="106" y="475"/>
                    <a:pt x="241" y="475"/>
                  </a:cubicBezTo>
                  <a:cubicBezTo>
                    <a:pt x="371" y="475"/>
                    <a:pt x="478" y="368"/>
                    <a:pt x="478" y="238"/>
                  </a:cubicBezTo>
                  <a:cubicBezTo>
                    <a:pt x="478" y="104"/>
                    <a:pt x="371" y="1"/>
                    <a:pt x="24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3" name="Google Shape;1913;p43"/>
            <p:cNvSpPr/>
            <p:nvPr/>
          </p:nvSpPr>
          <p:spPr>
            <a:xfrm rot="1610678">
              <a:off x="3348467" y="969473"/>
              <a:ext cx="39077" cy="38852"/>
            </a:xfrm>
            <a:custGeom>
              <a:rect b="b" l="l" r="r" t="t"/>
              <a:pathLst>
                <a:path extrusionOk="0" h="695" w="699">
                  <a:moveTo>
                    <a:pt x="348" y="0"/>
                  </a:moveTo>
                  <a:cubicBezTo>
                    <a:pt x="155" y="0"/>
                    <a:pt x="1" y="154"/>
                    <a:pt x="1" y="347"/>
                  </a:cubicBezTo>
                  <a:cubicBezTo>
                    <a:pt x="1" y="539"/>
                    <a:pt x="155" y="695"/>
                    <a:pt x="348" y="695"/>
                  </a:cubicBezTo>
                  <a:cubicBezTo>
                    <a:pt x="540" y="695"/>
                    <a:pt x="698" y="539"/>
                    <a:pt x="698" y="347"/>
                  </a:cubicBezTo>
                  <a:cubicBezTo>
                    <a:pt x="698" y="154"/>
                    <a:pt x="540" y="0"/>
                    <a:pt x="34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914" name="Google Shape;1914;p43"/>
          <p:cNvSpPr txBox="1"/>
          <p:nvPr>
            <p:ph hasCustomPrompt="1" type="title"/>
          </p:nvPr>
        </p:nvSpPr>
        <p:spPr>
          <a:xfrm>
            <a:off x="1284000" y="540000"/>
            <a:ext cx="6576000" cy="828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200"/>
              <a:buNone/>
              <a:defRPr sz="6200"/>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1915" name="Google Shape;1915;p43"/>
          <p:cNvSpPr txBox="1"/>
          <p:nvPr>
            <p:ph idx="1" type="subTitle"/>
          </p:nvPr>
        </p:nvSpPr>
        <p:spPr>
          <a:xfrm>
            <a:off x="1284000" y="1246025"/>
            <a:ext cx="6576000" cy="445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916" name="Google Shape;1916;p43"/>
          <p:cNvSpPr txBox="1"/>
          <p:nvPr>
            <p:ph hasCustomPrompt="1" idx="2" type="title"/>
          </p:nvPr>
        </p:nvSpPr>
        <p:spPr>
          <a:xfrm>
            <a:off x="1284000" y="1996138"/>
            <a:ext cx="6576000" cy="828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200"/>
              <a:buNone/>
              <a:defRPr sz="6200"/>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1917" name="Google Shape;1917;p43"/>
          <p:cNvSpPr txBox="1"/>
          <p:nvPr>
            <p:ph idx="3" type="subTitle"/>
          </p:nvPr>
        </p:nvSpPr>
        <p:spPr>
          <a:xfrm>
            <a:off x="1284000" y="2702163"/>
            <a:ext cx="6576000" cy="445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918" name="Google Shape;1918;p43"/>
          <p:cNvSpPr txBox="1"/>
          <p:nvPr>
            <p:ph hasCustomPrompt="1" idx="4" type="title"/>
          </p:nvPr>
        </p:nvSpPr>
        <p:spPr>
          <a:xfrm>
            <a:off x="1284000" y="3452288"/>
            <a:ext cx="6576000" cy="828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200"/>
              <a:buNone/>
              <a:defRPr sz="6200"/>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1919" name="Google Shape;1919;p43"/>
          <p:cNvSpPr txBox="1"/>
          <p:nvPr>
            <p:ph idx="5" type="subTitle"/>
          </p:nvPr>
        </p:nvSpPr>
        <p:spPr>
          <a:xfrm>
            <a:off x="1284000" y="4158313"/>
            <a:ext cx="6576000" cy="445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1">
  <p:cSld name="BLANK_1_1_1_1_1_1_3">
    <p:spTree>
      <p:nvGrpSpPr>
        <p:cNvPr id="1920" name="Shape 1920"/>
        <p:cNvGrpSpPr/>
        <p:nvPr/>
      </p:nvGrpSpPr>
      <p:grpSpPr>
        <a:xfrm>
          <a:off x="0" y="0"/>
          <a:ext cx="0" cy="0"/>
          <a:chOff x="0" y="0"/>
          <a:chExt cx="0" cy="0"/>
        </a:xfrm>
      </p:grpSpPr>
      <p:grpSp>
        <p:nvGrpSpPr>
          <p:cNvPr id="1921" name="Google Shape;1921;p44"/>
          <p:cNvGrpSpPr/>
          <p:nvPr/>
        </p:nvGrpSpPr>
        <p:grpSpPr>
          <a:xfrm flipH="1" rot="10800000">
            <a:off x="5798042" y="1516544"/>
            <a:ext cx="3345959" cy="880694"/>
            <a:chOff x="736842" y="1480444"/>
            <a:chExt cx="3345959" cy="880694"/>
          </a:xfrm>
        </p:grpSpPr>
        <p:sp>
          <p:nvSpPr>
            <p:cNvPr id="1922" name="Google Shape;1922;p44"/>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3" name="Google Shape;1923;p44"/>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4" name="Google Shape;1924;p44"/>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5" name="Google Shape;1925;p44"/>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6" name="Google Shape;1926;p44"/>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7" name="Google Shape;1927;p44"/>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28" name="Google Shape;1928;p44"/>
          <p:cNvGrpSpPr/>
          <p:nvPr/>
        </p:nvGrpSpPr>
        <p:grpSpPr>
          <a:xfrm flipH="1">
            <a:off x="0" y="-488450"/>
            <a:ext cx="9144027" cy="2963923"/>
            <a:chOff x="0" y="-488450"/>
            <a:chExt cx="9144027" cy="2963923"/>
          </a:xfrm>
        </p:grpSpPr>
        <p:sp>
          <p:nvSpPr>
            <p:cNvPr id="1929" name="Google Shape;1929;p44"/>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0" name="Google Shape;1930;p44"/>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1" name="Google Shape;1931;p44"/>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2" name="Google Shape;1932;p44"/>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3" name="Google Shape;1933;p44"/>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4" name="Google Shape;1934;p44"/>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5" name="Google Shape;1935;p44"/>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6" name="Google Shape;1936;p44"/>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7" name="Google Shape;1937;p44"/>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8" name="Google Shape;1938;p44"/>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9" name="Google Shape;1939;p44"/>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0" name="Google Shape;1940;p44"/>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1" name="Google Shape;1941;p44"/>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2" name="Google Shape;1942;p44"/>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3" name="Google Shape;1943;p44"/>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4" name="Google Shape;1944;p44"/>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5" name="Google Shape;1945;p44"/>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6" name="Google Shape;1946;p44"/>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7" name="Google Shape;1947;p44"/>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8" name="Google Shape;1948;p44"/>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9" name="Google Shape;1949;p44"/>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0" name="Google Shape;1950;p44"/>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1" name="Google Shape;1951;p44"/>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2" name="Google Shape;1952;p44"/>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3" name="Google Shape;1953;p44"/>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4" name="Google Shape;1954;p44"/>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5" name="Google Shape;1955;p44"/>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6" name="Google Shape;1956;p44"/>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7" name="Google Shape;1957;p44"/>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8" name="Google Shape;1958;p44"/>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9" name="Google Shape;1959;p44"/>
            <p:cNvSpPr/>
            <p:nvPr/>
          </p:nvSpPr>
          <p:spPr>
            <a:xfrm rot="1610678">
              <a:off x="3470809" y="1048222"/>
              <a:ext cx="96324" cy="77592"/>
            </a:xfrm>
            <a:custGeom>
              <a:rect b="b" l="l" r="r" t="t"/>
              <a:pathLst>
                <a:path extrusionOk="0" h="1388" w="1723">
                  <a:moveTo>
                    <a:pt x="863" y="0"/>
                  </a:moveTo>
                  <a:cubicBezTo>
                    <a:pt x="386" y="0"/>
                    <a:pt x="1" y="309"/>
                    <a:pt x="1" y="695"/>
                  </a:cubicBezTo>
                  <a:cubicBezTo>
                    <a:pt x="1" y="1079"/>
                    <a:pt x="386" y="1388"/>
                    <a:pt x="863" y="1388"/>
                  </a:cubicBezTo>
                  <a:cubicBezTo>
                    <a:pt x="1337" y="1388"/>
                    <a:pt x="1722" y="1079"/>
                    <a:pt x="1722" y="695"/>
                  </a:cubicBezTo>
                  <a:cubicBezTo>
                    <a:pt x="1722" y="309"/>
                    <a:pt x="1337" y="0"/>
                    <a:pt x="86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0" name="Google Shape;1960;p44"/>
            <p:cNvSpPr/>
            <p:nvPr/>
          </p:nvSpPr>
          <p:spPr>
            <a:xfrm rot="1610678">
              <a:off x="3424602" y="990104"/>
              <a:ext cx="26722" cy="26554"/>
            </a:xfrm>
            <a:custGeom>
              <a:rect b="b" l="l" r="r" t="t"/>
              <a:pathLst>
                <a:path extrusionOk="0" h="475" w="478">
                  <a:moveTo>
                    <a:pt x="241" y="1"/>
                  </a:moveTo>
                  <a:cubicBezTo>
                    <a:pt x="106" y="1"/>
                    <a:pt x="0" y="104"/>
                    <a:pt x="0" y="238"/>
                  </a:cubicBezTo>
                  <a:cubicBezTo>
                    <a:pt x="0" y="368"/>
                    <a:pt x="106" y="475"/>
                    <a:pt x="241" y="475"/>
                  </a:cubicBezTo>
                  <a:cubicBezTo>
                    <a:pt x="371" y="475"/>
                    <a:pt x="478" y="368"/>
                    <a:pt x="478" y="238"/>
                  </a:cubicBezTo>
                  <a:cubicBezTo>
                    <a:pt x="478" y="104"/>
                    <a:pt x="371" y="1"/>
                    <a:pt x="24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1" name="Google Shape;1961;p44"/>
            <p:cNvSpPr/>
            <p:nvPr/>
          </p:nvSpPr>
          <p:spPr>
            <a:xfrm rot="1610678">
              <a:off x="3348467" y="969473"/>
              <a:ext cx="39077" cy="38852"/>
            </a:xfrm>
            <a:custGeom>
              <a:rect b="b" l="l" r="r" t="t"/>
              <a:pathLst>
                <a:path extrusionOk="0" h="695" w="699">
                  <a:moveTo>
                    <a:pt x="348" y="0"/>
                  </a:moveTo>
                  <a:cubicBezTo>
                    <a:pt x="155" y="0"/>
                    <a:pt x="1" y="154"/>
                    <a:pt x="1" y="347"/>
                  </a:cubicBezTo>
                  <a:cubicBezTo>
                    <a:pt x="1" y="539"/>
                    <a:pt x="155" y="695"/>
                    <a:pt x="348" y="695"/>
                  </a:cubicBezTo>
                  <a:cubicBezTo>
                    <a:pt x="540" y="695"/>
                    <a:pt x="698" y="539"/>
                    <a:pt x="698" y="347"/>
                  </a:cubicBezTo>
                  <a:cubicBezTo>
                    <a:pt x="698" y="154"/>
                    <a:pt x="540" y="0"/>
                    <a:pt x="34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962" name="Google Shape;1962;p44"/>
          <p:cNvSpPr txBox="1"/>
          <p:nvPr>
            <p:ph hasCustomPrompt="1" type="title"/>
          </p:nvPr>
        </p:nvSpPr>
        <p:spPr>
          <a:xfrm>
            <a:off x="720000" y="1855325"/>
            <a:ext cx="3656100" cy="828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200"/>
              <a:buNone/>
              <a:defRPr sz="6200"/>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1963" name="Google Shape;1963;p44"/>
          <p:cNvSpPr txBox="1"/>
          <p:nvPr>
            <p:ph idx="1" type="subTitle"/>
          </p:nvPr>
        </p:nvSpPr>
        <p:spPr>
          <a:xfrm>
            <a:off x="720000" y="2637550"/>
            <a:ext cx="3656100" cy="445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964" name="Google Shape;1964;p44"/>
          <p:cNvSpPr txBox="1"/>
          <p:nvPr>
            <p:ph hasCustomPrompt="1" idx="2" type="title"/>
          </p:nvPr>
        </p:nvSpPr>
        <p:spPr>
          <a:xfrm>
            <a:off x="4767900" y="1855325"/>
            <a:ext cx="3656100" cy="828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200"/>
              <a:buNone/>
              <a:defRPr sz="6200"/>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1965" name="Google Shape;1965;p44"/>
          <p:cNvSpPr txBox="1"/>
          <p:nvPr>
            <p:ph idx="3" type="subTitle"/>
          </p:nvPr>
        </p:nvSpPr>
        <p:spPr>
          <a:xfrm>
            <a:off x="4767900" y="2637550"/>
            <a:ext cx="3656100" cy="445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966" name="Google Shape;1966;p44"/>
          <p:cNvSpPr txBox="1"/>
          <p:nvPr>
            <p:ph hasCustomPrompt="1" idx="4" type="title"/>
          </p:nvPr>
        </p:nvSpPr>
        <p:spPr>
          <a:xfrm>
            <a:off x="720000" y="3290475"/>
            <a:ext cx="3656100" cy="828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200"/>
              <a:buNone/>
              <a:defRPr sz="6200"/>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1967" name="Google Shape;1967;p44"/>
          <p:cNvSpPr txBox="1"/>
          <p:nvPr>
            <p:ph idx="5" type="subTitle"/>
          </p:nvPr>
        </p:nvSpPr>
        <p:spPr>
          <a:xfrm>
            <a:off x="720000" y="4072700"/>
            <a:ext cx="3656100" cy="445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968" name="Google Shape;1968;p44"/>
          <p:cNvSpPr txBox="1"/>
          <p:nvPr>
            <p:ph hasCustomPrompt="1" idx="6" type="title"/>
          </p:nvPr>
        </p:nvSpPr>
        <p:spPr>
          <a:xfrm>
            <a:off x="4767900" y="3290475"/>
            <a:ext cx="3656100" cy="828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200"/>
              <a:buNone/>
              <a:defRPr sz="6200"/>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1969" name="Google Shape;1969;p44"/>
          <p:cNvSpPr txBox="1"/>
          <p:nvPr>
            <p:ph idx="7" type="subTitle"/>
          </p:nvPr>
        </p:nvSpPr>
        <p:spPr>
          <a:xfrm>
            <a:off x="4767900" y="4072700"/>
            <a:ext cx="3656100" cy="445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2">
  <p:cSld name="BLANK_1_1_1_1_1_1_4">
    <p:spTree>
      <p:nvGrpSpPr>
        <p:cNvPr id="1970" name="Shape 1970"/>
        <p:cNvGrpSpPr/>
        <p:nvPr/>
      </p:nvGrpSpPr>
      <p:grpSpPr>
        <a:xfrm>
          <a:off x="0" y="0"/>
          <a:ext cx="0" cy="0"/>
          <a:chOff x="0" y="0"/>
          <a:chExt cx="0" cy="0"/>
        </a:xfrm>
      </p:grpSpPr>
      <p:grpSp>
        <p:nvGrpSpPr>
          <p:cNvPr id="1971" name="Google Shape;1971;p45"/>
          <p:cNvGrpSpPr/>
          <p:nvPr/>
        </p:nvGrpSpPr>
        <p:grpSpPr>
          <a:xfrm>
            <a:off x="0" y="-128005"/>
            <a:ext cx="3322995" cy="1292489"/>
            <a:chOff x="0" y="-42425"/>
            <a:chExt cx="3322995" cy="1292489"/>
          </a:xfrm>
        </p:grpSpPr>
        <p:sp>
          <p:nvSpPr>
            <p:cNvPr id="1972" name="Google Shape;1972;p45"/>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3" name="Google Shape;1973;p45"/>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4" name="Google Shape;1974;p45"/>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5" name="Google Shape;1975;p45"/>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6" name="Google Shape;1976;p45"/>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7" name="Google Shape;1977;p45"/>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8" name="Google Shape;1978;p45"/>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9" name="Google Shape;1979;p45"/>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0" name="Google Shape;1980;p45"/>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1" name="Google Shape;1981;p45"/>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2" name="Google Shape;1982;p45"/>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3" name="Google Shape;1983;p45"/>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4" name="Google Shape;1984;p45"/>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5" name="Google Shape;1985;p45"/>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6" name="Google Shape;1986;p45"/>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7" name="Google Shape;1987;p45"/>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8" name="Google Shape;1988;p45"/>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9" name="Google Shape;1989;p45"/>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0" name="Google Shape;1990;p45"/>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1" name="Google Shape;1991;p45"/>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2" name="Google Shape;1992;p45"/>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3" name="Google Shape;1993;p45"/>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4" name="Google Shape;1994;p45"/>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5" name="Google Shape;1995;p45"/>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6" name="Google Shape;1996;p45"/>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7" name="Google Shape;1997;p45"/>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8" name="Google Shape;1998;p45"/>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9" name="Google Shape;1999;p45"/>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0" name="Google Shape;2000;p45"/>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1" name="Google Shape;2001;p45"/>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2" name="Google Shape;2002;p45"/>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3" name="Google Shape;2003;p45"/>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04" name="Google Shape;2004;p45"/>
          <p:cNvSpPr txBox="1"/>
          <p:nvPr>
            <p:ph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005" name="Google Shape;2005;p45"/>
          <p:cNvSpPr txBox="1"/>
          <p:nvPr>
            <p:ph hasCustomPrompt="1" idx="2" type="title"/>
          </p:nvPr>
        </p:nvSpPr>
        <p:spPr>
          <a:xfrm>
            <a:off x="720000" y="1915125"/>
            <a:ext cx="2467200" cy="828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200"/>
              <a:buNone/>
              <a:defRPr sz="6200"/>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2006" name="Google Shape;2006;p45"/>
          <p:cNvSpPr txBox="1"/>
          <p:nvPr>
            <p:ph idx="1" type="subTitle"/>
          </p:nvPr>
        </p:nvSpPr>
        <p:spPr>
          <a:xfrm>
            <a:off x="720000" y="3358750"/>
            <a:ext cx="2467200" cy="942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007" name="Google Shape;2007;p45"/>
          <p:cNvSpPr txBox="1"/>
          <p:nvPr>
            <p:ph hasCustomPrompt="1" idx="3" type="title"/>
          </p:nvPr>
        </p:nvSpPr>
        <p:spPr>
          <a:xfrm>
            <a:off x="3338400" y="1915125"/>
            <a:ext cx="2467200" cy="828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200"/>
              <a:buNone/>
              <a:defRPr sz="6200"/>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2008" name="Google Shape;2008;p45"/>
          <p:cNvSpPr txBox="1"/>
          <p:nvPr>
            <p:ph idx="4" type="subTitle"/>
          </p:nvPr>
        </p:nvSpPr>
        <p:spPr>
          <a:xfrm>
            <a:off x="3338400" y="3358750"/>
            <a:ext cx="2467200" cy="942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009" name="Google Shape;2009;p45"/>
          <p:cNvSpPr txBox="1"/>
          <p:nvPr>
            <p:ph hasCustomPrompt="1" idx="5" type="title"/>
          </p:nvPr>
        </p:nvSpPr>
        <p:spPr>
          <a:xfrm>
            <a:off x="5956800" y="1915125"/>
            <a:ext cx="2467200" cy="828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200"/>
              <a:buNone/>
              <a:defRPr sz="6200"/>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2010" name="Google Shape;2010;p45"/>
          <p:cNvSpPr txBox="1"/>
          <p:nvPr>
            <p:ph idx="6" type="subTitle"/>
          </p:nvPr>
        </p:nvSpPr>
        <p:spPr>
          <a:xfrm>
            <a:off x="5956800" y="3358750"/>
            <a:ext cx="2467200" cy="942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011" name="Google Shape;2011;p45"/>
          <p:cNvSpPr txBox="1"/>
          <p:nvPr>
            <p:ph idx="7" type="title"/>
          </p:nvPr>
        </p:nvSpPr>
        <p:spPr>
          <a:xfrm>
            <a:off x="720000" y="2787250"/>
            <a:ext cx="24672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2012" name="Google Shape;2012;p45"/>
          <p:cNvSpPr txBox="1"/>
          <p:nvPr>
            <p:ph idx="8" type="title"/>
          </p:nvPr>
        </p:nvSpPr>
        <p:spPr>
          <a:xfrm>
            <a:off x="3338400" y="2787250"/>
            <a:ext cx="24672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
        <p:nvSpPr>
          <p:cNvPr id="2013" name="Google Shape;2013;p45"/>
          <p:cNvSpPr txBox="1"/>
          <p:nvPr>
            <p:ph idx="9" type="title"/>
          </p:nvPr>
        </p:nvSpPr>
        <p:spPr>
          <a:xfrm>
            <a:off x="5956800" y="2787250"/>
            <a:ext cx="2467200" cy="5277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2000"/>
              <a:buNone/>
              <a:defRPr/>
            </a:lvl1pPr>
            <a:lvl2pPr lvl="1" rtl="0" algn="ctr">
              <a:spcBef>
                <a:spcPts val="0"/>
              </a:spcBef>
              <a:spcAft>
                <a:spcPts val="0"/>
              </a:spcAft>
              <a:buSzPts val="2000"/>
              <a:buNone/>
              <a:defRPr sz="2000"/>
            </a:lvl2pPr>
            <a:lvl3pPr lvl="2" rtl="0" algn="ctr">
              <a:spcBef>
                <a:spcPts val="0"/>
              </a:spcBef>
              <a:spcAft>
                <a:spcPts val="0"/>
              </a:spcAft>
              <a:buSzPts val="2000"/>
              <a:buNone/>
              <a:defRPr sz="2000"/>
            </a:lvl3pPr>
            <a:lvl4pPr lvl="3" rtl="0" algn="ctr">
              <a:spcBef>
                <a:spcPts val="0"/>
              </a:spcBef>
              <a:spcAft>
                <a:spcPts val="0"/>
              </a:spcAft>
              <a:buSzPts val="2000"/>
              <a:buNone/>
              <a:defRPr sz="2000"/>
            </a:lvl4pPr>
            <a:lvl5pPr lvl="4" rtl="0" algn="ctr">
              <a:spcBef>
                <a:spcPts val="0"/>
              </a:spcBef>
              <a:spcAft>
                <a:spcPts val="0"/>
              </a:spcAft>
              <a:buSzPts val="2000"/>
              <a:buNone/>
              <a:defRPr sz="2000"/>
            </a:lvl5pPr>
            <a:lvl6pPr lvl="5" rtl="0" algn="ctr">
              <a:spcBef>
                <a:spcPts val="0"/>
              </a:spcBef>
              <a:spcAft>
                <a:spcPts val="0"/>
              </a:spcAft>
              <a:buSzPts val="2000"/>
              <a:buNone/>
              <a:defRPr sz="2000"/>
            </a:lvl6pPr>
            <a:lvl7pPr lvl="6" rtl="0" algn="ctr">
              <a:spcBef>
                <a:spcPts val="0"/>
              </a:spcBef>
              <a:spcAft>
                <a:spcPts val="0"/>
              </a:spcAft>
              <a:buSzPts val="2000"/>
              <a:buNone/>
              <a:defRPr sz="2000"/>
            </a:lvl7pPr>
            <a:lvl8pPr lvl="7" rtl="0" algn="ctr">
              <a:spcBef>
                <a:spcPts val="0"/>
              </a:spcBef>
              <a:spcAft>
                <a:spcPts val="0"/>
              </a:spcAft>
              <a:buSzPts val="2000"/>
              <a:buNone/>
              <a:defRPr sz="2000"/>
            </a:lvl8pPr>
            <a:lvl9pPr lvl="8" rtl="0" algn="ctr">
              <a:spcBef>
                <a:spcPts val="0"/>
              </a:spcBef>
              <a:spcAft>
                <a:spcPts val="0"/>
              </a:spcAft>
              <a:buSzPts val="2000"/>
              <a:buNone/>
              <a:defRPr sz="2000"/>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3">
  <p:cSld name="BLANK_1_1_1_1_1_1_5">
    <p:spTree>
      <p:nvGrpSpPr>
        <p:cNvPr id="2014" name="Shape 2014"/>
        <p:cNvGrpSpPr/>
        <p:nvPr/>
      </p:nvGrpSpPr>
      <p:grpSpPr>
        <a:xfrm>
          <a:off x="0" y="0"/>
          <a:ext cx="0" cy="0"/>
          <a:chOff x="0" y="0"/>
          <a:chExt cx="0" cy="0"/>
        </a:xfrm>
      </p:grpSpPr>
      <p:grpSp>
        <p:nvGrpSpPr>
          <p:cNvPr id="2015" name="Google Shape;2015;p46"/>
          <p:cNvGrpSpPr/>
          <p:nvPr/>
        </p:nvGrpSpPr>
        <p:grpSpPr>
          <a:xfrm flipH="1" rot="10800000">
            <a:off x="5798042" y="1516544"/>
            <a:ext cx="3345959" cy="880694"/>
            <a:chOff x="736842" y="1480444"/>
            <a:chExt cx="3345959" cy="880694"/>
          </a:xfrm>
        </p:grpSpPr>
        <p:sp>
          <p:nvSpPr>
            <p:cNvPr id="2016" name="Google Shape;2016;p46"/>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7" name="Google Shape;2017;p46"/>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8" name="Google Shape;2018;p46"/>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9" name="Google Shape;2019;p46"/>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0" name="Google Shape;2020;p46"/>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1" name="Google Shape;2021;p46"/>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22" name="Google Shape;2022;p46"/>
          <p:cNvGrpSpPr/>
          <p:nvPr/>
        </p:nvGrpSpPr>
        <p:grpSpPr>
          <a:xfrm>
            <a:off x="-31575" y="-488472"/>
            <a:ext cx="7449639" cy="2414708"/>
            <a:chOff x="0" y="-488450"/>
            <a:chExt cx="9144027" cy="2963923"/>
          </a:xfrm>
        </p:grpSpPr>
        <p:sp>
          <p:nvSpPr>
            <p:cNvPr id="2023" name="Google Shape;2023;p46"/>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4" name="Google Shape;2024;p46"/>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5" name="Google Shape;2025;p46"/>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6" name="Google Shape;2026;p46"/>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7" name="Google Shape;2027;p46"/>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8" name="Google Shape;2028;p46"/>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9" name="Google Shape;2029;p46"/>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0" name="Google Shape;2030;p46"/>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1" name="Google Shape;2031;p46"/>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2" name="Google Shape;2032;p46"/>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3" name="Google Shape;2033;p46"/>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4" name="Google Shape;2034;p46"/>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5" name="Google Shape;2035;p46"/>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6" name="Google Shape;2036;p46"/>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7" name="Google Shape;2037;p46"/>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8" name="Google Shape;2038;p46"/>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9" name="Google Shape;2039;p46"/>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0" name="Google Shape;2040;p46"/>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1" name="Google Shape;2041;p46"/>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2" name="Google Shape;2042;p46"/>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3" name="Google Shape;2043;p46"/>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4" name="Google Shape;2044;p46"/>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5" name="Google Shape;2045;p46"/>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6" name="Google Shape;2046;p46"/>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7" name="Google Shape;2047;p46"/>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8" name="Google Shape;2048;p46"/>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9" name="Google Shape;2049;p46"/>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0" name="Google Shape;2050;p46"/>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1" name="Google Shape;2051;p46"/>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2" name="Google Shape;2052;p46"/>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3" name="Google Shape;2053;p46"/>
            <p:cNvSpPr/>
            <p:nvPr/>
          </p:nvSpPr>
          <p:spPr>
            <a:xfrm rot="1610678">
              <a:off x="3470809" y="1048222"/>
              <a:ext cx="96324" cy="77592"/>
            </a:xfrm>
            <a:custGeom>
              <a:rect b="b" l="l" r="r" t="t"/>
              <a:pathLst>
                <a:path extrusionOk="0" h="1388" w="1723">
                  <a:moveTo>
                    <a:pt x="863" y="0"/>
                  </a:moveTo>
                  <a:cubicBezTo>
                    <a:pt x="386" y="0"/>
                    <a:pt x="1" y="309"/>
                    <a:pt x="1" y="695"/>
                  </a:cubicBezTo>
                  <a:cubicBezTo>
                    <a:pt x="1" y="1079"/>
                    <a:pt x="386" y="1388"/>
                    <a:pt x="863" y="1388"/>
                  </a:cubicBezTo>
                  <a:cubicBezTo>
                    <a:pt x="1337" y="1388"/>
                    <a:pt x="1722" y="1079"/>
                    <a:pt x="1722" y="695"/>
                  </a:cubicBezTo>
                  <a:cubicBezTo>
                    <a:pt x="1722" y="309"/>
                    <a:pt x="1337" y="0"/>
                    <a:pt x="86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4" name="Google Shape;2054;p46"/>
            <p:cNvSpPr/>
            <p:nvPr/>
          </p:nvSpPr>
          <p:spPr>
            <a:xfrm rot="1610678">
              <a:off x="3424602" y="990104"/>
              <a:ext cx="26722" cy="26554"/>
            </a:xfrm>
            <a:custGeom>
              <a:rect b="b" l="l" r="r" t="t"/>
              <a:pathLst>
                <a:path extrusionOk="0" h="475" w="478">
                  <a:moveTo>
                    <a:pt x="241" y="1"/>
                  </a:moveTo>
                  <a:cubicBezTo>
                    <a:pt x="106" y="1"/>
                    <a:pt x="0" y="104"/>
                    <a:pt x="0" y="238"/>
                  </a:cubicBezTo>
                  <a:cubicBezTo>
                    <a:pt x="0" y="368"/>
                    <a:pt x="106" y="475"/>
                    <a:pt x="241" y="475"/>
                  </a:cubicBezTo>
                  <a:cubicBezTo>
                    <a:pt x="371" y="475"/>
                    <a:pt x="478" y="368"/>
                    <a:pt x="478" y="238"/>
                  </a:cubicBezTo>
                  <a:cubicBezTo>
                    <a:pt x="478" y="104"/>
                    <a:pt x="371" y="1"/>
                    <a:pt x="24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5" name="Google Shape;2055;p46"/>
            <p:cNvSpPr/>
            <p:nvPr/>
          </p:nvSpPr>
          <p:spPr>
            <a:xfrm rot="1610678">
              <a:off x="3348467" y="969473"/>
              <a:ext cx="39077" cy="38852"/>
            </a:xfrm>
            <a:custGeom>
              <a:rect b="b" l="l" r="r" t="t"/>
              <a:pathLst>
                <a:path extrusionOk="0" h="695" w="699">
                  <a:moveTo>
                    <a:pt x="348" y="0"/>
                  </a:moveTo>
                  <a:cubicBezTo>
                    <a:pt x="155" y="0"/>
                    <a:pt x="1" y="154"/>
                    <a:pt x="1" y="347"/>
                  </a:cubicBezTo>
                  <a:cubicBezTo>
                    <a:pt x="1" y="539"/>
                    <a:pt x="155" y="695"/>
                    <a:pt x="348" y="695"/>
                  </a:cubicBezTo>
                  <a:cubicBezTo>
                    <a:pt x="540" y="695"/>
                    <a:pt x="698" y="539"/>
                    <a:pt x="698" y="347"/>
                  </a:cubicBezTo>
                  <a:cubicBezTo>
                    <a:pt x="698" y="154"/>
                    <a:pt x="540" y="0"/>
                    <a:pt x="34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56" name="Google Shape;2056;p46"/>
          <p:cNvSpPr txBox="1"/>
          <p:nvPr>
            <p:ph hasCustomPrompt="1" type="title"/>
          </p:nvPr>
        </p:nvSpPr>
        <p:spPr>
          <a:xfrm>
            <a:off x="720000" y="768600"/>
            <a:ext cx="3534600" cy="828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200"/>
              <a:buNone/>
              <a:defRPr sz="6200"/>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2057" name="Google Shape;2057;p46"/>
          <p:cNvSpPr txBox="1"/>
          <p:nvPr>
            <p:ph idx="1" type="subTitle"/>
          </p:nvPr>
        </p:nvSpPr>
        <p:spPr>
          <a:xfrm>
            <a:off x="720000" y="1550827"/>
            <a:ext cx="3534600" cy="445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058" name="Google Shape;2058;p46"/>
          <p:cNvSpPr txBox="1"/>
          <p:nvPr>
            <p:ph hasCustomPrompt="1" idx="2" type="title"/>
          </p:nvPr>
        </p:nvSpPr>
        <p:spPr>
          <a:xfrm>
            <a:off x="720000" y="2072342"/>
            <a:ext cx="3534600" cy="828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200"/>
              <a:buNone/>
              <a:defRPr sz="6200"/>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2059" name="Google Shape;2059;p46"/>
          <p:cNvSpPr txBox="1"/>
          <p:nvPr>
            <p:ph idx="3" type="subTitle"/>
          </p:nvPr>
        </p:nvSpPr>
        <p:spPr>
          <a:xfrm>
            <a:off x="720000" y="2854569"/>
            <a:ext cx="3534600" cy="445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060" name="Google Shape;2060;p46"/>
          <p:cNvSpPr txBox="1"/>
          <p:nvPr>
            <p:ph hasCustomPrompt="1" idx="4" type="title"/>
          </p:nvPr>
        </p:nvSpPr>
        <p:spPr>
          <a:xfrm>
            <a:off x="720000" y="3376096"/>
            <a:ext cx="3534600" cy="828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200"/>
              <a:buNone/>
              <a:defRPr sz="6200"/>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2061" name="Google Shape;2061;p46"/>
          <p:cNvSpPr txBox="1"/>
          <p:nvPr>
            <p:ph idx="5" type="subTitle"/>
          </p:nvPr>
        </p:nvSpPr>
        <p:spPr>
          <a:xfrm>
            <a:off x="720000" y="4158324"/>
            <a:ext cx="3534600" cy="445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062" name="Google Shape;2062;p46"/>
          <p:cNvSpPr txBox="1"/>
          <p:nvPr>
            <p:ph hasCustomPrompt="1" idx="6" type="title"/>
          </p:nvPr>
        </p:nvSpPr>
        <p:spPr>
          <a:xfrm>
            <a:off x="4889400" y="768600"/>
            <a:ext cx="3534600" cy="828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200"/>
              <a:buNone/>
              <a:defRPr sz="6200"/>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2063" name="Google Shape;2063;p46"/>
          <p:cNvSpPr txBox="1"/>
          <p:nvPr>
            <p:ph idx="7" type="subTitle"/>
          </p:nvPr>
        </p:nvSpPr>
        <p:spPr>
          <a:xfrm>
            <a:off x="4889400" y="1550827"/>
            <a:ext cx="3534600" cy="445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064" name="Google Shape;2064;p46"/>
          <p:cNvSpPr txBox="1"/>
          <p:nvPr>
            <p:ph hasCustomPrompt="1" idx="8" type="title"/>
          </p:nvPr>
        </p:nvSpPr>
        <p:spPr>
          <a:xfrm>
            <a:off x="4889400" y="2072342"/>
            <a:ext cx="3534600" cy="828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200"/>
              <a:buNone/>
              <a:defRPr sz="6200"/>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2065" name="Google Shape;2065;p46"/>
          <p:cNvSpPr txBox="1"/>
          <p:nvPr>
            <p:ph idx="9" type="subTitle"/>
          </p:nvPr>
        </p:nvSpPr>
        <p:spPr>
          <a:xfrm>
            <a:off x="4889400" y="2854569"/>
            <a:ext cx="3534600" cy="445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066" name="Google Shape;2066;p46"/>
          <p:cNvSpPr txBox="1"/>
          <p:nvPr>
            <p:ph hasCustomPrompt="1" idx="13" type="title"/>
          </p:nvPr>
        </p:nvSpPr>
        <p:spPr>
          <a:xfrm>
            <a:off x="4889400" y="3376096"/>
            <a:ext cx="3534600" cy="8283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6200"/>
              <a:buNone/>
              <a:defRPr sz="6200"/>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2067" name="Google Shape;2067;p46"/>
          <p:cNvSpPr txBox="1"/>
          <p:nvPr>
            <p:ph idx="14" type="subTitle"/>
          </p:nvPr>
        </p:nvSpPr>
        <p:spPr>
          <a:xfrm>
            <a:off x="4889400" y="4158324"/>
            <a:ext cx="3534600" cy="445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BLANK_1_1_1_1_1_1_2">
    <p:spTree>
      <p:nvGrpSpPr>
        <p:cNvPr id="2068" name="Shape 2068"/>
        <p:cNvGrpSpPr/>
        <p:nvPr/>
      </p:nvGrpSpPr>
      <p:grpSpPr>
        <a:xfrm>
          <a:off x="0" y="0"/>
          <a:ext cx="0" cy="0"/>
          <a:chOff x="0" y="0"/>
          <a:chExt cx="0" cy="0"/>
        </a:xfrm>
      </p:grpSpPr>
      <p:grpSp>
        <p:nvGrpSpPr>
          <p:cNvPr id="2069" name="Google Shape;2069;p47"/>
          <p:cNvGrpSpPr/>
          <p:nvPr/>
        </p:nvGrpSpPr>
        <p:grpSpPr>
          <a:xfrm>
            <a:off x="0" y="-488450"/>
            <a:ext cx="9144027" cy="2963923"/>
            <a:chOff x="0" y="-488450"/>
            <a:chExt cx="9144027" cy="2963923"/>
          </a:xfrm>
        </p:grpSpPr>
        <p:sp>
          <p:nvSpPr>
            <p:cNvPr id="2070" name="Google Shape;2070;p47"/>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1" name="Google Shape;2071;p47"/>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2" name="Google Shape;2072;p47"/>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3" name="Google Shape;2073;p47"/>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4" name="Google Shape;2074;p47"/>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5" name="Google Shape;2075;p47"/>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6" name="Google Shape;2076;p47"/>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7" name="Google Shape;2077;p47"/>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8" name="Google Shape;2078;p47"/>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9" name="Google Shape;2079;p47"/>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0" name="Google Shape;2080;p47"/>
            <p:cNvSpPr/>
            <p:nvPr/>
          </p:nvSpPr>
          <p:spPr>
            <a:xfrm>
              <a:off x="617975" y="1156024"/>
              <a:ext cx="79496" cy="67227"/>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1" name="Google Shape;2081;p47"/>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2" name="Google Shape;2082;p47"/>
            <p:cNvSpPr/>
            <p:nvPr/>
          </p:nvSpPr>
          <p:spPr>
            <a:xfrm>
              <a:off x="260439" y="1189474"/>
              <a:ext cx="252026" cy="131592"/>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3" name="Google Shape;2083;p47"/>
            <p:cNvSpPr/>
            <p:nvPr/>
          </p:nvSpPr>
          <p:spPr>
            <a:xfrm>
              <a:off x="463820" y="1125109"/>
              <a:ext cx="60927" cy="51525"/>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4" name="Google Shape;2084;p47"/>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5" name="Google Shape;2085;p47"/>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6" name="Google Shape;2086;p47"/>
            <p:cNvSpPr/>
            <p:nvPr/>
          </p:nvSpPr>
          <p:spPr>
            <a:xfrm>
              <a:off x="7457866" y="-335595"/>
              <a:ext cx="48645" cy="41383"/>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7" name="Google Shape;2087;p47"/>
            <p:cNvSpPr/>
            <p:nvPr/>
          </p:nvSpPr>
          <p:spPr>
            <a:xfrm>
              <a:off x="7128666" y="-353833"/>
              <a:ext cx="45937" cy="38848"/>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8" name="Google Shape;2088;p47"/>
            <p:cNvSpPr/>
            <p:nvPr/>
          </p:nvSpPr>
          <p:spPr>
            <a:xfrm>
              <a:off x="6998398" y="-335595"/>
              <a:ext cx="67600" cy="56841"/>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9" name="Google Shape;2089;p47"/>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0" name="Google Shape;2090;p47"/>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1" name="Google Shape;2091;p47"/>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2" name="Google Shape;2092;p47"/>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3" name="Google Shape;2093;p47"/>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4" name="Google Shape;2094;p47"/>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5" name="Google Shape;2095;p47"/>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6" name="Google Shape;2096;p47"/>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7" name="Google Shape;2097;p47"/>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8" name="Google Shape;2098;p47"/>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9" name="Google Shape;2099;p47"/>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00" name="Google Shape;2100;p47"/>
          <p:cNvGrpSpPr/>
          <p:nvPr/>
        </p:nvGrpSpPr>
        <p:grpSpPr>
          <a:xfrm>
            <a:off x="7930839" y="711777"/>
            <a:ext cx="438207" cy="169531"/>
            <a:chOff x="8503326" y="4839377"/>
            <a:chExt cx="438207" cy="169531"/>
          </a:xfrm>
        </p:grpSpPr>
        <p:sp>
          <p:nvSpPr>
            <p:cNvPr id="2101" name="Google Shape;2101;p47"/>
            <p:cNvSpPr/>
            <p:nvPr/>
          </p:nvSpPr>
          <p:spPr>
            <a:xfrm>
              <a:off x="8773785" y="4839377"/>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2" name="Google Shape;2102;p47"/>
            <p:cNvSpPr/>
            <p:nvPr/>
          </p:nvSpPr>
          <p:spPr>
            <a:xfrm>
              <a:off x="8898564" y="4965938"/>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3" name="Google Shape;2103;p47"/>
            <p:cNvSpPr/>
            <p:nvPr/>
          </p:nvSpPr>
          <p:spPr>
            <a:xfrm>
              <a:off x="8503326" y="4952163"/>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04" name="Google Shape;2104;p47"/>
          <p:cNvGrpSpPr/>
          <p:nvPr/>
        </p:nvGrpSpPr>
        <p:grpSpPr>
          <a:xfrm>
            <a:off x="4122848" y="2133689"/>
            <a:ext cx="624947" cy="460556"/>
            <a:chOff x="8316585" y="4610777"/>
            <a:chExt cx="624947" cy="460556"/>
          </a:xfrm>
        </p:grpSpPr>
        <p:sp>
          <p:nvSpPr>
            <p:cNvPr id="2105" name="Google Shape;2105;p47"/>
            <p:cNvSpPr/>
            <p:nvPr/>
          </p:nvSpPr>
          <p:spPr>
            <a:xfrm>
              <a:off x="8316585" y="4610777"/>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6" name="Google Shape;2106;p47"/>
            <p:cNvSpPr/>
            <p:nvPr/>
          </p:nvSpPr>
          <p:spPr>
            <a:xfrm>
              <a:off x="8898564" y="4965938"/>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7" name="Google Shape;2107;p47"/>
            <p:cNvSpPr/>
            <p:nvPr/>
          </p:nvSpPr>
          <p:spPr>
            <a:xfrm>
              <a:off x="8427126" y="5028363"/>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08" name="Google Shape;2108;p47"/>
          <p:cNvGrpSpPr/>
          <p:nvPr/>
        </p:nvGrpSpPr>
        <p:grpSpPr>
          <a:xfrm rot="10800000">
            <a:off x="3260924" y="4301157"/>
            <a:ext cx="2793541" cy="735291"/>
            <a:chOff x="736842" y="1480444"/>
            <a:chExt cx="3345959" cy="880694"/>
          </a:xfrm>
        </p:grpSpPr>
        <p:sp>
          <p:nvSpPr>
            <p:cNvPr id="2109" name="Google Shape;2109;p47"/>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0" name="Google Shape;2110;p47"/>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1" name="Google Shape;2111;p47"/>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2" name="Google Shape;2112;p47"/>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3" name="Google Shape;2113;p47"/>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4" name="Google Shape;2114;p47"/>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15" name="Google Shape;2115;p47"/>
          <p:cNvSpPr txBox="1"/>
          <p:nvPr>
            <p:ph type="ctrTitle"/>
          </p:nvPr>
        </p:nvSpPr>
        <p:spPr>
          <a:xfrm>
            <a:off x="720000" y="556575"/>
            <a:ext cx="3852000" cy="13668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5200"/>
              <a:buNone/>
              <a:defRPr sz="95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2116" name="Google Shape;2116;p47"/>
          <p:cNvSpPr txBox="1"/>
          <p:nvPr>
            <p:ph idx="1" type="subTitle"/>
          </p:nvPr>
        </p:nvSpPr>
        <p:spPr>
          <a:xfrm>
            <a:off x="720000" y="1923375"/>
            <a:ext cx="3583500" cy="1281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117" name="Google Shape;2117;p47"/>
          <p:cNvSpPr txBox="1"/>
          <p:nvPr/>
        </p:nvSpPr>
        <p:spPr>
          <a:xfrm>
            <a:off x="720000" y="3769788"/>
            <a:ext cx="3772800" cy="4416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300"/>
              </a:spcBef>
              <a:spcAft>
                <a:spcPts val="0"/>
              </a:spcAft>
              <a:buNone/>
            </a:pPr>
            <a:r>
              <a:rPr lang="en" sz="1000">
                <a:solidFill>
                  <a:schemeClr val="dk1"/>
                </a:solidFill>
                <a:latin typeface="Didact Gothic"/>
                <a:ea typeface="Didact Gothic"/>
                <a:cs typeface="Didact Gothic"/>
                <a:sym typeface="Didact Gothic"/>
              </a:rPr>
              <a:t>CREDITS: This presentation template was created by </a:t>
            </a:r>
            <a:r>
              <a:rPr lang="en" sz="1000">
                <a:solidFill>
                  <a:schemeClr val="dk1"/>
                </a:solidFill>
                <a:uFill>
                  <a:noFill/>
                </a:uFill>
                <a:latin typeface="Didact Gothic"/>
                <a:ea typeface="Didact Gothic"/>
                <a:cs typeface="Didact Gothic"/>
                <a:sym typeface="Didact Gothic"/>
                <a:hlinkClick r:id="rId2">
                  <a:extLst>
                    <a:ext uri="{A12FA001-AC4F-418D-AE19-62706E023703}">
                      <ahyp:hlinkClr val="tx"/>
                    </a:ext>
                  </a:extLst>
                </a:hlinkClick>
              </a:rPr>
              <a:t>Slidesgo</a:t>
            </a:r>
            <a:r>
              <a:rPr lang="en" sz="1000">
                <a:solidFill>
                  <a:schemeClr val="dk1"/>
                </a:solidFill>
                <a:latin typeface="Didact Gothic"/>
                <a:ea typeface="Didact Gothic"/>
                <a:cs typeface="Didact Gothic"/>
                <a:sym typeface="Didact Gothic"/>
              </a:rPr>
              <a:t>, and includes icons by </a:t>
            </a:r>
            <a:r>
              <a:rPr lang="en" sz="1000">
                <a:solidFill>
                  <a:schemeClr val="dk1"/>
                </a:solidFill>
                <a:uFill>
                  <a:noFill/>
                </a:uFill>
                <a:latin typeface="Didact Gothic"/>
                <a:ea typeface="Didact Gothic"/>
                <a:cs typeface="Didact Gothic"/>
                <a:sym typeface="Didact Gothic"/>
                <a:hlinkClick r:id="rId3">
                  <a:extLst>
                    <a:ext uri="{A12FA001-AC4F-418D-AE19-62706E023703}">
                      <ahyp:hlinkClr val="tx"/>
                    </a:ext>
                  </a:extLst>
                </a:hlinkClick>
              </a:rPr>
              <a:t>Flaticon</a:t>
            </a:r>
            <a:r>
              <a:rPr lang="en" sz="1000">
                <a:solidFill>
                  <a:schemeClr val="dk1"/>
                </a:solidFill>
                <a:latin typeface="Didact Gothic"/>
                <a:ea typeface="Didact Gothic"/>
                <a:cs typeface="Didact Gothic"/>
                <a:sym typeface="Didact Gothic"/>
              </a:rPr>
              <a:t> and infographics &amp; images by </a:t>
            </a:r>
            <a:r>
              <a:rPr lang="en" sz="1000">
                <a:solidFill>
                  <a:schemeClr val="dk1"/>
                </a:solidFill>
                <a:uFill>
                  <a:noFill/>
                </a:uFill>
                <a:latin typeface="Didact Gothic"/>
                <a:ea typeface="Didact Gothic"/>
                <a:cs typeface="Didact Gothic"/>
                <a:sym typeface="Didact Gothic"/>
                <a:hlinkClick r:id="rId4">
                  <a:extLst>
                    <a:ext uri="{A12FA001-AC4F-418D-AE19-62706E023703}">
                      <ahyp:hlinkClr val="tx"/>
                    </a:ext>
                  </a:extLst>
                </a:hlinkClick>
              </a:rPr>
              <a:t>Freepik</a:t>
            </a:r>
            <a:endParaRPr sz="1000">
              <a:solidFill>
                <a:schemeClr val="dk1"/>
              </a:solidFill>
              <a:highlight>
                <a:srgbClr val="DFDEFC"/>
              </a:highlight>
              <a:latin typeface="Didact Gothic"/>
              <a:ea typeface="Didact Gothic"/>
              <a:cs typeface="Didact Gothic"/>
              <a:sym typeface="Didact Gothic"/>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
    <p:spTree>
      <p:nvGrpSpPr>
        <p:cNvPr id="2118" name="Shape 2118"/>
        <p:cNvGrpSpPr/>
        <p:nvPr/>
      </p:nvGrpSpPr>
      <p:grpSpPr>
        <a:xfrm>
          <a:off x="0" y="0"/>
          <a:ext cx="0" cy="0"/>
          <a:chOff x="0" y="0"/>
          <a:chExt cx="0" cy="0"/>
        </a:xfrm>
      </p:grpSpPr>
      <p:grpSp>
        <p:nvGrpSpPr>
          <p:cNvPr id="2119" name="Google Shape;2119;p48"/>
          <p:cNvGrpSpPr/>
          <p:nvPr/>
        </p:nvGrpSpPr>
        <p:grpSpPr>
          <a:xfrm>
            <a:off x="0" y="-128005"/>
            <a:ext cx="3322995" cy="1292489"/>
            <a:chOff x="0" y="-42425"/>
            <a:chExt cx="3322995" cy="1292489"/>
          </a:xfrm>
        </p:grpSpPr>
        <p:sp>
          <p:nvSpPr>
            <p:cNvPr id="2120" name="Google Shape;2120;p48"/>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1" name="Google Shape;2121;p48"/>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2" name="Google Shape;2122;p48"/>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3" name="Google Shape;2123;p48"/>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4" name="Google Shape;2124;p48"/>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5" name="Google Shape;2125;p48"/>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6" name="Google Shape;2126;p48"/>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7" name="Google Shape;2127;p48"/>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8" name="Google Shape;2128;p48"/>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9" name="Google Shape;2129;p48"/>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0" name="Google Shape;2130;p48"/>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1" name="Google Shape;2131;p48"/>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2" name="Google Shape;2132;p48"/>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3" name="Google Shape;2133;p48"/>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4" name="Google Shape;2134;p48"/>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5" name="Google Shape;2135;p48"/>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6" name="Google Shape;2136;p48"/>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7" name="Google Shape;2137;p48"/>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8" name="Google Shape;2138;p48"/>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9" name="Google Shape;2139;p48"/>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0" name="Google Shape;2140;p48"/>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1" name="Google Shape;2141;p48"/>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2" name="Google Shape;2142;p48"/>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3" name="Google Shape;2143;p48"/>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4" name="Google Shape;2144;p48"/>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5" name="Google Shape;2145;p48"/>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6" name="Google Shape;2146;p48"/>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7" name="Google Shape;2147;p48"/>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8" name="Google Shape;2148;p48"/>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9" name="Google Shape;2149;p48"/>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0" name="Google Shape;2150;p48"/>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1" name="Google Shape;2151;p48"/>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52" name="Google Shape;2152;p48"/>
          <p:cNvGrpSpPr/>
          <p:nvPr/>
        </p:nvGrpSpPr>
        <p:grpSpPr>
          <a:xfrm>
            <a:off x="5798042" y="4228494"/>
            <a:ext cx="3345959" cy="880694"/>
            <a:chOff x="736842" y="1480444"/>
            <a:chExt cx="3345959" cy="880694"/>
          </a:xfrm>
        </p:grpSpPr>
        <p:sp>
          <p:nvSpPr>
            <p:cNvPr id="2153" name="Google Shape;2153;p48"/>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4" name="Google Shape;2154;p48"/>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5" name="Google Shape;2155;p48"/>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6" name="Google Shape;2156;p48"/>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7" name="Google Shape;2157;p48"/>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8" name="Google Shape;2158;p48"/>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59" name="Google Shape;2159;p48"/>
          <p:cNvSpPr txBox="1"/>
          <p:nvPr>
            <p:ph idx="1" type="body"/>
          </p:nvPr>
        </p:nvSpPr>
        <p:spPr>
          <a:xfrm>
            <a:off x="716600" y="1171575"/>
            <a:ext cx="7710600" cy="3431700"/>
          </a:xfrm>
          <a:prstGeom prst="rect">
            <a:avLst/>
          </a:prstGeom>
        </p:spPr>
        <p:txBody>
          <a:bodyPr anchorCtr="0" anchor="t" bIns="0" lIns="0" spcFirstLastPara="1" rIns="0" wrap="square" tIns="0">
            <a:noAutofit/>
          </a:bodyPr>
          <a:lstStyle>
            <a:lvl1pPr indent="-330200" lvl="0" marL="457200" rtl="0">
              <a:lnSpc>
                <a:spcPct val="100000"/>
              </a:lnSpc>
              <a:spcBef>
                <a:spcPts val="0"/>
              </a:spcBef>
              <a:spcAft>
                <a:spcPts val="0"/>
              </a:spcAft>
              <a:buSzPts val="1600"/>
              <a:buFont typeface="Darker Grotesque SemiBold"/>
              <a:buChar char="●"/>
              <a:defRPr sz="1600"/>
            </a:lvl1pPr>
            <a:lvl2pPr indent="-330200" lvl="1" marL="914400" rtl="0">
              <a:lnSpc>
                <a:spcPct val="115000"/>
              </a:lnSpc>
              <a:spcBef>
                <a:spcPts val="0"/>
              </a:spcBef>
              <a:spcAft>
                <a:spcPts val="0"/>
              </a:spcAft>
              <a:buClr>
                <a:srgbClr val="15325B"/>
              </a:buClr>
              <a:buSzPts val="1600"/>
              <a:buFont typeface="Darker Grotesque SemiBold"/>
              <a:buChar char="○"/>
              <a:defRPr sz="1600">
                <a:solidFill>
                  <a:srgbClr val="434343"/>
                </a:solidFill>
              </a:defRPr>
            </a:lvl2pPr>
            <a:lvl3pPr indent="-330200" lvl="2" marL="1371600" rtl="0">
              <a:lnSpc>
                <a:spcPct val="115000"/>
              </a:lnSpc>
              <a:spcBef>
                <a:spcPts val="0"/>
              </a:spcBef>
              <a:spcAft>
                <a:spcPts val="0"/>
              </a:spcAft>
              <a:buClr>
                <a:srgbClr val="15325B"/>
              </a:buClr>
              <a:buSzPts val="1600"/>
              <a:buFont typeface="Darker Grotesque SemiBold"/>
              <a:buChar char="■"/>
              <a:defRPr sz="1600">
                <a:solidFill>
                  <a:srgbClr val="434343"/>
                </a:solidFill>
              </a:defRPr>
            </a:lvl3pPr>
            <a:lvl4pPr indent="-330200" lvl="3" marL="1828800" rtl="0">
              <a:lnSpc>
                <a:spcPct val="115000"/>
              </a:lnSpc>
              <a:spcBef>
                <a:spcPts val="0"/>
              </a:spcBef>
              <a:spcAft>
                <a:spcPts val="0"/>
              </a:spcAft>
              <a:buClr>
                <a:srgbClr val="15325B"/>
              </a:buClr>
              <a:buSzPts val="1600"/>
              <a:buFont typeface="Darker Grotesque SemiBold"/>
              <a:buChar char="●"/>
              <a:defRPr sz="1600">
                <a:solidFill>
                  <a:srgbClr val="434343"/>
                </a:solidFill>
              </a:defRPr>
            </a:lvl4pPr>
            <a:lvl5pPr indent="-330200" lvl="4" marL="2286000" rtl="0">
              <a:lnSpc>
                <a:spcPct val="115000"/>
              </a:lnSpc>
              <a:spcBef>
                <a:spcPts val="0"/>
              </a:spcBef>
              <a:spcAft>
                <a:spcPts val="0"/>
              </a:spcAft>
              <a:buClr>
                <a:srgbClr val="15325B"/>
              </a:buClr>
              <a:buSzPts val="1600"/>
              <a:buFont typeface="Darker Grotesque SemiBold"/>
              <a:buChar char="○"/>
              <a:defRPr sz="1600">
                <a:solidFill>
                  <a:srgbClr val="434343"/>
                </a:solidFill>
              </a:defRPr>
            </a:lvl5pPr>
            <a:lvl6pPr indent="-330200" lvl="5" marL="2743200" rtl="0">
              <a:lnSpc>
                <a:spcPct val="115000"/>
              </a:lnSpc>
              <a:spcBef>
                <a:spcPts val="0"/>
              </a:spcBef>
              <a:spcAft>
                <a:spcPts val="0"/>
              </a:spcAft>
              <a:buClr>
                <a:srgbClr val="15325B"/>
              </a:buClr>
              <a:buSzPts val="1600"/>
              <a:buFont typeface="Darker Grotesque SemiBold"/>
              <a:buChar char="■"/>
              <a:defRPr sz="1600">
                <a:solidFill>
                  <a:srgbClr val="434343"/>
                </a:solidFill>
              </a:defRPr>
            </a:lvl6pPr>
            <a:lvl7pPr indent="-330200" lvl="6" marL="3200400" rtl="0">
              <a:lnSpc>
                <a:spcPct val="115000"/>
              </a:lnSpc>
              <a:spcBef>
                <a:spcPts val="0"/>
              </a:spcBef>
              <a:spcAft>
                <a:spcPts val="0"/>
              </a:spcAft>
              <a:buClr>
                <a:srgbClr val="15325B"/>
              </a:buClr>
              <a:buSzPts val="1600"/>
              <a:buFont typeface="Darker Grotesque SemiBold"/>
              <a:buChar char="●"/>
              <a:defRPr sz="1600">
                <a:solidFill>
                  <a:srgbClr val="434343"/>
                </a:solidFill>
              </a:defRPr>
            </a:lvl7pPr>
            <a:lvl8pPr indent="-330200" lvl="7" marL="3657600" rtl="0">
              <a:lnSpc>
                <a:spcPct val="115000"/>
              </a:lnSpc>
              <a:spcBef>
                <a:spcPts val="0"/>
              </a:spcBef>
              <a:spcAft>
                <a:spcPts val="0"/>
              </a:spcAft>
              <a:buClr>
                <a:srgbClr val="15325B"/>
              </a:buClr>
              <a:buSzPts val="1600"/>
              <a:buFont typeface="Darker Grotesque SemiBold"/>
              <a:buChar char="○"/>
              <a:defRPr sz="1600">
                <a:solidFill>
                  <a:srgbClr val="434343"/>
                </a:solidFill>
              </a:defRPr>
            </a:lvl8pPr>
            <a:lvl9pPr indent="-330200" lvl="8" marL="4114800" rtl="0">
              <a:lnSpc>
                <a:spcPct val="115000"/>
              </a:lnSpc>
              <a:spcBef>
                <a:spcPts val="0"/>
              </a:spcBef>
              <a:spcAft>
                <a:spcPts val="0"/>
              </a:spcAft>
              <a:buClr>
                <a:srgbClr val="15325B"/>
              </a:buClr>
              <a:buSzPts val="1600"/>
              <a:buFont typeface="Darker Grotesque SemiBold"/>
              <a:buChar char="■"/>
              <a:defRPr sz="1600">
                <a:solidFill>
                  <a:srgbClr val="434343"/>
                </a:solidFill>
              </a:defRPr>
            </a:lvl9pPr>
          </a:lstStyle>
          <a:p/>
        </p:txBody>
      </p:sp>
      <p:sp>
        <p:nvSpPr>
          <p:cNvPr id="2160" name="Google Shape;2160;p48"/>
          <p:cNvSpPr txBox="1"/>
          <p:nvPr>
            <p:ph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CUSTOM_1">
    <p:spTree>
      <p:nvGrpSpPr>
        <p:cNvPr id="2161" name="Shape 2161"/>
        <p:cNvGrpSpPr/>
        <p:nvPr/>
      </p:nvGrpSpPr>
      <p:grpSpPr>
        <a:xfrm>
          <a:off x="0" y="0"/>
          <a:ext cx="0" cy="0"/>
          <a:chOff x="0" y="0"/>
          <a:chExt cx="0" cy="0"/>
        </a:xfrm>
      </p:grpSpPr>
      <p:grpSp>
        <p:nvGrpSpPr>
          <p:cNvPr id="2162" name="Google Shape;2162;p49"/>
          <p:cNvGrpSpPr/>
          <p:nvPr/>
        </p:nvGrpSpPr>
        <p:grpSpPr>
          <a:xfrm>
            <a:off x="5798042" y="4228494"/>
            <a:ext cx="3345959" cy="880694"/>
            <a:chOff x="736842" y="1480444"/>
            <a:chExt cx="3345959" cy="880694"/>
          </a:xfrm>
        </p:grpSpPr>
        <p:sp>
          <p:nvSpPr>
            <p:cNvPr id="2163" name="Google Shape;2163;p49"/>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4" name="Google Shape;2164;p49"/>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5" name="Google Shape;2165;p49"/>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6" name="Google Shape;2166;p49"/>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7" name="Google Shape;2167;p49"/>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8" name="Google Shape;2168;p49"/>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69" name="Google Shape;2169;p49"/>
          <p:cNvSpPr txBox="1"/>
          <p:nvPr>
            <p:ph idx="1" type="body"/>
          </p:nvPr>
        </p:nvSpPr>
        <p:spPr>
          <a:xfrm>
            <a:off x="716600" y="1171575"/>
            <a:ext cx="7710600" cy="1034400"/>
          </a:xfrm>
          <a:prstGeom prst="rect">
            <a:avLst/>
          </a:prstGeom>
        </p:spPr>
        <p:txBody>
          <a:bodyPr anchorCtr="0" anchor="t" bIns="0" lIns="0" spcFirstLastPara="1" rIns="0" wrap="square" tIns="0">
            <a:noAutofit/>
          </a:bodyPr>
          <a:lstStyle>
            <a:lvl1pPr indent="-330200" lvl="0" marL="457200" rtl="0">
              <a:lnSpc>
                <a:spcPct val="100000"/>
              </a:lnSpc>
              <a:spcBef>
                <a:spcPts val="0"/>
              </a:spcBef>
              <a:spcAft>
                <a:spcPts val="0"/>
              </a:spcAft>
              <a:buSzPts val="1600"/>
              <a:buFont typeface="Darker Grotesque SemiBold"/>
              <a:buChar char="●"/>
              <a:defRPr sz="1600"/>
            </a:lvl1pPr>
            <a:lvl2pPr indent="-330200" lvl="1" marL="914400" rtl="0">
              <a:lnSpc>
                <a:spcPct val="115000"/>
              </a:lnSpc>
              <a:spcBef>
                <a:spcPts val="0"/>
              </a:spcBef>
              <a:spcAft>
                <a:spcPts val="0"/>
              </a:spcAft>
              <a:buClr>
                <a:srgbClr val="15325B"/>
              </a:buClr>
              <a:buSzPts val="1600"/>
              <a:buFont typeface="Darker Grotesque SemiBold"/>
              <a:buChar char="○"/>
              <a:defRPr sz="1600">
                <a:solidFill>
                  <a:srgbClr val="434343"/>
                </a:solidFill>
              </a:defRPr>
            </a:lvl2pPr>
            <a:lvl3pPr indent="-330200" lvl="2" marL="1371600" rtl="0">
              <a:lnSpc>
                <a:spcPct val="115000"/>
              </a:lnSpc>
              <a:spcBef>
                <a:spcPts val="0"/>
              </a:spcBef>
              <a:spcAft>
                <a:spcPts val="0"/>
              </a:spcAft>
              <a:buClr>
                <a:srgbClr val="15325B"/>
              </a:buClr>
              <a:buSzPts val="1600"/>
              <a:buFont typeface="Darker Grotesque SemiBold"/>
              <a:buChar char="■"/>
              <a:defRPr sz="1600">
                <a:solidFill>
                  <a:srgbClr val="434343"/>
                </a:solidFill>
              </a:defRPr>
            </a:lvl3pPr>
            <a:lvl4pPr indent="-330200" lvl="3" marL="1828800" rtl="0">
              <a:lnSpc>
                <a:spcPct val="115000"/>
              </a:lnSpc>
              <a:spcBef>
                <a:spcPts val="0"/>
              </a:spcBef>
              <a:spcAft>
                <a:spcPts val="0"/>
              </a:spcAft>
              <a:buClr>
                <a:srgbClr val="15325B"/>
              </a:buClr>
              <a:buSzPts val="1600"/>
              <a:buFont typeface="Darker Grotesque SemiBold"/>
              <a:buChar char="●"/>
              <a:defRPr sz="1600">
                <a:solidFill>
                  <a:srgbClr val="434343"/>
                </a:solidFill>
              </a:defRPr>
            </a:lvl4pPr>
            <a:lvl5pPr indent="-330200" lvl="4" marL="2286000" rtl="0">
              <a:lnSpc>
                <a:spcPct val="115000"/>
              </a:lnSpc>
              <a:spcBef>
                <a:spcPts val="0"/>
              </a:spcBef>
              <a:spcAft>
                <a:spcPts val="0"/>
              </a:spcAft>
              <a:buClr>
                <a:srgbClr val="15325B"/>
              </a:buClr>
              <a:buSzPts val="1600"/>
              <a:buFont typeface="Darker Grotesque SemiBold"/>
              <a:buChar char="○"/>
              <a:defRPr sz="1600">
                <a:solidFill>
                  <a:srgbClr val="434343"/>
                </a:solidFill>
              </a:defRPr>
            </a:lvl5pPr>
            <a:lvl6pPr indent="-330200" lvl="5" marL="2743200" rtl="0">
              <a:lnSpc>
                <a:spcPct val="115000"/>
              </a:lnSpc>
              <a:spcBef>
                <a:spcPts val="0"/>
              </a:spcBef>
              <a:spcAft>
                <a:spcPts val="0"/>
              </a:spcAft>
              <a:buClr>
                <a:srgbClr val="15325B"/>
              </a:buClr>
              <a:buSzPts val="1600"/>
              <a:buFont typeface="Darker Grotesque SemiBold"/>
              <a:buChar char="■"/>
              <a:defRPr sz="1600">
                <a:solidFill>
                  <a:srgbClr val="434343"/>
                </a:solidFill>
              </a:defRPr>
            </a:lvl6pPr>
            <a:lvl7pPr indent="-330200" lvl="6" marL="3200400" rtl="0">
              <a:lnSpc>
                <a:spcPct val="115000"/>
              </a:lnSpc>
              <a:spcBef>
                <a:spcPts val="0"/>
              </a:spcBef>
              <a:spcAft>
                <a:spcPts val="0"/>
              </a:spcAft>
              <a:buClr>
                <a:srgbClr val="15325B"/>
              </a:buClr>
              <a:buSzPts val="1600"/>
              <a:buFont typeface="Darker Grotesque SemiBold"/>
              <a:buChar char="●"/>
              <a:defRPr sz="1600">
                <a:solidFill>
                  <a:srgbClr val="434343"/>
                </a:solidFill>
              </a:defRPr>
            </a:lvl7pPr>
            <a:lvl8pPr indent="-330200" lvl="7" marL="3657600" rtl="0">
              <a:lnSpc>
                <a:spcPct val="115000"/>
              </a:lnSpc>
              <a:spcBef>
                <a:spcPts val="0"/>
              </a:spcBef>
              <a:spcAft>
                <a:spcPts val="0"/>
              </a:spcAft>
              <a:buClr>
                <a:srgbClr val="15325B"/>
              </a:buClr>
              <a:buSzPts val="1600"/>
              <a:buFont typeface="Darker Grotesque SemiBold"/>
              <a:buChar char="○"/>
              <a:defRPr sz="1600">
                <a:solidFill>
                  <a:srgbClr val="434343"/>
                </a:solidFill>
              </a:defRPr>
            </a:lvl8pPr>
            <a:lvl9pPr indent="-330200" lvl="8" marL="4114800" rtl="0">
              <a:lnSpc>
                <a:spcPct val="115000"/>
              </a:lnSpc>
              <a:spcBef>
                <a:spcPts val="0"/>
              </a:spcBef>
              <a:spcAft>
                <a:spcPts val="0"/>
              </a:spcAft>
              <a:buClr>
                <a:srgbClr val="15325B"/>
              </a:buClr>
              <a:buSzPts val="1600"/>
              <a:buFont typeface="Darker Grotesque SemiBold"/>
              <a:buChar char="■"/>
              <a:defRPr sz="1600">
                <a:solidFill>
                  <a:srgbClr val="434343"/>
                </a:solidFill>
              </a:defRPr>
            </a:lvl9pPr>
          </a:lstStyle>
          <a:p/>
        </p:txBody>
      </p:sp>
      <p:sp>
        <p:nvSpPr>
          <p:cNvPr id="2170" name="Google Shape;2170;p49"/>
          <p:cNvSpPr txBox="1"/>
          <p:nvPr>
            <p:ph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1_1">
    <p:spTree>
      <p:nvGrpSpPr>
        <p:cNvPr id="2171" name="Shape 2171"/>
        <p:cNvGrpSpPr/>
        <p:nvPr/>
      </p:nvGrpSpPr>
      <p:grpSpPr>
        <a:xfrm>
          <a:off x="0" y="0"/>
          <a:ext cx="0" cy="0"/>
          <a:chOff x="0" y="0"/>
          <a:chExt cx="0" cy="0"/>
        </a:xfrm>
      </p:grpSpPr>
      <p:grpSp>
        <p:nvGrpSpPr>
          <p:cNvPr id="2172" name="Google Shape;2172;p50"/>
          <p:cNvGrpSpPr/>
          <p:nvPr/>
        </p:nvGrpSpPr>
        <p:grpSpPr>
          <a:xfrm>
            <a:off x="0" y="-488450"/>
            <a:ext cx="9144027" cy="2963923"/>
            <a:chOff x="0" y="-488450"/>
            <a:chExt cx="9144027" cy="2963923"/>
          </a:xfrm>
        </p:grpSpPr>
        <p:sp>
          <p:nvSpPr>
            <p:cNvPr id="2173" name="Google Shape;2173;p50"/>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4" name="Google Shape;2174;p50"/>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5" name="Google Shape;2175;p50"/>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6" name="Google Shape;2176;p50"/>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7" name="Google Shape;2177;p50"/>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8" name="Google Shape;2178;p50"/>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9" name="Google Shape;2179;p50"/>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0" name="Google Shape;2180;p50"/>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1" name="Google Shape;2181;p50"/>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2" name="Google Shape;2182;p50"/>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3" name="Google Shape;2183;p50"/>
            <p:cNvSpPr/>
            <p:nvPr/>
          </p:nvSpPr>
          <p:spPr>
            <a:xfrm>
              <a:off x="617975" y="1156024"/>
              <a:ext cx="79496" cy="67227"/>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4" name="Google Shape;2184;p50"/>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5" name="Google Shape;2185;p50"/>
            <p:cNvSpPr/>
            <p:nvPr/>
          </p:nvSpPr>
          <p:spPr>
            <a:xfrm>
              <a:off x="260439" y="1189474"/>
              <a:ext cx="252026" cy="131592"/>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6" name="Google Shape;2186;p50"/>
            <p:cNvSpPr/>
            <p:nvPr/>
          </p:nvSpPr>
          <p:spPr>
            <a:xfrm>
              <a:off x="463820" y="1125109"/>
              <a:ext cx="60927" cy="51525"/>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7" name="Google Shape;2187;p50"/>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8" name="Google Shape;2188;p50"/>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9" name="Google Shape;2189;p50"/>
            <p:cNvSpPr/>
            <p:nvPr/>
          </p:nvSpPr>
          <p:spPr>
            <a:xfrm>
              <a:off x="7457866" y="-335595"/>
              <a:ext cx="48645" cy="41383"/>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0" name="Google Shape;2190;p50"/>
            <p:cNvSpPr/>
            <p:nvPr/>
          </p:nvSpPr>
          <p:spPr>
            <a:xfrm>
              <a:off x="7128666" y="-353833"/>
              <a:ext cx="45937" cy="38848"/>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1" name="Google Shape;2191;p50"/>
            <p:cNvSpPr/>
            <p:nvPr/>
          </p:nvSpPr>
          <p:spPr>
            <a:xfrm>
              <a:off x="6998398" y="-335595"/>
              <a:ext cx="67600" cy="56841"/>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2" name="Google Shape;2192;p50"/>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3" name="Google Shape;2193;p50"/>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4" name="Google Shape;2194;p50"/>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5" name="Google Shape;2195;p50"/>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6" name="Google Shape;2196;p50"/>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7" name="Google Shape;2197;p50"/>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8" name="Google Shape;2198;p50"/>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9" name="Google Shape;2199;p50"/>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0" name="Google Shape;2200;p50"/>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1" name="Google Shape;2201;p50"/>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2" name="Google Shape;2202;p50"/>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203" name="Google Shape;2203;p50"/>
          <p:cNvSpPr/>
          <p:nvPr/>
        </p:nvSpPr>
        <p:spPr>
          <a:xfrm>
            <a:off x="399105" y="2497617"/>
            <a:ext cx="42969" cy="43115"/>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4" name="Google Shape;2204;p50"/>
          <p:cNvSpPr/>
          <p:nvPr/>
        </p:nvSpPr>
        <p:spPr>
          <a:xfrm>
            <a:off x="190048" y="2608302"/>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5" name="Google Shape;2205;p50"/>
          <p:cNvSpPr/>
          <p:nvPr/>
        </p:nvSpPr>
        <p:spPr>
          <a:xfrm>
            <a:off x="314826" y="2734863"/>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6" name="Google Shape;2206;p50"/>
          <p:cNvSpPr/>
          <p:nvPr/>
        </p:nvSpPr>
        <p:spPr>
          <a:xfrm>
            <a:off x="271662" y="2453724"/>
            <a:ext cx="43163" cy="43115"/>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207" name="Google Shape;2207;p50"/>
          <p:cNvGrpSpPr/>
          <p:nvPr/>
        </p:nvGrpSpPr>
        <p:grpSpPr>
          <a:xfrm>
            <a:off x="5798042" y="4228494"/>
            <a:ext cx="3345959" cy="880694"/>
            <a:chOff x="736842" y="1480444"/>
            <a:chExt cx="3345959" cy="880694"/>
          </a:xfrm>
        </p:grpSpPr>
        <p:sp>
          <p:nvSpPr>
            <p:cNvPr id="2208" name="Google Shape;2208;p50"/>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9" name="Google Shape;2209;p50"/>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0" name="Google Shape;2210;p50"/>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1" name="Google Shape;2211;p50"/>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2" name="Google Shape;2212;p50"/>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3" name="Google Shape;2213;p50"/>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214" name="Google Shape;2214;p50"/>
          <p:cNvSpPr txBox="1"/>
          <p:nvPr>
            <p:ph type="title"/>
          </p:nvPr>
        </p:nvSpPr>
        <p:spPr>
          <a:xfrm>
            <a:off x="1055475" y="1994325"/>
            <a:ext cx="3190800" cy="487500"/>
          </a:xfrm>
          <a:prstGeom prst="rect">
            <a:avLst/>
          </a:prstGeom>
          <a:solidFill>
            <a:schemeClr val="dk2"/>
          </a:solidFill>
        </p:spPr>
        <p:txBody>
          <a:bodyPr anchorCtr="0" anchor="ctr" bIns="91425" lIns="91425" spcFirstLastPara="1" rIns="91425" wrap="square" tIns="91425">
            <a:noAutofit/>
          </a:bodyPr>
          <a:lstStyle>
            <a:lvl1pPr lvl="0" rtl="0" algn="ctr">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215" name="Google Shape;2215;p50"/>
          <p:cNvSpPr txBox="1"/>
          <p:nvPr>
            <p:ph idx="1" type="subTitle"/>
          </p:nvPr>
        </p:nvSpPr>
        <p:spPr>
          <a:xfrm flipH="1">
            <a:off x="1055625" y="2625325"/>
            <a:ext cx="3190800" cy="13164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17" name="Shape 217"/>
        <p:cNvGrpSpPr/>
        <p:nvPr/>
      </p:nvGrpSpPr>
      <p:grpSpPr>
        <a:xfrm>
          <a:off x="0" y="0"/>
          <a:ext cx="0" cy="0"/>
          <a:chOff x="0" y="0"/>
          <a:chExt cx="0" cy="0"/>
        </a:xfrm>
      </p:grpSpPr>
      <p:grpSp>
        <p:nvGrpSpPr>
          <p:cNvPr id="218" name="Google Shape;218;p6"/>
          <p:cNvGrpSpPr/>
          <p:nvPr/>
        </p:nvGrpSpPr>
        <p:grpSpPr>
          <a:xfrm>
            <a:off x="0" y="-128005"/>
            <a:ext cx="3322995" cy="1292489"/>
            <a:chOff x="0" y="-42425"/>
            <a:chExt cx="3322995" cy="1292489"/>
          </a:xfrm>
        </p:grpSpPr>
        <p:sp>
          <p:nvSpPr>
            <p:cNvPr id="219" name="Google Shape;219;p6"/>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6"/>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6"/>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6"/>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6"/>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6"/>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6"/>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6"/>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6"/>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6"/>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6"/>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6"/>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6"/>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6"/>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6"/>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6"/>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6"/>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6"/>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6"/>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6"/>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6"/>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6"/>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6"/>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6"/>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6"/>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6"/>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6"/>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6"/>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6"/>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6"/>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6"/>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6"/>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51" name="Google Shape;251;p6"/>
          <p:cNvSpPr txBox="1"/>
          <p:nvPr>
            <p:ph type="title"/>
          </p:nvPr>
        </p:nvSpPr>
        <p:spPr>
          <a:xfrm>
            <a:off x="720000" y="445025"/>
            <a:ext cx="7704000" cy="4875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252" name="Google Shape;252;p6"/>
          <p:cNvGrpSpPr/>
          <p:nvPr/>
        </p:nvGrpSpPr>
        <p:grpSpPr>
          <a:xfrm rot="10800000">
            <a:off x="397367" y="3259044"/>
            <a:ext cx="3345959" cy="880694"/>
            <a:chOff x="736842" y="1480444"/>
            <a:chExt cx="3345959" cy="880694"/>
          </a:xfrm>
        </p:grpSpPr>
        <p:sp>
          <p:nvSpPr>
            <p:cNvPr id="253" name="Google Shape;253;p6"/>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6"/>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6"/>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6"/>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6"/>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6"/>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BLANK_1_1_1_1_1_1_1">
    <p:spTree>
      <p:nvGrpSpPr>
        <p:cNvPr id="2216" name="Shape 2216"/>
        <p:cNvGrpSpPr/>
        <p:nvPr/>
      </p:nvGrpSpPr>
      <p:grpSpPr>
        <a:xfrm>
          <a:off x="0" y="0"/>
          <a:ext cx="0" cy="0"/>
          <a:chOff x="0" y="0"/>
          <a:chExt cx="0" cy="0"/>
        </a:xfrm>
      </p:grpSpPr>
      <p:grpSp>
        <p:nvGrpSpPr>
          <p:cNvPr id="2217" name="Google Shape;2217;p51"/>
          <p:cNvGrpSpPr/>
          <p:nvPr/>
        </p:nvGrpSpPr>
        <p:grpSpPr>
          <a:xfrm>
            <a:off x="0" y="-488450"/>
            <a:ext cx="9144027" cy="2963923"/>
            <a:chOff x="0" y="-488450"/>
            <a:chExt cx="9144027" cy="2963923"/>
          </a:xfrm>
        </p:grpSpPr>
        <p:sp>
          <p:nvSpPr>
            <p:cNvPr id="2218" name="Google Shape;2218;p51"/>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9" name="Google Shape;2219;p51"/>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0" name="Google Shape;2220;p51"/>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1" name="Google Shape;2221;p51"/>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2" name="Google Shape;2222;p51"/>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3" name="Google Shape;2223;p51"/>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4" name="Google Shape;2224;p51"/>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5" name="Google Shape;2225;p51"/>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6" name="Google Shape;2226;p51"/>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7" name="Google Shape;2227;p51"/>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8" name="Google Shape;2228;p51"/>
            <p:cNvSpPr/>
            <p:nvPr/>
          </p:nvSpPr>
          <p:spPr>
            <a:xfrm>
              <a:off x="617975" y="1156024"/>
              <a:ext cx="79496" cy="67227"/>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9" name="Google Shape;2229;p51"/>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0" name="Google Shape;2230;p51"/>
            <p:cNvSpPr/>
            <p:nvPr/>
          </p:nvSpPr>
          <p:spPr>
            <a:xfrm>
              <a:off x="260439" y="1189474"/>
              <a:ext cx="252026" cy="131592"/>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1" name="Google Shape;2231;p51"/>
            <p:cNvSpPr/>
            <p:nvPr/>
          </p:nvSpPr>
          <p:spPr>
            <a:xfrm>
              <a:off x="463820" y="1125109"/>
              <a:ext cx="60927" cy="51525"/>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2" name="Google Shape;2232;p51"/>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3" name="Google Shape;2233;p51"/>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4" name="Google Shape;2234;p51"/>
            <p:cNvSpPr/>
            <p:nvPr/>
          </p:nvSpPr>
          <p:spPr>
            <a:xfrm>
              <a:off x="7457866" y="-335595"/>
              <a:ext cx="48645" cy="41383"/>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5" name="Google Shape;2235;p51"/>
            <p:cNvSpPr/>
            <p:nvPr/>
          </p:nvSpPr>
          <p:spPr>
            <a:xfrm>
              <a:off x="7128666" y="-353833"/>
              <a:ext cx="45937" cy="38848"/>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6" name="Google Shape;2236;p51"/>
            <p:cNvSpPr/>
            <p:nvPr/>
          </p:nvSpPr>
          <p:spPr>
            <a:xfrm>
              <a:off x="6998398" y="-335595"/>
              <a:ext cx="67600" cy="56841"/>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7" name="Google Shape;2237;p51"/>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8" name="Google Shape;2238;p51"/>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9" name="Google Shape;2239;p51"/>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0" name="Google Shape;2240;p51"/>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1" name="Google Shape;2241;p51"/>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2" name="Google Shape;2242;p51"/>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3" name="Google Shape;2243;p51"/>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4" name="Google Shape;2244;p51"/>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5" name="Google Shape;2245;p51"/>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6" name="Google Shape;2246;p51"/>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7" name="Google Shape;2247;p51"/>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248" name="Google Shape;2248;p51"/>
          <p:cNvSpPr/>
          <p:nvPr/>
        </p:nvSpPr>
        <p:spPr>
          <a:xfrm>
            <a:off x="399105" y="2497617"/>
            <a:ext cx="42969" cy="43115"/>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9" name="Google Shape;2249;p51"/>
          <p:cNvSpPr/>
          <p:nvPr/>
        </p:nvSpPr>
        <p:spPr>
          <a:xfrm>
            <a:off x="190048" y="2608302"/>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0" name="Google Shape;2250;p51"/>
          <p:cNvSpPr/>
          <p:nvPr/>
        </p:nvSpPr>
        <p:spPr>
          <a:xfrm>
            <a:off x="314826" y="2734863"/>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1" name="Google Shape;2251;p51"/>
          <p:cNvSpPr/>
          <p:nvPr/>
        </p:nvSpPr>
        <p:spPr>
          <a:xfrm>
            <a:off x="271662" y="2453724"/>
            <a:ext cx="43163" cy="43115"/>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BLANK_1_1_1_1_1_1_1_1">
    <p:spTree>
      <p:nvGrpSpPr>
        <p:cNvPr id="2252" name="Shape 2252"/>
        <p:cNvGrpSpPr/>
        <p:nvPr/>
      </p:nvGrpSpPr>
      <p:grpSpPr>
        <a:xfrm>
          <a:off x="0" y="0"/>
          <a:ext cx="0" cy="0"/>
          <a:chOff x="0" y="0"/>
          <a:chExt cx="0" cy="0"/>
        </a:xfrm>
      </p:grpSpPr>
      <p:grpSp>
        <p:nvGrpSpPr>
          <p:cNvPr id="2253" name="Google Shape;2253;p52"/>
          <p:cNvGrpSpPr/>
          <p:nvPr/>
        </p:nvGrpSpPr>
        <p:grpSpPr>
          <a:xfrm>
            <a:off x="190048" y="362600"/>
            <a:ext cx="8877974" cy="2415232"/>
            <a:chOff x="190048" y="362600"/>
            <a:chExt cx="8877974" cy="2415232"/>
          </a:xfrm>
        </p:grpSpPr>
        <p:sp>
          <p:nvSpPr>
            <p:cNvPr id="2254" name="Google Shape;2254;p52"/>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5" name="Google Shape;2255;p52"/>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6" name="Google Shape;2256;p52"/>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7" name="Google Shape;2257;p52"/>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8" name="Google Shape;2258;p52"/>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9" name="Google Shape;2259;p52"/>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0" name="Google Shape;2260;p52"/>
            <p:cNvSpPr/>
            <p:nvPr/>
          </p:nvSpPr>
          <p:spPr>
            <a:xfrm>
              <a:off x="399105" y="2497617"/>
              <a:ext cx="42969" cy="43115"/>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1" name="Google Shape;2261;p52"/>
            <p:cNvSpPr/>
            <p:nvPr/>
          </p:nvSpPr>
          <p:spPr>
            <a:xfrm>
              <a:off x="190048" y="2608302"/>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2" name="Google Shape;2262;p52"/>
            <p:cNvSpPr/>
            <p:nvPr/>
          </p:nvSpPr>
          <p:spPr>
            <a:xfrm>
              <a:off x="314826" y="2734863"/>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3" name="Google Shape;2263;p52"/>
            <p:cNvSpPr/>
            <p:nvPr/>
          </p:nvSpPr>
          <p:spPr>
            <a:xfrm>
              <a:off x="271662" y="2453724"/>
              <a:ext cx="43163" cy="43115"/>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64" name="Google Shape;2264;p52"/>
          <p:cNvGrpSpPr/>
          <p:nvPr/>
        </p:nvGrpSpPr>
        <p:grpSpPr>
          <a:xfrm>
            <a:off x="0" y="-128005"/>
            <a:ext cx="3322995" cy="1292489"/>
            <a:chOff x="0" y="-42425"/>
            <a:chExt cx="3322995" cy="1292489"/>
          </a:xfrm>
        </p:grpSpPr>
        <p:sp>
          <p:nvSpPr>
            <p:cNvPr id="2265" name="Google Shape;2265;p52"/>
            <p:cNvSpPr/>
            <p:nvPr/>
          </p:nvSpPr>
          <p:spPr>
            <a:xfrm>
              <a:off x="0" y="-42425"/>
              <a:ext cx="3322257" cy="1292489"/>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6" name="Google Shape;2266;p52"/>
            <p:cNvSpPr/>
            <p:nvPr/>
          </p:nvSpPr>
          <p:spPr>
            <a:xfrm>
              <a:off x="0" y="-42425"/>
              <a:ext cx="3322257" cy="1147250"/>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7" name="Google Shape;2267;p52"/>
            <p:cNvSpPr/>
            <p:nvPr/>
          </p:nvSpPr>
          <p:spPr>
            <a:xfrm>
              <a:off x="0" y="-42425"/>
              <a:ext cx="3322257" cy="1147250"/>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8" name="Google Shape;2268;p52"/>
            <p:cNvSpPr/>
            <p:nvPr/>
          </p:nvSpPr>
          <p:spPr>
            <a:xfrm>
              <a:off x="0" y="-42425"/>
              <a:ext cx="3322995" cy="1246883"/>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9" name="Google Shape;2269;p52"/>
            <p:cNvSpPr/>
            <p:nvPr/>
          </p:nvSpPr>
          <p:spPr>
            <a:xfrm>
              <a:off x="1184582" y="581013"/>
              <a:ext cx="53280" cy="43538"/>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0" name="Google Shape;2270;p52"/>
            <p:cNvSpPr/>
            <p:nvPr/>
          </p:nvSpPr>
          <p:spPr>
            <a:xfrm>
              <a:off x="1279123" y="624513"/>
              <a:ext cx="39890" cy="25341"/>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1" name="Google Shape;2271;p52"/>
            <p:cNvSpPr/>
            <p:nvPr/>
          </p:nvSpPr>
          <p:spPr>
            <a:xfrm>
              <a:off x="1279123" y="581013"/>
              <a:ext cx="39890" cy="21844"/>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2" name="Google Shape;2272;p52"/>
            <p:cNvSpPr/>
            <p:nvPr/>
          </p:nvSpPr>
          <p:spPr>
            <a:xfrm>
              <a:off x="517027" y="477470"/>
              <a:ext cx="57673" cy="46207"/>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3" name="Google Shape;2273;p52"/>
            <p:cNvSpPr/>
            <p:nvPr/>
          </p:nvSpPr>
          <p:spPr>
            <a:xfrm>
              <a:off x="605699" y="469763"/>
              <a:ext cx="25867" cy="27709"/>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4" name="Google Shape;2274;p52"/>
            <p:cNvSpPr/>
            <p:nvPr/>
          </p:nvSpPr>
          <p:spPr>
            <a:xfrm>
              <a:off x="568726" y="441339"/>
              <a:ext cx="22985" cy="24476"/>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5" name="Google Shape;2275;p52"/>
            <p:cNvSpPr/>
            <p:nvPr/>
          </p:nvSpPr>
          <p:spPr>
            <a:xfrm>
              <a:off x="224580" y="643500"/>
              <a:ext cx="28889" cy="30905"/>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6" name="Google Shape;2276;p52"/>
            <p:cNvSpPr/>
            <p:nvPr/>
          </p:nvSpPr>
          <p:spPr>
            <a:xfrm>
              <a:off x="253435" y="597669"/>
              <a:ext cx="16588" cy="17859"/>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7" name="Google Shape;2277;p52"/>
            <p:cNvSpPr/>
            <p:nvPr/>
          </p:nvSpPr>
          <p:spPr>
            <a:xfrm>
              <a:off x="94647" y="658877"/>
              <a:ext cx="91588" cy="60494"/>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8" name="Google Shape;2278;p52"/>
            <p:cNvSpPr/>
            <p:nvPr/>
          </p:nvSpPr>
          <p:spPr>
            <a:xfrm>
              <a:off x="168558" y="629288"/>
              <a:ext cx="22141" cy="23686"/>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9" name="Google Shape;2279;p52"/>
            <p:cNvSpPr/>
            <p:nvPr/>
          </p:nvSpPr>
          <p:spPr>
            <a:xfrm>
              <a:off x="2637851" y="27844"/>
              <a:ext cx="60660" cy="52336"/>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0" name="Google Shape;2280;p52"/>
            <p:cNvSpPr/>
            <p:nvPr/>
          </p:nvSpPr>
          <p:spPr>
            <a:xfrm>
              <a:off x="2727929" y="73187"/>
              <a:ext cx="20806" cy="22145"/>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1" name="Google Shape;2281;p52"/>
            <p:cNvSpPr/>
            <p:nvPr/>
          </p:nvSpPr>
          <p:spPr>
            <a:xfrm>
              <a:off x="2710286" y="27844"/>
              <a:ext cx="17678" cy="19024"/>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2" name="Google Shape;2282;p52"/>
            <p:cNvSpPr/>
            <p:nvPr/>
          </p:nvSpPr>
          <p:spPr>
            <a:xfrm>
              <a:off x="2590651" y="19460"/>
              <a:ext cx="16694" cy="17859"/>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3" name="Google Shape;2283;p52"/>
            <p:cNvSpPr/>
            <p:nvPr/>
          </p:nvSpPr>
          <p:spPr>
            <a:xfrm>
              <a:off x="2543310" y="27844"/>
              <a:ext cx="24566" cy="26130"/>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4" name="Google Shape;2284;p52"/>
            <p:cNvSpPr/>
            <p:nvPr/>
          </p:nvSpPr>
          <p:spPr>
            <a:xfrm>
              <a:off x="3033696" y="10023"/>
              <a:ext cx="25621" cy="2729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5" name="Google Shape;2285;p52"/>
            <p:cNvSpPr/>
            <p:nvPr/>
          </p:nvSpPr>
          <p:spPr>
            <a:xfrm>
              <a:off x="3088382" y="3707"/>
              <a:ext cx="14796" cy="15791"/>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6" name="Google Shape;2286;p52"/>
            <p:cNvSpPr/>
            <p:nvPr/>
          </p:nvSpPr>
          <p:spPr>
            <a:xfrm>
              <a:off x="1872873" y="307004"/>
              <a:ext cx="50257" cy="3609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7" name="Google Shape;2287;p52"/>
            <p:cNvSpPr/>
            <p:nvPr/>
          </p:nvSpPr>
          <p:spPr>
            <a:xfrm>
              <a:off x="1934834" y="275347"/>
              <a:ext cx="22247" cy="23799"/>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8" name="Google Shape;2288;p52"/>
            <p:cNvSpPr/>
            <p:nvPr/>
          </p:nvSpPr>
          <p:spPr>
            <a:xfrm>
              <a:off x="1872873" y="254819"/>
              <a:ext cx="13320" cy="14249"/>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9" name="Google Shape;2289;p52"/>
            <p:cNvSpPr/>
            <p:nvPr/>
          </p:nvSpPr>
          <p:spPr>
            <a:xfrm>
              <a:off x="1751761" y="420811"/>
              <a:ext cx="49554" cy="52862"/>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0" name="Google Shape;2290;p52"/>
            <p:cNvSpPr/>
            <p:nvPr/>
          </p:nvSpPr>
          <p:spPr>
            <a:xfrm>
              <a:off x="1245559" y="572855"/>
              <a:ext cx="17783" cy="19024"/>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1" name="Google Shape;2291;p52"/>
            <p:cNvSpPr/>
            <p:nvPr/>
          </p:nvSpPr>
          <p:spPr>
            <a:xfrm>
              <a:off x="1378515" y="637184"/>
              <a:ext cx="16799" cy="18122"/>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2" name="Google Shape;2292;p52"/>
            <p:cNvSpPr/>
            <p:nvPr/>
          </p:nvSpPr>
          <p:spPr>
            <a:xfrm>
              <a:off x="668469" y="474425"/>
              <a:ext cx="15499" cy="1669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3" name="Google Shape;2293;p52"/>
            <p:cNvSpPr/>
            <p:nvPr/>
          </p:nvSpPr>
          <p:spPr>
            <a:xfrm>
              <a:off x="618597" y="388026"/>
              <a:ext cx="37113" cy="39665"/>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4" name="Google Shape;2294;p52"/>
            <p:cNvSpPr/>
            <p:nvPr/>
          </p:nvSpPr>
          <p:spPr>
            <a:xfrm>
              <a:off x="590903" y="-42425"/>
              <a:ext cx="766161" cy="234232"/>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5" name="Google Shape;2295;p52"/>
            <p:cNvSpPr/>
            <p:nvPr/>
          </p:nvSpPr>
          <p:spPr>
            <a:xfrm>
              <a:off x="1347727" y="-42425"/>
              <a:ext cx="448380" cy="318940"/>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6" name="Google Shape;2296;p52"/>
            <p:cNvSpPr/>
            <p:nvPr/>
          </p:nvSpPr>
          <p:spPr>
            <a:xfrm>
              <a:off x="0" y="-42425"/>
              <a:ext cx="565378" cy="367252"/>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59" name="Shape 259"/>
        <p:cNvGrpSpPr/>
        <p:nvPr/>
      </p:nvGrpSpPr>
      <p:grpSpPr>
        <a:xfrm>
          <a:off x="0" y="0"/>
          <a:ext cx="0" cy="0"/>
          <a:chOff x="0" y="0"/>
          <a:chExt cx="0" cy="0"/>
        </a:xfrm>
      </p:grpSpPr>
      <p:grpSp>
        <p:nvGrpSpPr>
          <p:cNvPr id="260" name="Google Shape;260;p7"/>
          <p:cNvGrpSpPr/>
          <p:nvPr/>
        </p:nvGrpSpPr>
        <p:grpSpPr>
          <a:xfrm>
            <a:off x="736842" y="3690244"/>
            <a:ext cx="3345959" cy="880694"/>
            <a:chOff x="736842" y="1480444"/>
            <a:chExt cx="3345959" cy="880694"/>
          </a:xfrm>
        </p:grpSpPr>
        <p:sp>
          <p:nvSpPr>
            <p:cNvPr id="261" name="Google Shape;261;p7"/>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7"/>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7"/>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7"/>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7"/>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7"/>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7" name="Google Shape;267;p7"/>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7"/>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7"/>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7"/>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7"/>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7"/>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7"/>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7"/>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7"/>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7"/>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7"/>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7"/>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7"/>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7"/>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7"/>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7"/>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7"/>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7"/>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7"/>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7"/>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7"/>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7"/>
          <p:cNvSpPr txBox="1"/>
          <p:nvPr>
            <p:ph idx="1" type="subTitle"/>
          </p:nvPr>
        </p:nvSpPr>
        <p:spPr>
          <a:xfrm>
            <a:off x="720000" y="1855000"/>
            <a:ext cx="3899400" cy="27486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434343"/>
              </a:buClr>
              <a:buSzPts val="1400"/>
              <a:buFont typeface="Anaheim"/>
              <a:buChar char="●"/>
              <a:defRPr sz="1400">
                <a:solidFill>
                  <a:srgbClr val="191919"/>
                </a:solidFill>
              </a:defRPr>
            </a:lvl1pPr>
            <a:lvl2pPr lvl="1" rtl="0" algn="ctr">
              <a:lnSpc>
                <a:spcPct val="100000"/>
              </a:lnSpc>
              <a:spcBef>
                <a:spcPts val="0"/>
              </a:spcBef>
              <a:spcAft>
                <a:spcPts val="0"/>
              </a:spcAft>
              <a:buClr>
                <a:srgbClr val="434343"/>
              </a:buClr>
              <a:buSzPts val="1600"/>
              <a:buFont typeface="Anaheim"/>
              <a:buChar char="○"/>
              <a:defRPr/>
            </a:lvl2pPr>
            <a:lvl3pPr lvl="2" rtl="0" algn="ctr">
              <a:lnSpc>
                <a:spcPct val="100000"/>
              </a:lnSpc>
              <a:spcBef>
                <a:spcPts val="0"/>
              </a:spcBef>
              <a:spcAft>
                <a:spcPts val="0"/>
              </a:spcAft>
              <a:buClr>
                <a:srgbClr val="434343"/>
              </a:buClr>
              <a:buSzPts val="1600"/>
              <a:buFont typeface="Anaheim"/>
              <a:buChar char="■"/>
              <a:defRPr/>
            </a:lvl3pPr>
            <a:lvl4pPr lvl="3" rtl="0" algn="ctr">
              <a:lnSpc>
                <a:spcPct val="100000"/>
              </a:lnSpc>
              <a:spcBef>
                <a:spcPts val="0"/>
              </a:spcBef>
              <a:spcAft>
                <a:spcPts val="0"/>
              </a:spcAft>
              <a:buClr>
                <a:srgbClr val="434343"/>
              </a:buClr>
              <a:buSzPts val="1600"/>
              <a:buFont typeface="Anaheim"/>
              <a:buChar char="●"/>
              <a:defRPr/>
            </a:lvl4pPr>
            <a:lvl5pPr lvl="4" rtl="0" algn="ctr">
              <a:lnSpc>
                <a:spcPct val="100000"/>
              </a:lnSpc>
              <a:spcBef>
                <a:spcPts val="0"/>
              </a:spcBef>
              <a:spcAft>
                <a:spcPts val="0"/>
              </a:spcAft>
              <a:buClr>
                <a:srgbClr val="434343"/>
              </a:buClr>
              <a:buSzPts val="1600"/>
              <a:buFont typeface="Anaheim"/>
              <a:buChar char="○"/>
              <a:defRPr/>
            </a:lvl5pPr>
            <a:lvl6pPr lvl="5" rtl="0" algn="ctr">
              <a:lnSpc>
                <a:spcPct val="100000"/>
              </a:lnSpc>
              <a:spcBef>
                <a:spcPts val="0"/>
              </a:spcBef>
              <a:spcAft>
                <a:spcPts val="0"/>
              </a:spcAft>
              <a:buClr>
                <a:srgbClr val="434343"/>
              </a:buClr>
              <a:buSzPts val="1600"/>
              <a:buFont typeface="Anaheim"/>
              <a:buChar char="■"/>
              <a:defRPr/>
            </a:lvl6pPr>
            <a:lvl7pPr lvl="6" rtl="0" algn="ctr">
              <a:lnSpc>
                <a:spcPct val="100000"/>
              </a:lnSpc>
              <a:spcBef>
                <a:spcPts val="0"/>
              </a:spcBef>
              <a:spcAft>
                <a:spcPts val="0"/>
              </a:spcAft>
              <a:buClr>
                <a:srgbClr val="434343"/>
              </a:buClr>
              <a:buSzPts val="1600"/>
              <a:buFont typeface="Anaheim"/>
              <a:buChar char="●"/>
              <a:defRPr/>
            </a:lvl7pPr>
            <a:lvl8pPr lvl="7" rtl="0" algn="ctr">
              <a:lnSpc>
                <a:spcPct val="100000"/>
              </a:lnSpc>
              <a:spcBef>
                <a:spcPts val="0"/>
              </a:spcBef>
              <a:spcAft>
                <a:spcPts val="0"/>
              </a:spcAft>
              <a:buClr>
                <a:srgbClr val="434343"/>
              </a:buClr>
              <a:buSzPts val="1600"/>
              <a:buFont typeface="Anaheim"/>
              <a:buChar char="○"/>
              <a:defRPr/>
            </a:lvl8pPr>
            <a:lvl9pPr lvl="8" rtl="0" algn="ctr">
              <a:lnSpc>
                <a:spcPct val="100000"/>
              </a:lnSpc>
              <a:spcBef>
                <a:spcPts val="0"/>
              </a:spcBef>
              <a:spcAft>
                <a:spcPts val="0"/>
              </a:spcAft>
              <a:buClr>
                <a:srgbClr val="434343"/>
              </a:buClr>
              <a:buSzPts val="1600"/>
              <a:buFont typeface="Anaheim"/>
              <a:buChar char="■"/>
              <a:defRPr/>
            </a:lvl9pPr>
          </a:lstStyle>
          <a:p/>
        </p:txBody>
      </p:sp>
      <p:sp>
        <p:nvSpPr>
          <p:cNvPr id="289" name="Google Shape;289;p7"/>
          <p:cNvSpPr txBox="1"/>
          <p:nvPr>
            <p:ph type="title"/>
          </p:nvPr>
        </p:nvSpPr>
        <p:spPr>
          <a:xfrm>
            <a:off x="720000" y="540000"/>
            <a:ext cx="3899400" cy="1175100"/>
          </a:xfrm>
          <a:prstGeom prst="rect">
            <a:avLst/>
          </a:prstGeom>
          <a:solidFill>
            <a:schemeClr val="dk2"/>
          </a:solidFill>
        </p:spPr>
        <p:txBody>
          <a:bodyPr anchorCtr="0" anchor="ctr" bIns="91425" lIns="91425" spcFirstLastPara="1" rIns="91425" wrap="square" tIns="91425">
            <a:noAutofit/>
          </a:bodyPr>
          <a:lstStyle>
            <a:lvl1pPr lvl="0" rtl="0">
              <a:spcBef>
                <a:spcPts val="0"/>
              </a:spcBef>
              <a:spcAft>
                <a:spcPts val="0"/>
              </a:spcAft>
              <a:buSzPts val="3000"/>
              <a:buNone/>
              <a:defRPr sz="3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90" name="Shape 290"/>
        <p:cNvGrpSpPr/>
        <p:nvPr/>
      </p:nvGrpSpPr>
      <p:grpSpPr>
        <a:xfrm>
          <a:off x="0" y="0"/>
          <a:ext cx="0" cy="0"/>
          <a:chOff x="0" y="0"/>
          <a:chExt cx="0" cy="0"/>
        </a:xfrm>
      </p:grpSpPr>
      <p:grpSp>
        <p:nvGrpSpPr>
          <p:cNvPr id="291" name="Google Shape;291;p8"/>
          <p:cNvGrpSpPr/>
          <p:nvPr/>
        </p:nvGrpSpPr>
        <p:grpSpPr>
          <a:xfrm>
            <a:off x="0" y="-488450"/>
            <a:ext cx="9144027" cy="2963923"/>
            <a:chOff x="0" y="-488450"/>
            <a:chExt cx="9144027" cy="2963923"/>
          </a:xfrm>
        </p:grpSpPr>
        <p:sp>
          <p:nvSpPr>
            <p:cNvPr id="292" name="Google Shape;292;p8"/>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8"/>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8"/>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8"/>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8"/>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8"/>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8"/>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8"/>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8"/>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8"/>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8"/>
            <p:cNvSpPr/>
            <p:nvPr/>
          </p:nvSpPr>
          <p:spPr>
            <a:xfrm>
              <a:off x="617975" y="1156024"/>
              <a:ext cx="79496" cy="67227"/>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8"/>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8"/>
            <p:cNvSpPr/>
            <p:nvPr/>
          </p:nvSpPr>
          <p:spPr>
            <a:xfrm>
              <a:off x="260439" y="1189474"/>
              <a:ext cx="252026" cy="131592"/>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8"/>
            <p:cNvSpPr/>
            <p:nvPr/>
          </p:nvSpPr>
          <p:spPr>
            <a:xfrm>
              <a:off x="463820" y="1125109"/>
              <a:ext cx="60927" cy="51525"/>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8"/>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8"/>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8"/>
            <p:cNvSpPr/>
            <p:nvPr/>
          </p:nvSpPr>
          <p:spPr>
            <a:xfrm>
              <a:off x="7457866" y="-335595"/>
              <a:ext cx="48645" cy="41383"/>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8"/>
            <p:cNvSpPr/>
            <p:nvPr/>
          </p:nvSpPr>
          <p:spPr>
            <a:xfrm>
              <a:off x="7128666" y="-353833"/>
              <a:ext cx="45937" cy="38848"/>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8"/>
            <p:cNvSpPr/>
            <p:nvPr/>
          </p:nvSpPr>
          <p:spPr>
            <a:xfrm>
              <a:off x="6998398" y="-335595"/>
              <a:ext cx="67600" cy="56841"/>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8"/>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8"/>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8"/>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8"/>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8"/>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8"/>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8"/>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8"/>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8"/>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8"/>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8"/>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22" name="Google Shape;322;p8"/>
          <p:cNvSpPr txBox="1"/>
          <p:nvPr>
            <p:ph type="title"/>
          </p:nvPr>
        </p:nvSpPr>
        <p:spPr>
          <a:xfrm>
            <a:off x="1744000" y="1633300"/>
            <a:ext cx="5656200" cy="1876800"/>
          </a:xfrm>
          <a:prstGeom prst="rect">
            <a:avLst/>
          </a:prstGeom>
          <a:solidFill>
            <a:schemeClr val="dk2"/>
          </a:solidFill>
        </p:spPr>
        <p:txBody>
          <a:bodyPr anchorCtr="0" anchor="ctr" bIns="91425" lIns="91425" spcFirstLastPara="1" rIns="91425" wrap="square" tIns="91425">
            <a:noAutofit/>
          </a:bodyPr>
          <a:lstStyle>
            <a:lvl1pPr lvl="0" algn="ctr">
              <a:spcBef>
                <a:spcPts val="0"/>
              </a:spcBef>
              <a:spcAft>
                <a:spcPts val="0"/>
              </a:spcAft>
              <a:buSzPts val="6000"/>
              <a:buNone/>
              <a:defRPr sz="10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p:txBody>
      </p:sp>
      <p:grpSp>
        <p:nvGrpSpPr>
          <p:cNvPr id="323" name="Google Shape;323;p8"/>
          <p:cNvGrpSpPr/>
          <p:nvPr/>
        </p:nvGrpSpPr>
        <p:grpSpPr>
          <a:xfrm>
            <a:off x="736842" y="3690244"/>
            <a:ext cx="3345959" cy="880694"/>
            <a:chOff x="736842" y="1480444"/>
            <a:chExt cx="3345959" cy="880694"/>
          </a:xfrm>
        </p:grpSpPr>
        <p:sp>
          <p:nvSpPr>
            <p:cNvPr id="324" name="Google Shape;324;p8"/>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8"/>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8"/>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8"/>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8"/>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8"/>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30" name="Shape 330"/>
        <p:cNvGrpSpPr/>
        <p:nvPr/>
      </p:nvGrpSpPr>
      <p:grpSpPr>
        <a:xfrm>
          <a:off x="0" y="0"/>
          <a:ext cx="0" cy="0"/>
          <a:chOff x="0" y="0"/>
          <a:chExt cx="0" cy="0"/>
        </a:xfrm>
      </p:grpSpPr>
      <p:grpSp>
        <p:nvGrpSpPr>
          <p:cNvPr id="331" name="Google Shape;331;p9"/>
          <p:cNvGrpSpPr/>
          <p:nvPr/>
        </p:nvGrpSpPr>
        <p:grpSpPr>
          <a:xfrm>
            <a:off x="0" y="-488450"/>
            <a:ext cx="9144027" cy="2963923"/>
            <a:chOff x="0" y="-488450"/>
            <a:chExt cx="9144027" cy="2963923"/>
          </a:xfrm>
        </p:grpSpPr>
        <p:sp>
          <p:nvSpPr>
            <p:cNvPr id="332" name="Google Shape;332;p9"/>
            <p:cNvSpPr/>
            <p:nvPr/>
          </p:nvSpPr>
          <p:spPr>
            <a:xfrm>
              <a:off x="0" y="-336050"/>
              <a:ext cx="9141996" cy="2811523"/>
            </a:xfrm>
            <a:custGeom>
              <a:rect b="b" l="l" r="r" t="t"/>
              <a:pathLst>
                <a:path extrusionOk="0" h="34377" w="94530">
                  <a:moveTo>
                    <a:pt x="0" y="0"/>
                  </a:moveTo>
                  <a:lnTo>
                    <a:pt x="0" y="34376"/>
                  </a:lnTo>
                  <a:cubicBezTo>
                    <a:pt x="433" y="33623"/>
                    <a:pt x="773" y="32768"/>
                    <a:pt x="1185" y="32091"/>
                  </a:cubicBezTo>
                  <a:cubicBezTo>
                    <a:pt x="2271" y="30308"/>
                    <a:pt x="3353" y="28322"/>
                    <a:pt x="5212" y="27236"/>
                  </a:cubicBezTo>
                  <a:cubicBezTo>
                    <a:pt x="7143" y="26110"/>
                    <a:pt x="9809" y="26116"/>
                    <a:pt x="11524" y="24721"/>
                  </a:cubicBezTo>
                  <a:cubicBezTo>
                    <a:pt x="13132" y="23416"/>
                    <a:pt x="13808" y="21103"/>
                    <a:pt x="15424" y="19798"/>
                  </a:cubicBezTo>
                  <a:cubicBezTo>
                    <a:pt x="16189" y="19181"/>
                    <a:pt x="17080" y="18935"/>
                    <a:pt x="18050" y="18935"/>
                  </a:cubicBezTo>
                  <a:cubicBezTo>
                    <a:pt x="21237" y="18935"/>
                    <a:pt x="25278" y="21588"/>
                    <a:pt x="28531" y="22423"/>
                  </a:cubicBezTo>
                  <a:cubicBezTo>
                    <a:pt x="32139" y="23347"/>
                    <a:pt x="35667" y="22612"/>
                    <a:pt x="39258" y="23323"/>
                  </a:cubicBezTo>
                  <a:cubicBezTo>
                    <a:pt x="41466" y="23761"/>
                    <a:pt x="44634" y="25194"/>
                    <a:pt x="47336" y="25194"/>
                  </a:cubicBezTo>
                  <a:cubicBezTo>
                    <a:pt x="48682" y="25194"/>
                    <a:pt x="49913" y="24839"/>
                    <a:pt x="50853" y="23828"/>
                  </a:cubicBezTo>
                  <a:cubicBezTo>
                    <a:pt x="51750" y="22866"/>
                    <a:pt x="51736" y="21419"/>
                    <a:pt x="52234" y="20276"/>
                  </a:cubicBezTo>
                  <a:cubicBezTo>
                    <a:pt x="53513" y="17341"/>
                    <a:pt x="56248" y="15039"/>
                    <a:pt x="58749" y="13177"/>
                  </a:cubicBezTo>
                  <a:cubicBezTo>
                    <a:pt x="61470" y="11149"/>
                    <a:pt x="63838" y="9633"/>
                    <a:pt x="66727" y="9633"/>
                  </a:cubicBezTo>
                  <a:cubicBezTo>
                    <a:pt x="67748" y="9633"/>
                    <a:pt x="68835" y="9822"/>
                    <a:pt x="70025" y="10246"/>
                  </a:cubicBezTo>
                  <a:cubicBezTo>
                    <a:pt x="71133" y="10639"/>
                    <a:pt x="73675" y="11507"/>
                    <a:pt x="76327" y="11507"/>
                  </a:cubicBezTo>
                  <a:cubicBezTo>
                    <a:pt x="78084" y="11507"/>
                    <a:pt x="79891" y="11126"/>
                    <a:pt x="81360" y="9971"/>
                  </a:cubicBezTo>
                  <a:cubicBezTo>
                    <a:pt x="82979" y="8697"/>
                    <a:pt x="83583" y="6477"/>
                    <a:pt x="85535" y="5615"/>
                  </a:cubicBezTo>
                  <a:cubicBezTo>
                    <a:pt x="87071" y="4938"/>
                    <a:pt x="88864" y="5227"/>
                    <a:pt x="90493" y="5051"/>
                  </a:cubicBezTo>
                  <a:cubicBezTo>
                    <a:pt x="91988" y="4893"/>
                    <a:pt x="93389" y="4323"/>
                    <a:pt x="94530" y="3412"/>
                  </a:cubicBezTo>
                  <a:lnTo>
                    <a:pt x="94530" y="0"/>
                  </a:ln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9"/>
            <p:cNvSpPr/>
            <p:nvPr/>
          </p:nvSpPr>
          <p:spPr>
            <a:xfrm>
              <a:off x="0" y="-336050"/>
              <a:ext cx="9141996" cy="2495587"/>
            </a:xfrm>
            <a:custGeom>
              <a:rect b="b" l="l" r="r" t="t"/>
              <a:pathLst>
                <a:path extrusionOk="0" h="30514" w="94530">
                  <a:moveTo>
                    <a:pt x="0" y="0"/>
                  </a:move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9"/>
            <p:cNvSpPr/>
            <p:nvPr/>
          </p:nvSpPr>
          <p:spPr>
            <a:xfrm>
              <a:off x="0" y="-336050"/>
              <a:ext cx="9141996" cy="2495587"/>
            </a:xfrm>
            <a:custGeom>
              <a:rect b="b" l="l" r="r" t="t"/>
              <a:pathLst>
                <a:path extrusionOk="0" h="30514" w="94530">
                  <a:moveTo>
                    <a:pt x="82266" y="478"/>
                  </a:moveTo>
                  <a:cubicBezTo>
                    <a:pt x="82805" y="478"/>
                    <a:pt x="83171" y="756"/>
                    <a:pt x="83377" y="1237"/>
                  </a:cubicBezTo>
                  <a:cubicBezTo>
                    <a:pt x="83763" y="2137"/>
                    <a:pt x="82386" y="3260"/>
                    <a:pt x="80606" y="3260"/>
                  </a:cubicBezTo>
                  <a:cubicBezTo>
                    <a:pt x="80007" y="3260"/>
                    <a:pt x="79363" y="3133"/>
                    <a:pt x="78725" y="2828"/>
                  </a:cubicBezTo>
                  <a:cubicBezTo>
                    <a:pt x="77852" y="2409"/>
                    <a:pt x="77794" y="1265"/>
                    <a:pt x="78869" y="1104"/>
                  </a:cubicBezTo>
                  <a:cubicBezTo>
                    <a:pt x="79171" y="1058"/>
                    <a:pt x="79410" y="1050"/>
                    <a:pt x="79619" y="1050"/>
                  </a:cubicBezTo>
                  <a:cubicBezTo>
                    <a:pt x="79740" y="1050"/>
                    <a:pt x="79851" y="1053"/>
                    <a:pt x="79960" y="1053"/>
                  </a:cubicBezTo>
                  <a:cubicBezTo>
                    <a:pt x="80317" y="1053"/>
                    <a:pt x="80641" y="1022"/>
                    <a:pt x="81171" y="763"/>
                  </a:cubicBezTo>
                  <a:cubicBezTo>
                    <a:pt x="81594" y="568"/>
                    <a:pt x="81958" y="478"/>
                    <a:pt x="82266" y="478"/>
                  </a:cubicBezTo>
                  <a:close/>
                  <a:moveTo>
                    <a:pt x="28271" y="7419"/>
                  </a:moveTo>
                  <a:cubicBezTo>
                    <a:pt x="29152" y="7419"/>
                    <a:pt x="30200" y="7776"/>
                    <a:pt x="30871" y="8198"/>
                  </a:cubicBezTo>
                  <a:cubicBezTo>
                    <a:pt x="31582" y="8649"/>
                    <a:pt x="32197" y="9061"/>
                    <a:pt x="32997" y="9383"/>
                  </a:cubicBezTo>
                  <a:cubicBezTo>
                    <a:pt x="33640" y="9645"/>
                    <a:pt x="34358" y="9806"/>
                    <a:pt x="34970" y="10140"/>
                  </a:cubicBezTo>
                  <a:cubicBezTo>
                    <a:pt x="36361" y="10902"/>
                    <a:pt x="35794" y="12517"/>
                    <a:pt x="34444" y="12933"/>
                  </a:cubicBezTo>
                  <a:cubicBezTo>
                    <a:pt x="34108" y="13037"/>
                    <a:pt x="33748" y="13084"/>
                    <a:pt x="33373" y="13084"/>
                  </a:cubicBezTo>
                  <a:cubicBezTo>
                    <a:pt x="30684" y="13084"/>
                    <a:pt x="27262" y="10647"/>
                    <a:pt x="26710" y="9209"/>
                  </a:cubicBezTo>
                  <a:cubicBezTo>
                    <a:pt x="26491" y="7876"/>
                    <a:pt x="27274" y="7419"/>
                    <a:pt x="28271" y="7419"/>
                  </a:cubicBezTo>
                  <a:close/>
                  <a:moveTo>
                    <a:pt x="38767" y="11448"/>
                  </a:moveTo>
                  <a:cubicBezTo>
                    <a:pt x="39217" y="11448"/>
                    <a:pt x="39833" y="11640"/>
                    <a:pt x="40639" y="12184"/>
                  </a:cubicBezTo>
                  <a:cubicBezTo>
                    <a:pt x="41140" y="12524"/>
                    <a:pt x="41989" y="13276"/>
                    <a:pt x="41460" y="13874"/>
                  </a:cubicBezTo>
                  <a:cubicBezTo>
                    <a:pt x="41136" y="14242"/>
                    <a:pt x="40630" y="14376"/>
                    <a:pt x="40104" y="14376"/>
                  </a:cubicBezTo>
                  <a:cubicBezTo>
                    <a:pt x="39574" y="14376"/>
                    <a:pt x="39025" y="14241"/>
                    <a:pt x="38622" y="14074"/>
                  </a:cubicBezTo>
                  <a:cubicBezTo>
                    <a:pt x="37756" y="13713"/>
                    <a:pt x="38024" y="13088"/>
                    <a:pt x="37794" y="12363"/>
                  </a:cubicBezTo>
                  <a:cubicBezTo>
                    <a:pt x="37693" y="12045"/>
                    <a:pt x="37973" y="11448"/>
                    <a:pt x="38767" y="11448"/>
                  </a:cubicBezTo>
                  <a:close/>
                  <a:moveTo>
                    <a:pt x="55358" y="0"/>
                  </a:moveTo>
                  <a:cubicBezTo>
                    <a:pt x="52702" y="860"/>
                    <a:pt x="50311" y="2127"/>
                    <a:pt x="48923" y="4447"/>
                  </a:cubicBezTo>
                  <a:cubicBezTo>
                    <a:pt x="47961" y="6058"/>
                    <a:pt x="47964" y="7690"/>
                    <a:pt x="46236" y="8772"/>
                  </a:cubicBezTo>
                  <a:cubicBezTo>
                    <a:pt x="45027" y="9528"/>
                    <a:pt x="43540" y="9809"/>
                    <a:pt x="42006" y="9809"/>
                  </a:cubicBezTo>
                  <a:cubicBezTo>
                    <a:pt x="40075" y="9809"/>
                    <a:pt x="38070" y="9363"/>
                    <a:pt x="36457" y="8861"/>
                  </a:cubicBezTo>
                  <a:cubicBezTo>
                    <a:pt x="32479" y="7628"/>
                    <a:pt x="28988" y="4550"/>
                    <a:pt x="24854" y="3879"/>
                  </a:cubicBezTo>
                  <a:cubicBezTo>
                    <a:pt x="24391" y="3804"/>
                    <a:pt x="23933" y="3768"/>
                    <a:pt x="23479" y="3768"/>
                  </a:cubicBezTo>
                  <a:cubicBezTo>
                    <a:pt x="21754" y="3768"/>
                    <a:pt x="20103" y="4287"/>
                    <a:pt x="18578" y="5144"/>
                  </a:cubicBezTo>
                  <a:cubicBezTo>
                    <a:pt x="16492" y="6319"/>
                    <a:pt x="15812" y="7563"/>
                    <a:pt x="14520" y="9439"/>
                  </a:cubicBezTo>
                  <a:cubicBezTo>
                    <a:pt x="13190" y="11359"/>
                    <a:pt x="10991" y="12026"/>
                    <a:pt x="8751" y="12112"/>
                  </a:cubicBezTo>
                  <a:cubicBezTo>
                    <a:pt x="8652" y="12116"/>
                    <a:pt x="8554" y="12118"/>
                    <a:pt x="8457" y="12118"/>
                  </a:cubicBezTo>
                  <a:cubicBezTo>
                    <a:pt x="6622" y="12118"/>
                    <a:pt x="5067" y="11476"/>
                    <a:pt x="3299" y="11342"/>
                  </a:cubicBezTo>
                  <a:cubicBezTo>
                    <a:pt x="3155" y="11331"/>
                    <a:pt x="3013" y="11325"/>
                    <a:pt x="2872" y="11325"/>
                  </a:cubicBezTo>
                  <a:cubicBezTo>
                    <a:pt x="1797" y="11325"/>
                    <a:pt x="821" y="11643"/>
                    <a:pt x="0" y="12180"/>
                  </a:cubicBezTo>
                  <a:lnTo>
                    <a:pt x="0" y="30514"/>
                  </a:lnTo>
                  <a:cubicBezTo>
                    <a:pt x="0" y="30514"/>
                    <a:pt x="6604" y="17784"/>
                    <a:pt x="18705" y="17152"/>
                  </a:cubicBezTo>
                  <a:cubicBezTo>
                    <a:pt x="19306" y="17121"/>
                    <a:pt x="19890" y="17106"/>
                    <a:pt x="20459" y="17106"/>
                  </a:cubicBezTo>
                  <a:cubicBezTo>
                    <a:pt x="29960" y="17106"/>
                    <a:pt x="35106" y="21218"/>
                    <a:pt x="42966" y="21218"/>
                  </a:cubicBezTo>
                  <a:cubicBezTo>
                    <a:pt x="44102" y="21218"/>
                    <a:pt x="45295" y="21132"/>
                    <a:pt x="46565" y="20935"/>
                  </a:cubicBezTo>
                  <a:cubicBezTo>
                    <a:pt x="56962" y="19326"/>
                    <a:pt x="54234" y="5566"/>
                    <a:pt x="63797" y="5566"/>
                  </a:cubicBezTo>
                  <a:cubicBezTo>
                    <a:pt x="63975" y="5566"/>
                    <a:pt x="64157" y="5571"/>
                    <a:pt x="64343" y="5580"/>
                  </a:cubicBezTo>
                  <a:cubicBezTo>
                    <a:pt x="66851" y="5711"/>
                    <a:pt x="69662" y="5840"/>
                    <a:pt x="72564" y="5840"/>
                  </a:cubicBezTo>
                  <a:cubicBezTo>
                    <a:pt x="80697" y="5840"/>
                    <a:pt x="89554" y="4827"/>
                    <a:pt x="945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9"/>
            <p:cNvSpPr/>
            <p:nvPr/>
          </p:nvSpPr>
          <p:spPr>
            <a:xfrm>
              <a:off x="0" y="-336050"/>
              <a:ext cx="9144027" cy="2712318"/>
            </a:xfrm>
            <a:custGeom>
              <a:rect b="b" l="l" r="r" t="t"/>
              <a:pathLst>
                <a:path extrusionOk="0" h="33164" w="94551">
                  <a:moveTo>
                    <a:pt x="91444" y="0"/>
                  </a:moveTo>
                  <a:cubicBezTo>
                    <a:pt x="91444" y="0"/>
                    <a:pt x="86459" y="4064"/>
                    <a:pt x="80493" y="4064"/>
                  </a:cubicBezTo>
                  <a:cubicBezTo>
                    <a:pt x="80238" y="4064"/>
                    <a:pt x="79980" y="4056"/>
                    <a:pt x="79722" y="4041"/>
                  </a:cubicBezTo>
                  <a:cubicBezTo>
                    <a:pt x="74914" y="3753"/>
                    <a:pt x="71867" y="2658"/>
                    <a:pt x="67952" y="2658"/>
                  </a:cubicBezTo>
                  <a:cubicBezTo>
                    <a:pt x="66732" y="2658"/>
                    <a:pt x="65429" y="2764"/>
                    <a:pt x="63961" y="3034"/>
                  </a:cubicBezTo>
                  <a:cubicBezTo>
                    <a:pt x="57784" y="4168"/>
                    <a:pt x="57155" y="9841"/>
                    <a:pt x="54383" y="10847"/>
                  </a:cubicBezTo>
                  <a:cubicBezTo>
                    <a:pt x="51609" y="11857"/>
                    <a:pt x="54760" y="15506"/>
                    <a:pt x="48332" y="16582"/>
                  </a:cubicBezTo>
                  <a:cubicBezTo>
                    <a:pt x="44291" y="17258"/>
                    <a:pt x="42763" y="19013"/>
                    <a:pt x="39201" y="19013"/>
                  </a:cubicBezTo>
                  <a:cubicBezTo>
                    <a:pt x="37093" y="19013"/>
                    <a:pt x="34273" y="18398"/>
                    <a:pt x="29799" y="16582"/>
                  </a:cubicBezTo>
                  <a:cubicBezTo>
                    <a:pt x="25948" y="15019"/>
                    <a:pt x="23494" y="14530"/>
                    <a:pt x="21546" y="14530"/>
                  </a:cubicBezTo>
                  <a:cubicBezTo>
                    <a:pt x="18391" y="14530"/>
                    <a:pt x="16564" y="15813"/>
                    <a:pt x="12279" y="15891"/>
                  </a:cubicBezTo>
                  <a:cubicBezTo>
                    <a:pt x="7108" y="15988"/>
                    <a:pt x="9926" y="20303"/>
                    <a:pt x="4964" y="20808"/>
                  </a:cubicBezTo>
                  <a:cubicBezTo>
                    <a:pt x="0" y="21313"/>
                    <a:pt x="0" y="24113"/>
                    <a:pt x="0" y="24113"/>
                  </a:cubicBezTo>
                  <a:lnTo>
                    <a:pt x="0" y="33163"/>
                  </a:lnTo>
                  <a:cubicBezTo>
                    <a:pt x="0" y="33163"/>
                    <a:pt x="3450" y="24646"/>
                    <a:pt x="8366" y="24113"/>
                  </a:cubicBezTo>
                  <a:cubicBezTo>
                    <a:pt x="13031" y="23608"/>
                    <a:pt x="13724" y="18365"/>
                    <a:pt x="18518" y="18365"/>
                  </a:cubicBezTo>
                  <a:cubicBezTo>
                    <a:pt x="18777" y="18365"/>
                    <a:pt x="19049" y="18381"/>
                    <a:pt x="19333" y="18413"/>
                  </a:cubicBezTo>
                  <a:cubicBezTo>
                    <a:pt x="24883" y="19042"/>
                    <a:pt x="28160" y="21818"/>
                    <a:pt x="32066" y="22069"/>
                  </a:cubicBezTo>
                  <a:cubicBezTo>
                    <a:pt x="32745" y="22113"/>
                    <a:pt x="33450" y="22126"/>
                    <a:pt x="34171" y="22126"/>
                  </a:cubicBezTo>
                  <a:cubicBezTo>
                    <a:pt x="35281" y="22126"/>
                    <a:pt x="36429" y="22094"/>
                    <a:pt x="37576" y="22094"/>
                  </a:cubicBezTo>
                  <a:cubicBezTo>
                    <a:pt x="39978" y="22094"/>
                    <a:pt x="42377" y="22232"/>
                    <a:pt x="44421" y="23079"/>
                  </a:cubicBezTo>
                  <a:cubicBezTo>
                    <a:pt x="45569" y="23553"/>
                    <a:pt x="46852" y="23767"/>
                    <a:pt x="48117" y="23767"/>
                  </a:cubicBezTo>
                  <a:cubicBezTo>
                    <a:pt x="50882" y="23767"/>
                    <a:pt x="53556" y="22744"/>
                    <a:pt x="54506" y="21186"/>
                  </a:cubicBezTo>
                  <a:cubicBezTo>
                    <a:pt x="55894" y="18918"/>
                    <a:pt x="54760" y="14884"/>
                    <a:pt x="56777" y="12867"/>
                  </a:cubicBezTo>
                  <a:cubicBezTo>
                    <a:pt x="58559" y="11083"/>
                    <a:pt x="61324" y="7632"/>
                    <a:pt x="65593" y="7632"/>
                  </a:cubicBezTo>
                  <a:cubicBezTo>
                    <a:pt x="66158" y="7632"/>
                    <a:pt x="66748" y="7692"/>
                    <a:pt x="67366" y="7824"/>
                  </a:cubicBezTo>
                  <a:cubicBezTo>
                    <a:pt x="71935" y="8803"/>
                    <a:pt x="73644" y="10344"/>
                    <a:pt x="76314" y="10344"/>
                  </a:cubicBezTo>
                  <a:cubicBezTo>
                    <a:pt x="76738" y="10344"/>
                    <a:pt x="77186" y="10305"/>
                    <a:pt x="77673" y="10219"/>
                  </a:cubicBezTo>
                  <a:cubicBezTo>
                    <a:pt x="81233" y="9590"/>
                    <a:pt x="82494" y="7068"/>
                    <a:pt x="85772" y="6814"/>
                  </a:cubicBezTo>
                  <a:cubicBezTo>
                    <a:pt x="89050" y="6563"/>
                    <a:pt x="91861" y="5165"/>
                    <a:pt x="94550" y="2017"/>
                  </a:cubicBezTo>
                  <a:lnTo>
                    <a:pt x="945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9"/>
            <p:cNvSpPr/>
            <p:nvPr/>
          </p:nvSpPr>
          <p:spPr>
            <a:xfrm>
              <a:off x="3259601" y="867698"/>
              <a:ext cx="146612" cy="94707"/>
            </a:xfrm>
            <a:custGeom>
              <a:rect b="b" l="l" r="r" t="t"/>
              <a:pathLst>
                <a:path extrusionOk="0" h="1158" w="1516">
                  <a:moveTo>
                    <a:pt x="756" y="0"/>
                  </a:moveTo>
                  <a:cubicBezTo>
                    <a:pt x="340" y="0"/>
                    <a:pt x="1" y="257"/>
                    <a:pt x="1" y="581"/>
                  </a:cubicBezTo>
                  <a:cubicBezTo>
                    <a:pt x="1" y="900"/>
                    <a:pt x="340" y="1158"/>
                    <a:pt x="756" y="1158"/>
                  </a:cubicBezTo>
                  <a:cubicBezTo>
                    <a:pt x="1176" y="1158"/>
                    <a:pt x="1516" y="900"/>
                    <a:pt x="1516" y="581"/>
                  </a:cubicBezTo>
                  <a:cubicBezTo>
                    <a:pt x="1516" y="257"/>
                    <a:pt x="1176" y="0"/>
                    <a:pt x="7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9"/>
            <p:cNvSpPr/>
            <p:nvPr/>
          </p:nvSpPr>
          <p:spPr>
            <a:xfrm>
              <a:off x="3519750" y="962323"/>
              <a:ext cx="109766" cy="55123"/>
            </a:xfrm>
            <a:custGeom>
              <a:rect b="b" l="l" r="r" t="t"/>
              <a:pathLst>
                <a:path extrusionOk="0" h="674" w="1135">
                  <a:moveTo>
                    <a:pt x="568" y="1"/>
                  </a:moveTo>
                  <a:cubicBezTo>
                    <a:pt x="255" y="1"/>
                    <a:pt x="1" y="152"/>
                    <a:pt x="1" y="337"/>
                  </a:cubicBezTo>
                  <a:cubicBezTo>
                    <a:pt x="1" y="523"/>
                    <a:pt x="255" y="674"/>
                    <a:pt x="568" y="674"/>
                  </a:cubicBezTo>
                  <a:cubicBezTo>
                    <a:pt x="880" y="674"/>
                    <a:pt x="1134" y="523"/>
                    <a:pt x="1134" y="337"/>
                  </a:cubicBezTo>
                  <a:cubicBezTo>
                    <a:pt x="1134" y="152"/>
                    <a:pt x="880" y="1"/>
                    <a:pt x="56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9"/>
            <p:cNvSpPr/>
            <p:nvPr/>
          </p:nvSpPr>
          <p:spPr>
            <a:xfrm>
              <a:off x="3519750" y="867698"/>
              <a:ext cx="109766" cy="47517"/>
            </a:xfrm>
            <a:custGeom>
              <a:rect b="b" l="l" r="r" t="t"/>
              <a:pathLst>
                <a:path extrusionOk="0" h="581" w="1135">
                  <a:moveTo>
                    <a:pt x="568" y="0"/>
                  </a:moveTo>
                  <a:cubicBezTo>
                    <a:pt x="255" y="0"/>
                    <a:pt x="1" y="130"/>
                    <a:pt x="1" y="289"/>
                  </a:cubicBezTo>
                  <a:cubicBezTo>
                    <a:pt x="1" y="450"/>
                    <a:pt x="255" y="581"/>
                    <a:pt x="568" y="581"/>
                  </a:cubicBezTo>
                  <a:cubicBezTo>
                    <a:pt x="880" y="581"/>
                    <a:pt x="1134" y="450"/>
                    <a:pt x="1134" y="289"/>
                  </a:cubicBezTo>
                  <a:cubicBezTo>
                    <a:pt x="1134" y="130"/>
                    <a:pt x="880" y="0"/>
                    <a:pt x="5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9"/>
            <p:cNvSpPr/>
            <p:nvPr/>
          </p:nvSpPr>
          <p:spPr>
            <a:xfrm>
              <a:off x="1422697" y="642464"/>
              <a:ext cx="158701" cy="100514"/>
            </a:xfrm>
            <a:custGeom>
              <a:rect b="b" l="l" r="r" t="t"/>
              <a:pathLst>
                <a:path extrusionOk="0" h="1229" w="1641">
                  <a:moveTo>
                    <a:pt x="880" y="1"/>
                  </a:moveTo>
                  <a:cubicBezTo>
                    <a:pt x="831" y="1"/>
                    <a:pt x="781" y="5"/>
                    <a:pt x="730" y="12"/>
                  </a:cubicBezTo>
                  <a:cubicBezTo>
                    <a:pt x="307" y="74"/>
                    <a:pt x="1" y="397"/>
                    <a:pt x="53" y="730"/>
                  </a:cubicBezTo>
                  <a:cubicBezTo>
                    <a:pt x="95" y="1025"/>
                    <a:pt x="402" y="1229"/>
                    <a:pt x="766" y="1229"/>
                  </a:cubicBezTo>
                  <a:cubicBezTo>
                    <a:pt x="814" y="1229"/>
                    <a:pt x="862" y="1225"/>
                    <a:pt x="911" y="1218"/>
                  </a:cubicBezTo>
                  <a:cubicBezTo>
                    <a:pt x="1334" y="1153"/>
                    <a:pt x="1640" y="830"/>
                    <a:pt x="1588" y="500"/>
                  </a:cubicBezTo>
                  <a:cubicBezTo>
                    <a:pt x="1546" y="206"/>
                    <a:pt x="1243" y="1"/>
                    <a:pt x="88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9"/>
            <p:cNvSpPr/>
            <p:nvPr/>
          </p:nvSpPr>
          <p:spPr>
            <a:xfrm>
              <a:off x="1666695" y="625698"/>
              <a:ext cx="71179" cy="60276"/>
            </a:xfrm>
            <a:custGeom>
              <a:rect b="b" l="l" r="r" t="t"/>
              <a:pathLst>
                <a:path extrusionOk="0" h="737" w="736">
                  <a:moveTo>
                    <a:pt x="367" y="1"/>
                  </a:moveTo>
                  <a:cubicBezTo>
                    <a:pt x="165" y="1"/>
                    <a:pt x="0" y="165"/>
                    <a:pt x="0" y="368"/>
                  </a:cubicBezTo>
                  <a:cubicBezTo>
                    <a:pt x="0" y="571"/>
                    <a:pt x="165" y="736"/>
                    <a:pt x="367" y="736"/>
                  </a:cubicBezTo>
                  <a:cubicBezTo>
                    <a:pt x="570" y="736"/>
                    <a:pt x="735" y="571"/>
                    <a:pt x="735" y="368"/>
                  </a:cubicBezTo>
                  <a:cubicBezTo>
                    <a:pt x="735" y="165"/>
                    <a:pt x="570" y="1"/>
                    <a:pt x="3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9"/>
            <p:cNvSpPr/>
            <p:nvPr/>
          </p:nvSpPr>
          <p:spPr>
            <a:xfrm>
              <a:off x="1564957" y="563869"/>
              <a:ext cx="63248" cy="53242"/>
            </a:xfrm>
            <a:custGeom>
              <a:rect b="b" l="l" r="r" t="t"/>
              <a:pathLst>
                <a:path extrusionOk="0" h="651" w="654">
                  <a:moveTo>
                    <a:pt x="327" y="0"/>
                  </a:moveTo>
                  <a:cubicBezTo>
                    <a:pt x="149" y="0"/>
                    <a:pt x="1" y="145"/>
                    <a:pt x="1" y="324"/>
                  </a:cubicBezTo>
                  <a:cubicBezTo>
                    <a:pt x="1" y="506"/>
                    <a:pt x="149" y="650"/>
                    <a:pt x="327" y="650"/>
                  </a:cubicBezTo>
                  <a:cubicBezTo>
                    <a:pt x="506" y="650"/>
                    <a:pt x="653" y="506"/>
                    <a:pt x="653" y="324"/>
                  </a:cubicBezTo>
                  <a:cubicBezTo>
                    <a:pt x="653" y="145"/>
                    <a:pt x="506" y="0"/>
                    <a:pt x="3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9"/>
            <p:cNvSpPr/>
            <p:nvPr/>
          </p:nvSpPr>
          <p:spPr>
            <a:xfrm>
              <a:off x="617975" y="1156024"/>
              <a:ext cx="79496" cy="67227"/>
            </a:xfrm>
            <a:custGeom>
              <a:rect b="b" l="l" r="r" t="t"/>
              <a:pathLst>
                <a:path extrusionOk="0" h="822" w="822">
                  <a:moveTo>
                    <a:pt x="413" y="1"/>
                  </a:moveTo>
                  <a:cubicBezTo>
                    <a:pt x="186" y="1"/>
                    <a:pt x="1" y="183"/>
                    <a:pt x="1" y="410"/>
                  </a:cubicBezTo>
                  <a:cubicBezTo>
                    <a:pt x="1" y="636"/>
                    <a:pt x="186" y="822"/>
                    <a:pt x="413" y="822"/>
                  </a:cubicBezTo>
                  <a:cubicBezTo>
                    <a:pt x="636" y="822"/>
                    <a:pt x="821" y="636"/>
                    <a:pt x="821" y="410"/>
                  </a:cubicBezTo>
                  <a:cubicBezTo>
                    <a:pt x="821" y="183"/>
                    <a:pt x="636" y="1"/>
                    <a:pt x="4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9"/>
            <p:cNvSpPr/>
            <p:nvPr/>
          </p:nvSpPr>
          <p:spPr>
            <a:xfrm>
              <a:off x="697374" y="1056329"/>
              <a:ext cx="45647" cy="38848"/>
            </a:xfrm>
            <a:custGeom>
              <a:rect b="b" l="l" r="r" t="t"/>
              <a:pathLst>
                <a:path extrusionOk="0" h="475" w="472">
                  <a:moveTo>
                    <a:pt x="238" y="0"/>
                  </a:moveTo>
                  <a:cubicBezTo>
                    <a:pt x="108" y="0"/>
                    <a:pt x="0" y="106"/>
                    <a:pt x="0" y="237"/>
                  </a:cubicBezTo>
                  <a:cubicBezTo>
                    <a:pt x="0" y="368"/>
                    <a:pt x="108" y="474"/>
                    <a:pt x="238" y="474"/>
                  </a:cubicBezTo>
                  <a:cubicBezTo>
                    <a:pt x="368" y="474"/>
                    <a:pt x="471" y="368"/>
                    <a:pt x="471" y="237"/>
                  </a:cubicBezTo>
                  <a:cubicBezTo>
                    <a:pt x="471" y="106"/>
                    <a:pt x="368"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9"/>
            <p:cNvSpPr/>
            <p:nvPr/>
          </p:nvSpPr>
          <p:spPr>
            <a:xfrm>
              <a:off x="260439" y="1189474"/>
              <a:ext cx="252026" cy="131592"/>
            </a:xfrm>
            <a:custGeom>
              <a:rect b="b" l="l" r="r" t="t"/>
              <a:pathLst>
                <a:path extrusionOk="0" h="1609" w="2606">
                  <a:moveTo>
                    <a:pt x="1302" y="1"/>
                  </a:moveTo>
                  <a:cubicBezTo>
                    <a:pt x="585" y="1"/>
                    <a:pt x="0" y="362"/>
                    <a:pt x="0" y="805"/>
                  </a:cubicBezTo>
                  <a:cubicBezTo>
                    <a:pt x="0" y="1248"/>
                    <a:pt x="585" y="1609"/>
                    <a:pt x="1302" y="1609"/>
                  </a:cubicBezTo>
                  <a:cubicBezTo>
                    <a:pt x="2024" y="1609"/>
                    <a:pt x="2605" y="1248"/>
                    <a:pt x="2605" y="805"/>
                  </a:cubicBezTo>
                  <a:cubicBezTo>
                    <a:pt x="2605" y="362"/>
                    <a:pt x="2024" y="1"/>
                    <a:pt x="13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9"/>
            <p:cNvSpPr/>
            <p:nvPr/>
          </p:nvSpPr>
          <p:spPr>
            <a:xfrm>
              <a:off x="463820" y="1125109"/>
              <a:ext cx="60927" cy="51525"/>
            </a:xfrm>
            <a:custGeom>
              <a:rect b="b" l="l" r="r" t="t"/>
              <a:pathLst>
                <a:path extrusionOk="0" h="630" w="630">
                  <a:moveTo>
                    <a:pt x="313" y="1"/>
                  </a:moveTo>
                  <a:cubicBezTo>
                    <a:pt x="141" y="1"/>
                    <a:pt x="0" y="142"/>
                    <a:pt x="0" y="317"/>
                  </a:cubicBezTo>
                  <a:cubicBezTo>
                    <a:pt x="0" y="489"/>
                    <a:pt x="141" y="629"/>
                    <a:pt x="313" y="629"/>
                  </a:cubicBezTo>
                  <a:cubicBezTo>
                    <a:pt x="488" y="629"/>
                    <a:pt x="629" y="489"/>
                    <a:pt x="629" y="317"/>
                  </a:cubicBezTo>
                  <a:cubicBezTo>
                    <a:pt x="629" y="142"/>
                    <a:pt x="488" y="1"/>
                    <a:pt x="31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9"/>
            <p:cNvSpPr/>
            <p:nvPr/>
          </p:nvSpPr>
          <p:spPr>
            <a:xfrm>
              <a:off x="7258547" y="-335595"/>
              <a:ext cx="166921" cy="113845"/>
            </a:xfrm>
            <a:custGeom>
              <a:rect b="b" l="l" r="r" t="t"/>
              <a:pathLst>
                <a:path extrusionOk="0" h="1392" w="1726">
                  <a:moveTo>
                    <a:pt x="863" y="1"/>
                  </a:moveTo>
                  <a:cubicBezTo>
                    <a:pt x="389" y="1"/>
                    <a:pt x="0" y="313"/>
                    <a:pt x="0" y="695"/>
                  </a:cubicBezTo>
                  <a:cubicBezTo>
                    <a:pt x="0" y="1079"/>
                    <a:pt x="389" y="1392"/>
                    <a:pt x="863" y="1392"/>
                  </a:cubicBezTo>
                  <a:cubicBezTo>
                    <a:pt x="1337" y="1392"/>
                    <a:pt x="1725" y="1079"/>
                    <a:pt x="1725" y="695"/>
                  </a:cubicBezTo>
                  <a:cubicBezTo>
                    <a:pt x="1725" y="313"/>
                    <a:pt x="1337" y="1"/>
                    <a:pt x="86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9"/>
            <p:cNvSpPr/>
            <p:nvPr/>
          </p:nvSpPr>
          <p:spPr>
            <a:xfrm>
              <a:off x="7506414" y="-236963"/>
              <a:ext cx="57252" cy="48171"/>
            </a:xfrm>
            <a:custGeom>
              <a:rect b="b" l="l" r="r" t="t"/>
              <a:pathLst>
                <a:path extrusionOk="0" h="589" w="592">
                  <a:moveTo>
                    <a:pt x="296" y="0"/>
                  </a:moveTo>
                  <a:cubicBezTo>
                    <a:pt x="135" y="0"/>
                    <a:pt x="1" y="131"/>
                    <a:pt x="1" y="293"/>
                  </a:cubicBezTo>
                  <a:cubicBezTo>
                    <a:pt x="1" y="458"/>
                    <a:pt x="135" y="588"/>
                    <a:pt x="296" y="588"/>
                  </a:cubicBezTo>
                  <a:cubicBezTo>
                    <a:pt x="458" y="588"/>
                    <a:pt x="591" y="458"/>
                    <a:pt x="591" y="293"/>
                  </a:cubicBezTo>
                  <a:cubicBezTo>
                    <a:pt x="591" y="131"/>
                    <a:pt x="458" y="0"/>
                    <a:pt x="29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9"/>
            <p:cNvSpPr/>
            <p:nvPr/>
          </p:nvSpPr>
          <p:spPr>
            <a:xfrm>
              <a:off x="7457866" y="-335595"/>
              <a:ext cx="48645" cy="41383"/>
            </a:xfrm>
            <a:custGeom>
              <a:rect b="b" l="l" r="r" t="t"/>
              <a:pathLst>
                <a:path extrusionOk="0" h="506" w="503">
                  <a:moveTo>
                    <a:pt x="252" y="1"/>
                  </a:moveTo>
                  <a:cubicBezTo>
                    <a:pt x="111" y="1"/>
                    <a:pt x="1" y="114"/>
                    <a:pt x="1" y="251"/>
                  </a:cubicBezTo>
                  <a:cubicBezTo>
                    <a:pt x="1" y="392"/>
                    <a:pt x="111" y="505"/>
                    <a:pt x="252" y="505"/>
                  </a:cubicBezTo>
                  <a:cubicBezTo>
                    <a:pt x="389" y="505"/>
                    <a:pt x="503" y="392"/>
                    <a:pt x="503" y="251"/>
                  </a:cubicBezTo>
                  <a:cubicBezTo>
                    <a:pt x="503" y="114"/>
                    <a:pt x="389" y="1"/>
                    <a:pt x="25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9"/>
            <p:cNvSpPr/>
            <p:nvPr/>
          </p:nvSpPr>
          <p:spPr>
            <a:xfrm>
              <a:off x="7128666" y="-353833"/>
              <a:ext cx="45937" cy="38848"/>
            </a:xfrm>
            <a:custGeom>
              <a:rect b="b" l="l" r="r" t="t"/>
              <a:pathLst>
                <a:path extrusionOk="0" h="475" w="475">
                  <a:moveTo>
                    <a:pt x="237" y="0"/>
                  </a:moveTo>
                  <a:cubicBezTo>
                    <a:pt x="106" y="0"/>
                    <a:pt x="0" y="107"/>
                    <a:pt x="0" y="238"/>
                  </a:cubicBezTo>
                  <a:cubicBezTo>
                    <a:pt x="0" y="368"/>
                    <a:pt x="106" y="474"/>
                    <a:pt x="237" y="474"/>
                  </a:cubicBezTo>
                  <a:cubicBezTo>
                    <a:pt x="368" y="474"/>
                    <a:pt x="474" y="368"/>
                    <a:pt x="474" y="238"/>
                  </a:cubicBezTo>
                  <a:cubicBezTo>
                    <a:pt x="474" y="107"/>
                    <a:pt x="368" y="0"/>
                    <a:pt x="2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9"/>
            <p:cNvSpPr/>
            <p:nvPr/>
          </p:nvSpPr>
          <p:spPr>
            <a:xfrm>
              <a:off x="6998398" y="-335595"/>
              <a:ext cx="67600" cy="56841"/>
            </a:xfrm>
            <a:custGeom>
              <a:rect b="b" l="l" r="r" t="t"/>
              <a:pathLst>
                <a:path extrusionOk="0" h="695" w="699">
                  <a:moveTo>
                    <a:pt x="351" y="1"/>
                  </a:moveTo>
                  <a:cubicBezTo>
                    <a:pt x="159" y="1"/>
                    <a:pt x="0" y="155"/>
                    <a:pt x="0" y="348"/>
                  </a:cubicBezTo>
                  <a:cubicBezTo>
                    <a:pt x="0" y="540"/>
                    <a:pt x="159" y="695"/>
                    <a:pt x="351" y="695"/>
                  </a:cubicBezTo>
                  <a:cubicBezTo>
                    <a:pt x="543" y="695"/>
                    <a:pt x="698" y="540"/>
                    <a:pt x="698" y="348"/>
                  </a:cubicBezTo>
                  <a:cubicBezTo>
                    <a:pt x="698" y="155"/>
                    <a:pt x="543" y="1"/>
                    <a:pt x="3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9"/>
            <p:cNvSpPr/>
            <p:nvPr/>
          </p:nvSpPr>
          <p:spPr>
            <a:xfrm>
              <a:off x="5153564" y="271654"/>
              <a:ext cx="138295" cy="78514"/>
            </a:xfrm>
            <a:custGeom>
              <a:rect b="b" l="l" r="r" t="t"/>
              <a:pathLst>
                <a:path extrusionOk="0" h="960" w="1430">
                  <a:moveTo>
                    <a:pt x="715" y="0"/>
                  </a:moveTo>
                  <a:cubicBezTo>
                    <a:pt x="320" y="0"/>
                    <a:pt x="1" y="213"/>
                    <a:pt x="1" y="478"/>
                  </a:cubicBezTo>
                  <a:cubicBezTo>
                    <a:pt x="1" y="743"/>
                    <a:pt x="320" y="959"/>
                    <a:pt x="715" y="959"/>
                  </a:cubicBezTo>
                  <a:cubicBezTo>
                    <a:pt x="1110" y="959"/>
                    <a:pt x="1430" y="743"/>
                    <a:pt x="1430" y="478"/>
                  </a:cubicBezTo>
                  <a:cubicBezTo>
                    <a:pt x="1430" y="213"/>
                    <a:pt x="1110" y="0"/>
                    <a:pt x="7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9"/>
            <p:cNvSpPr/>
            <p:nvPr/>
          </p:nvSpPr>
          <p:spPr>
            <a:xfrm>
              <a:off x="5324063" y="202791"/>
              <a:ext cx="61217" cy="51770"/>
            </a:xfrm>
            <a:custGeom>
              <a:rect b="b" l="l" r="r" t="t"/>
              <a:pathLst>
                <a:path extrusionOk="0" h="633" w="633">
                  <a:moveTo>
                    <a:pt x="316" y="0"/>
                  </a:moveTo>
                  <a:cubicBezTo>
                    <a:pt x="144" y="0"/>
                    <a:pt x="0" y="141"/>
                    <a:pt x="0" y="317"/>
                  </a:cubicBezTo>
                  <a:cubicBezTo>
                    <a:pt x="0" y="492"/>
                    <a:pt x="144" y="633"/>
                    <a:pt x="316" y="633"/>
                  </a:cubicBezTo>
                  <a:cubicBezTo>
                    <a:pt x="492" y="633"/>
                    <a:pt x="633" y="492"/>
                    <a:pt x="633" y="317"/>
                  </a:cubicBezTo>
                  <a:cubicBezTo>
                    <a:pt x="633" y="141"/>
                    <a:pt x="492" y="0"/>
                    <a:pt x="31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9"/>
            <p:cNvSpPr/>
            <p:nvPr/>
          </p:nvSpPr>
          <p:spPr>
            <a:xfrm>
              <a:off x="5153564" y="158137"/>
              <a:ext cx="36653" cy="30997"/>
            </a:xfrm>
            <a:custGeom>
              <a:rect b="b" l="l" r="r" t="t"/>
              <a:pathLst>
                <a:path extrusionOk="0" h="379" w="379">
                  <a:moveTo>
                    <a:pt x="190" y="1"/>
                  </a:moveTo>
                  <a:cubicBezTo>
                    <a:pt x="83" y="1"/>
                    <a:pt x="1" y="86"/>
                    <a:pt x="1" y="189"/>
                  </a:cubicBezTo>
                  <a:cubicBezTo>
                    <a:pt x="1" y="296"/>
                    <a:pt x="83" y="378"/>
                    <a:pt x="190" y="378"/>
                  </a:cubicBezTo>
                  <a:cubicBezTo>
                    <a:pt x="293" y="378"/>
                    <a:pt x="379" y="296"/>
                    <a:pt x="379" y="189"/>
                  </a:cubicBezTo>
                  <a:cubicBezTo>
                    <a:pt x="379" y="86"/>
                    <a:pt x="293" y="1"/>
                    <a:pt x="1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9"/>
            <p:cNvSpPr/>
            <p:nvPr/>
          </p:nvSpPr>
          <p:spPr>
            <a:xfrm>
              <a:off x="4820302" y="519215"/>
              <a:ext cx="136361" cy="114990"/>
            </a:xfrm>
            <a:custGeom>
              <a:rect b="b" l="l" r="r" t="t"/>
              <a:pathLst>
                <a:path extrusionOk="0" h="1406" w="1410">
                  <a:moveTo>
                    <a:pt x="705" y="0"/>
                  </a:moveTo>
                  <a:cubicBezTo>
                    <a:pt x="317" y="0"/>
                    <a:pt x="0" y="313"/>
                    <a:pt x="0" y="701"/>
                  </a:cubicBezTo>
                  <a:cubicBezTo>
                    <a:pt x="0" y="1093"/>
                    <a:pt x="317" y="1406"/>
                    <a:pt x="705" y="1406"/>
                  </a:cubicBezTo>
                  <a:cubicBezTo>
                    <a:pt x="1093" y="1406"/>
                    <a:pt x="1409" y="1093"/>
                    <a:pt x="1409" y="701"/>
                  </a:cubicBezTo>
                  <a:cubicBezTo>
                    <a:pt x="1409" y="313"/>
                    <a:pt x="1093" y="0"/>
                    <a:pt x="7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9"/>
            <p:cNvSpPr/>
            <p:nvPr/>
          </p:nvSpPr>
          <p:spPr>
            <a:xfrm>
              <a:off x="3427392" y="849951"/>
              <a:ext cx="48935" cy="41383"/>
            </a:xfrm>
            <a:custGeom>
              <a:rect b="b" l="l" r="r" t="t"/>
              <a:pathLst>
                <a:path extrusionOk="0" h="506" w="506">
                  <a:moveTo>
                    <a:pt x="255" y="0"/>
                  </a:moveTo>
                  <a:cubicBezTo>
                    <a:pt x="114" y="0"/>
                    <a:pt x="1" y="114"/>
                    <a:pt x="1" y="254"/>
                  </a:cubicBezTo>
                  <a:cubicBezTo>
                    <a:pt x="1" y="392"/>
                    <a:pt x="114" y="506"/>
                    <a:pt x="255" y="506"/>
                  </a:cubicBezTo>
                  <a:cubicBezTo>
                    <a:pt x="392" y="506"/>
                    <a:pt x="505" y="392"/>
                    <a:pt x="505" y="254"/>
                  </a:cubicBezTo>
                  <a:cubicBezTo>
                    <a:pt x="505" y="114"/>
                    <a:pt x="392" y="0"/>
                    <a:pt x="25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9"/>
            <p:cNvSpPr/>
            <p:nvPr/>
          </p:nvSpPr>
          <p:spPr>
            <a:xfrm>
              <a:off x="3793245" y="989884"/>
              <a:ext cx="46227" cy="39420"/>
            </a:xfrm>
            <a:custGeom>
              <a:rect b="b" l="l" r="r" t="t"/>
              <a:pathLst>
                <a:path extrusionOk="0" h="482" w="478">
                  <a:moveTo>
                    <a:pt x="238" y="0"/>
                  </a:moveTo>
                  <a:cubicBezTo>
                    <a:pt x="107" y="0"/>
                    <a:pt x="0" y="107"/>
                    <a:pt x="0" y="241"/>
                  </a:cubicBezTo>
                  <a:cubicBezTo>
                    <a:pt x="0" y="371"/>
                    <a:pt x="107" y="481"/>
                    <a:pt x="238" y="481"/>
                  </a:cubicBezTo>
                  <a:cubicBezTo>
                    <a:pt x="371" y="481"/>
                    <a:pt x="478" y="371"/>
                    <a:pt x="478" y="241"/>
                  </a:cubicBezTo>
                  <a:cubicBezTo>
                    <a:pt x="478" y="107"/>
                    <a:pt x="371" y="0"/>
                    <a:pt x="2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9"/>
            <p:cNvSpPr/>
            <p:nvPr/>
          </p:nvSpPr>
          <p:spPr>
            <a:xfrm>
              <a:off x="1839419" y="635840"/>
              <a:ext cx="42649" cy="36313"/>
            </a:xfrm>
            <a:custGeom>
              <a:rect b="b" l="l" r="r" t="t"/>
              <a:pathLst>
                <a:path extrusionOk="0" h="444" w="441">
                  <a:moveTo>
                    <a:pt x="221" y="0"/>
                  </a:moveTo>
                  <a:cubicBezTo>
                    <a:pt x="97" y="0"/>
                    <a:pt x="0" y="100"/>
                    <a:pt x="0" y="224"/>
                  </a:cubicBezTo>
                  <a:cubicBezTo>
                    <a:pt x="0" y="344"/>
                    <a:pt x="97" y="444"/>
                    <a:pt x="221" y="444"/>
                  </a:cubicBezTo>
                  <a:cubicBezTo>
                    <a:pt x="341" y="444"/>
                    <a:pt x="441" y="344"/>
                    <a:pt x="441" y="224"/>
                  </a:cubicBezTo>
                  <a:cubicBezTo>
                    <a:pt x="441" y="100"/>
                    <a:pt x="341" y="0"/>
                    <a:pt x="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9"/>
            <p:cNvSpPr/>
            <p:nvPr/>
          </p:nvSpPr>
          <p:spPr>
            <a:xfrm>
              <a:off x="1702188" y="447899"/>
              <a:ext cx="102126" cy="86283"/>
            </a:xfrm>
            <a:custGeom>
              <a:rect b="b" l="l" r="r" t="t"/>
              <a:pathLst>
                <a:path extrusionOk="0" h="1055" w="1056">
                  <a:moveTo>
                    <a:pt x="530" y="0"/>
                  </a:moveTo>
                  <a:cubicBezTo>
                    <a:pt x="238" y="0"/>
                    <a:pt x="0" y="237"/>
                    <a:pt x="0" y="525"/>
                  </a:cubicBezTo>
                  <a:cubicBezTo>
                    <a:pt x="0" y="817"/>
                    <a:pt x="238" y="1055"/>
                    <a:pt x="530" y="1055"/>
                  </a:cubicBezTo>
                  <a:cubicBezTo>
                    <a:pt x="818" y="1055"/>
                    <a:pt x="1056" y="817"/>
                    <a:pt x="1056" y="525"/>
                  </a:cubicBezTo>
                  <a:cubicBezTo>
                    <a:pt x="1056" y="237"/>
                    <a:pt x="818" y="0"/>
                    <a:pt x="5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9"/>
            <p:cNvSpPr/>
            <p:nvPr/>
          </p:nvSpPr>
          <p:spPr>
            <a:xfrm>
              <a:off x="1625980" y="-488450"/>
              <a:ext cx="2108278" cy="509521"/>
            </a:xfrm>
            <a:custGeom>
              <a:rect b="b" l="l" r="r" t="t"/>
              <a:pathLst>
                <a:path extrusionOk="0" h="6230" w="21800">
                  <a:moveTo>
                    <a:pt x="1026" y="0"/>
                  </a:moveTo>
                  <a:cubicBezTo>
                    <a:pt x="758" y="258"/>
                    <a:pt x="534" y="568"/>
                    <a:pt x="393" y="935"/>
                  </a:cubicBezTo>
                  <a:cubicBezTo>
                    <a:pt x="0" y="1951"/>
                    <a:pt x="405" y="2870"/>
                    <a:pt x="1365" y="2870"/>
                  </a:cubicBezTo>
                  <a:cubicBezTo>
                    <a:pt x="1486" y="2870"/>
                    <a:pt x="1616" y="2855"/>
                    <a:pt x="1754" y="2825"/>
                  </a:cubicBezTo>
                  <a:cubicBezTo>
                    <a:pt x="3094" y="2523"/>
                    <a:pt x="4393" y="2035"/>
                    <a:pt x="5736" y="1729"/>
                  </a:cubicBezTo>
                  <a:cubicBezTo>
                    <a:pt x="6192" y="1626"/>
                    <a:pt x="6641" y="1580"/>
                    <a:pt x="7086" y="1580"/>
                  </a:cubicBezTo>
                  <a:cubicBezTo>
                    <a:pt x="8204" y="1580"/>
                    <a:pt x="9290" y="1874"/>
                    <a:pt x="10368" y="2309"/>
                  </a:cubicBezTo>
                  <a:cubicBezTo>
                    <a:pt x="12037" y="2983"/>
                    <a:pt x="13546" y="3945"/>
                    <a:pt x="15168" y="4715"/>
                  </a:cubicBezTo>
                  <a:cubicBezTo>
                    <a:pt x="16633" y="5408"/>
                    <a:pt x="18405" y="6230"/>
                    <a:pt x="20070" y="6230"/>
                  </a:cubicBezTo>
                  <a:cubicBezTo>
                    <a:pt x="20087" y="6230"/>
                    <a:pt x="20105" y="6230"/>
                    <a:pt x="20122" y="6229"/>
                  </a:cubicBezTo>
                  <a:cubicBezTo>
                    <a:pt x="21208" y="6216"/>
                    <a:pt x="21799" y="5364"/>
                    <a:pt x="21647" y="4337"/>
                  </a:cubicBezTo>
                  <a:cubicBezTo>
                    <a:pt x="21548" y="3657"/>
                    <a:pt x="20960" y="3237"/>
                    <a:pt x="20410" y="2897"/>
                  </a:cubicBezTo>
                  <a:cubicBezTo>
                    <a:pt x="19686" y="2457"/>
                    <a:pt x="17909" y="1158"/>
                    <a:pt x="19597" y="698"/>
                  </a:cubicBezTo>
                  <a:cubicBezTo>
                    <a:pt x="20077" y="568"/>
                    <a:pt x="20851" y="382"/>
                    <a:pt x="21335" y="0"/>
                  </a:cubicBezTo>
                  <a:lnTo>
                    <a:pt x="19435" y="0"/>
                  </a:lnTo>
                  <a:cubicBezTo>
                    <a:pt x="18373" y="344"/>
                    <a:pt x="17037" y="663"/>
                    <a:pt x="17181" y="1681"/>
                  </a:cubicBezTo>
                  <a:cubicBezTo>
                    <a:pt x="17270" y="2296"/>
                    <a:pt x="18030" y="2495"/>
                    <a:pt x="18504" y="2729"/>
                  </a:cubicBezTo>
                  <a:cubicBezTo>
                    <a:pt x="19108" y="3027"/>
                    <a:pt x="19758" y="3389"/>
                    <a:pt x="20198" y="3917"/>
                  </a:cubicBezTo>
                  <a:cubicBezTo>
                    <a:pt x="20466" y="4240"/>
                    <a:pt x="20837" y="4852"/>
                    <a:pt x="20490" y="5237"/>
                  </a:cubicBezTo>
                  <a:cubicBezTo>
                    <a:pt x="20338" y="5406"/>
                    <a:pt x="20082" y="5465"/>
                    <a:pt x="19796" y="5465"/>
                  </a:cubicBezTo>
                  <a:cubicBezTo>
                    <a:pt x="19300" y="5465"/>
                    <a:pt x="18713" y="5287"/>
                    <a:pt x="18422" y="5203"/>
                  </a:cubicBezTo>
                  <a:cubicBezTo>
                    <a:pt x="16679" y="4701"/>
                    <a:pt x="15150" y="3835"/>
                    <a:pt x="13611" y="2918"/>
                  </a:cubicBezTo>
                  <a:cubicBezTo>
                    <a:pt x="11739" y="1797"/>
                    <a:pt x="9437" y="956"/>
                    <a:pt x="7269" y="742"/>
                  </a:cubicBezTo>
                  <a:cubicBezTo>
                    <a:pt x="6873" y="703"/>
                    <a:pt x="6479" y="679"/>
                    <a:pt x="6086" y="679"/>
                  </a:cubicBezTo>
                  <a:cubicBezTo>
                    <a:pt x="5526" y="679"/>
                    <a:pt x="4969" y="728"/>
                    <a:pt x="4413" y="849"/>
                  </a:cubicBezTo>
                  <a:cubicBezTo>
                    <a:pt x="3617" y="1018"/>
                    <a:pt x="2861" y="1523"/>
                    <a:pt x="2043" y="1584"/>
                  </a:cubicBezTo>
                  <a:cubicBezTo>
                    <a:pt x="2001" y="1588"/>
                    <a:pt x="1962" y="1589"/>
                    <a:pt x="1925" y="1589"/>
                  </a:cubicBezTo>
                  <a:cubicBezTo>
                    <a:pt x="1136" y="1589"/>
                    <a:pt x="1362" y="868"/>
                    <a:pt x="1809" y="403"/>
                  </a:cubicBezTo>
                  <a:cubicBezTo>
                    <a:pt x="1960" y="244"/>
                    <a:pt x="2136" y="117"/>
                    <a:pt x="2318"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9"/>
            <p:cNvSpPr/>
            <p:nvPr/>
          </p:nvSpPr>
          <p:spPr>
            <a:xfrm>
              <a:off x="3708527" y="-488450"/>
              <a:ext cx="1233826" cy="693782"/>
            </a:xfrm>
            <a:custGeom>
              <a:rect b="b" l="l" r="r" t="t"/>
              <a:pathLst>
                <a:path extrusionOk="0" h="8483" w="12758">
                  <a:moveTo>
                    <a:pt x="2278" y="0"/>
                  </a:moveTo>
                  <a:cubicBezTo>
                    <a:pt x="1942" y="365"/>
                    <a:pt x="1282" y="581"/>
                    <a:pt x="979" y="897"/>
                  </a:cubicBezTo>
                  <a:cubicBezTo>
                    <a:pt x="0" y="1911"/>
                    <a:pt x="330" y="2969"/>
                    <a:pt x="1453" y="3570"/>
                  </a:cubicBezTo>
                  <a:cubicBezTo>
                    <a:pt x="2595" y="4182"/>
                    <a:pt x="3202" y="5419"/>
                    <a:pt x="1986" y="6378"/>
                  </a:cubicBezTo>
                  <a:cubicBezTo>
                    <a:pt x="1330" y="6896"/>
                    <a:pt x="1058" y="7394"/>
                    <a:pt x="1821" y="8068"/>
                  </a:cubicBezTo>
                  <a:cubicBezTo>
                    <a:pt x="2194" y="8399"/>
                    <a:pt x="2723" y="8483"/>
                    <a:pt x="3256" y="8483"/>
                  </a:cubicBezTo>
                  <a:cubicBezTo>
                    <a:pt x="3653" y="8483"/>
                    <a:pt x="4052" y="8436"/>
                    <a:pt x="4391" y="8411"/>
                  </a:cubicBezTo>
                  <a:cubicBezTo>
                    <a:pt x="6079" y="8288"/>
                    <a:pt x="8126" y="7367"/>
                    <a:pt x="8727" y="5646"/>
                  </a:cubicBezTo>
                  <a:cubicBezTo>
                    <a:pt x="9187" y="4320"/>
                    <a:pt x="7944" y="2609"/>
                    <a:pt x="9332" y="1608"/>
                  </a:cubicBezTo>
                  <a:cubicBezTo>
                    <a:pt x="9779" y="1282"/>
                    <a:pt x="10263" y="1151"/>
                    <a:pt x="10785" y="1007"/>
                  </a:cubicBezTo>
                  <a:cubicBezTo>
                    <a:pt x="11455" y="818"/>
                    <a:pt x="12098" y="433"/>
                    <a:pt x="12679" y="56"/>
                  </a:cubicBezTo>
                  <a:cubicBezTo>
                    <a:pt x="12699" y="42"/>
                    <a:pt x="12726" y="24"/>
                    <a:pt x="12758" y="0"/>
                  </a:cubicBezTo>
                  <a:lnTo>
                    <a:pt x="10023" y="0"/>
                  </a:lnTo>
                  <a:cubicBezTo>
                    <a:pt x="9985" y="11"/>
                    <a:pt x="9950" y="21"/>
                    <a:pt x="9916" y="32"/>
                  </a:cubicBezTo>
                  <a:cubicBezTo>
                    <a:pt x="8792" y="358"/>
                    <a:pt x="6903" y="268"/>
                    <a:pt x="6745" y="1856"/>
                  </a:cubicBezTo>
                  <a:cubicBezTo>
                    <a:pt x="6666" y="2632"/>
                    <a:pt x="7240" y="3278"/>
                    <a:pt x="6483" y="3876"/>
                  </a:cubicBezTo>
                  <a:cubicBezTo>
                    <a:pt x="6219" y="4085"/>
                    <a:pt x="5995" y="4170"/>
                    <a:pt x="5796" y="4170"/>
                  </a:cubicBezTo>
                  <a:cubicBezTo>
                    <a:pt x="5355" y="4170"/>
                    <a:pt x="5038" y="3750"/>
                    <a:pt x="4673" y="3333"/>
                  </a:cubicBezTo>
                  <a:cubicBezTo>
                    <a:pt x="4130" y="2718"/>
                    <a:pt x="3419" y="2725"/>
                    <a:pt x="2670" y="2615"/>
                  </a:cubicBezTo>
                  <a:cubicBezTo>
                    <a:pt x="2433" y="2577"/>
                    <a:pt x="1965" y="2567"/>
                    <a:pt x="1804" y="2354"/>
                  </a:cubicBezTo>
                  <a:cubicBezTo>
                    <a:pt x="1567" y="2041"/>
                    <a:pt x="1918" y="1516"/>
                    <a:pt x="2089" y="1265"/>
                  </a:cubicBezTo>
                  <a:cubicBezTo>
                    <a:pt x="2240" y="1045"/>
                    <a:pt x="2825" y="523"/>
                    <a:pt x="3223"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9"/>
            <p:cNvSpPr/>
            <p:nvPr/>
          </p:nvSpPr>
          <p:spPr>
            <a:xfrm>
              <a:off x="0" y="-488450"/>
              <a:ext cx="1555774" cy="798876"/>
            </a:xfrm>
            <a:custGeom>
              <a:rect b="b" l="l" r="r" t="t"/>
              <a:pathLst>
                <a:path extrusionOk="0" h="9768" w="16087">
                  <a:moveTo>
                    <a:pt x="14846" y="0"/>
                  </a:moveTo>
                  <a:cubicBezTo>
                    <a:pt x="14818" y="70"/>
                    <a:pt x="14784" y="138"/>
                    <a:pt x="14736" y="197"/>
                  </a:cubicBezTo>
                  <a:cubicBezTo>
                    <a:pt x="14506" y="492"/>
                    <a:pt x="13922" y="677"/>
                    <a:pt x="13592" y="818"/>
                  </a:cubicBezTo>
                  <a:cubicBezTo>
                    <a:pt x="13025" y="1059"/>
                    <a:pt x="12403" y="1296"/>
                    <a:pt x="11813" y="1481"/>
                  </a:cubicBezTo>
                  <a:cubicBezTo>
                    <a:pt x="10823" y="1791"/>
                    <a:pt x="9538" y="1832"/>
                    <a:pt x="8922" y="2828"/>
                  </a:cubicBezTo>
                  <a:cubicBezTo>
                    <a:pt x="8280" y="3866"/>
                    <a:pt x="8954" y="4597"/>
                    <a:pt x="9961" y="4828"/>
                  </a:cubicBezTo>
                  <a:cubicBezTo>
                    <a:pt x="10654" y="4986"/>
                    <a:pt x="11359" y="5233"/>
                    <a:pt x="11775" y="5858"/>
                  </a:cubicBezTo>
                  <a:cubicBezTo>
                    <a:pt x="12344" y="6714"/>
                    <a:pt x="11754" y="7772"/>
                    <a:pt x="10929" y="8250"/>
                  </a:cubicBezTo>
                  <a:cubicBezTo>
                    <a:pt x="10430" y="8540"/>
                    <a:pt x="9885" y="8661"/>
                    <a:pt x="9336" y="8661"/>
                  </a:cubicBezTo>
                  <a:cubicBezTo>
                    <a:pt x="8512" y="8661"/>
                    <a:pt x="7677" y="8387"/>
                    <a:pt x="6968" y="7999"/>
                  </a:cubicBezTo>
                  <a:cubicBezTo>
                    <a:pt x="6236" y="7597"/>
                    <a:pt x="5360" y="7085"/>
                    <a:pt x="5088" y="6233"/>
                  </a:cubicBezTo>
                  <a:cubicBezTo>
                    <a:pt x="4799" y="5322"/>
                    <a:pt x="5638" y="4879"/>
                    <a:pt x="5711" y="4024"/>
                  </a:cubicBezTo>
                  <a:cubicBezTo>
                    <a:pt x="5851" y="2395"/>
                    <a:pt x="3521" y="1859"/>
                    <a:pt x="2346" y="1859"/>
                  </a:cubicBezTo>
                  <a:cubicBezTo>
                    <a:pt x="1776" y="1859"/>
                    <a:pt x="804" y="1966"/>
                    <a:pt x="1223" y="2745"/>
                  </a:cubicBezTo>
                  <a:cubicBezTo>
                    <a:pt x="1464" y="3189"/>
                    <a:pt x="1913" y="3220"/>
                    <a:pt x="2354" y="3337"/>
                  </a:cubicBezTo>
                  <a:cubicBezTo>
                    <a:pt x="2996" y="3508"/>
                    <a:pt x="4408" y="3773"/>
                    <a:pt x="4044" y="4770"/>
                  </a:cubicBezTo>
                  <a:cubicBezTo>
                    <a:pt x="3888" y="5198"/>
                    <a:pt x="3400" y="5286"/>
                    <a:pt x="2870" y="5286"/>
                  </a:cubicBezTo>
                  <a:cubicBezTo>
                    <a:pt x="2498" y="5286"/>
                    <a:pt x="2106" y="5242"/>
                    <a:pt x="1794" y="5242"/>
                  </a:cubicBezTo>
                  <a:cubicBezTo>
                    <a:pt x="1698" y="5242"/>
                    <a:pt x="1610" y="5246"/>
                    <a:pt x="1532" y="5257"/>
                  </a:cubicBezTo>
                  <a:cubicBezTo>
                    <a:pt x="1085" y="5316"/>
                    <a:pt x="446" y="5536"/>
                    <a:pt x="0" y="5886"/>
                  </a:cubicBezTo>
                  <a:lnTo>
                    <a:pt x="0" y="7446"/>
                  </a:lnTo>
                  <a:cubicBezTo>
                    <a:pt x="72" y="7371"/>
                    <a:pt x="148" y="7298"/>
                    <a:pt x="230" y="7236"/>
                  </a:cubicBezTo>
                  <a:cubicBezTo>
                    <a:pt x="821" y="6797"/>
                    <a:pt x="1539" y="6353"/>
                    <a:pt x="2243" y="6130"/>
                  </a:cubicBezTo>
                  <a:cubicBezTo>
                    <a:pt x="2429" y="6071"/>
                    <a:pt x="2605" y="6044"/>
                    <a:pt x="2774" y="6044"/>
                  </a:cubicBezTo>
                  <a:cubicBezTo>
                    <a:pt x="3786" y="6044"/>
                    <a:pt x="4500" y="7020"/>
                    <a:pt x="5092" y="7786"/>
                  </a:cubicBezTo>
                  <a:cubicBezTo>
                    <a:pt x="5793" y="8697"/>
                    <a:pt x="6919" y="9294"/>
                    <a:pt x="8029" y="9580"/>
                  </a:cubicBezTo>
                  <a:cubicBezTo>
                    <a:pt x="8497" y="9699"/>
                    <a:pt x="9057" y="9768"/>
                    <a:pt x="9634" y="9768"/>
                  </a:cubicBezTo>
                  <a:cubicBezTo>
                    <a:pt x="10678" y="9768"/>
                    <a:pt x="11780" y="9543"/>
                    <a:pt x="12500" y="8992"/>
                  </a:cubicBezTo>
                  <a:cubicBezTo>
                    <a:pt x="13403" y="8305"/>
                    <a:pt x="14166" y="6749"/>
                    <a:pt x="13389" y="5725"/>
                  </a:cubicBezTo>
                  <a:cubicBezTo>
                    <a:pt x="12805" y="4948"/>
                    <a:pt x="11888" y="4965"/>
                    <a:pt x="11112" y="4515"/>
                  </a:cubicBezTo>
                  <a:cubicBezTo>
                    <a:pt x="10795" y="4333"/>
                    <a:pt x="10180" y="4034"/>
                    <a:pt x="10139" y="3622"/>
                  </a:cubicBezTo>
                  <a:cubicBezTo>
                    <a:pt x="10091" y="3192"/>
                    <a:pt x="10586" y="2708"/>
                    <a:pt x="10919" y="2515"/>
                  </a:cubicBezTo>
                  <a:cubicBezTo>
                    <a:pt x="11362" y="2261"/>
                    <a:pt x="11891" y="2165"/>
                    <a:pt x="12390" y="2106"/>
                  </a:cubicBezTo>
                  <a:cubicBezTo>
                    <a:pt x="13142" y="2024"/>
                    <a:pt x="13746" y="1763"/>
                    <a:pt x="14410" y="1402"/>
                  </a:cubicBezTo>
                  <a:cubicBezTo>
                    <a:pt x="14674" y="1258"/>
                    <a:pt x="15537" y="636"/>
                    <a:pt x="1608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2" name="Google Shape;362;p9"/>
          <p:cNvSpPr txBox="1"/>
          <p:nvPr>
            <p:ph type="title"/>
          </p:nvPr>
        </p:nvSpPr>
        <p:spPr>
          <a:xfrm>
            <a:off x="4827900" y="1152138"/>
            <a:ext cx="3596100" cy="841800"/>
          </a:xfrm>
          <a:prstGeom prst="rect">
            <a:avLst/>
          </a:prstGeom>
          <a:solidFill>
            <a:srgbClr val="FFFFFF"/>
          </a:solidFill>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363" name="Google Shape;363;p9"/>
          <p:cNvSpPr txBox="1"/>
          <p:nvPr>
            <p:ph idx="1" type="subTitle"/>
          </p:nvPr>
        </p:nvSpPr>
        <p:spPr>
          <a:xfrm>
            <a:off x="4827900" y="2133477"/>
            <a:ext cx="3596100" cy="2124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364" name="Google Shape;364;p9"/>
          <p:cNvSpPr/>
          <p:nvPr/>
        </p:nvSpPr>
        <p:spPr>
          <a:xfrm>
            <a:off x="3929680" y="4035267"/>
            <a:ext cx="42969" cy="43115"/>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9"/>
          <p:cNvSpPr/>
          <p:nvPr/>
        </p:nvSpPr>
        <p:spPr>
          <a:xfrm>
            <a:off x="3720623" y="4145952"/>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9"/>
          <p:cNvSpPr/>
          <p:nvPr/>
        </p:nvSpPr>
        <p:spPr>
          <a:xfrm>
            <a:off x="3845401" y="4272513"/>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9"/>
          <p:cNvSpPr/>
          <p:nvPr/>
        </p:nvSpPr>
        <p:spPr>
          <a:xfrm>
            <a:off x="3802237" y="3991374"/>
            <a:ext cx="43163" cy="43115"/>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68" name="Shape 368"/>
        <p:cNvGrpSpPr/>
        <p:nvPr/>
      </p:nvGrpSpPr>
      <p:grpSpPr>
        <a:xfrm>
          <a:off x="0" y="0"/>
          <a:ext cx="0" cy="0"/>
          <a:chOff x="0" y="0"/>
          <a:chExt cx="0" cy="0"/>
        </a:xfrm>
      </p:grpSpPr>
      <p:grpSp>
        <p:nvGrpSpPr>
          <p:cNvPr id="369" name="Google Shape;369;p10"/>
          <p:cNvGrpSpPr/>
          <p:nvPr/>
        </p:nvGrpSpPr>
        <p:grpSpPr>
          <a:xfrm>
            <a:off x="4712725" y="2944050"/>
            <a:ext cx="1477149" cy="378976"/>
            <a:chOff x="4865125" y="3248850"/>
            <a:chExt cx="1477149" cy="378976"/>
          </a:xfrm>
        </p:grpSpPr>
        <p:sp>
          <p:nvSpPr>
            <p:cNvPr id="370" name="Google Shape;370;p10"/>
            <p:cNvSpPr/>
            <p:nvPr/>
          </p:nvSpPr>
          <p:spPr>
            <a:xfrm>
              <a:off x="5863097" y="3248850"/>
              <a:ext cx="55038" cy="56828"/>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10"/>
            <p:cNvSpPr/>
            <p:nvPr/>
          </p:nvSpPr>
          <p:spPr>
            <a:xfrm>
              <a:off x="5128251" y="3553697"/>
              <a:ext cx="55038" cy="5689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10"/>
            <p:cNvSpPr/>
            <p:nvPr/>
          </p:nvSpPr>
          <p:spPr>
            <a:xfrm>
              <a:off x="6004311" y="3277361"/>
              <a:ext cx="55225" cy="5689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10"/>
            <p:cNvSpPr/>
            <p:nvPr/>
          </p:nvSpPr>
          <p:spPr>
            <a:xfrm>
              <a:off x="6287298" y="3570933"/>
              <a:ext cx="54976" cy="5689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10"/>
            <p:cNvSpPr/>
            <p:nvPr/>
          </p:nvSpPr>
          <p:spPr>
            <a:xfrm>
              <a:off x="5949270" y="3439610"/>
              <a:ext cx="55100" cy="5689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10"/>
            <p:cNvSpPr/>
            <p:nvPr/>
          </p:nvSpPr>
          <p:spPr>
            <a:xfrm>
              <a:off x="4865125" y="3452202"/>
              <a:ext cx="55287" cy="57149"/>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76" name="Google Shape;376;p10"/>
          <p:cNvGrpSpPr/>
          <p:nvPr/>
        </p:nvGrpSpPr>
        <p:grpSpPr>
          <a:xfrm>
            <a:off x="1151428" y="3901712"/>
            <a:ext cx="445320" cy="572699"/>
            <a:chOff x="1303828" y="3901712"/>
            <a:chExt cx="445320" cy="572699"/>
          </a:xfrm>
        </p:grpSpPr>
        <p:sp>
          <p:nvSpPr>
            <p:cNvPr id="377" name="Google Shape;377;p10"/>
            <p:cNvSpPr/>
            <p:nvPr/>
          </p:nvSpPr>
          <p:spPr>
            <a:xfrm>
              <a:off x="1673223" y="3979271"/>
              <a:ext cx="75925" cy="76184"/>
            </a:xfrm>
            <a:custGeom>
              <a:rect b="b" l="l" r="r" t="t"/>
              <a:pathLst>
                <a:path extrusionOk="0" h="887" w="884">
                  <a:moveTo>
                    <a:pt x="440" y="0"/>
                  </a:moveTo>
                  <a:cubicBezTo>
                    <a:pt x="196" y="0"/>
                    <a:pt x="0" y="200"/>
                    <a:pt x="0" y="444"/>
                  </a:cubicBezTo>
                  <a:cubicBezTo>
                    <a:pt x="0" y="688"/>
                    <a:pt x="196" y="887"/>
                    <a:pt x="440" y="887"/>
                  </a:cubicBezTo>
                  <a:cubicBezTo>
                    <a:pt x="684" y="887"/>
                    <a:pt x="883" y="688"/>
                    <a:pt x="883" y="444"/>
                  </a:cubicBezTo>
                  <a:cubicBezTo>
                    <a:pt x="883" y="200"/>
                    <a:pt x="684" y="0"/>
                    <a:pt x="440"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10"/>
            <p:cNvSpPr/>
            <p:nvPr/>
          </p:nvSpPr>
          <p:spPr>
            <a:xfrm>
              <a:off x="1303828" y="4174850"/>
              <a:ext cx="76182" cy="76184"/>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10"/>
            <p:cNvSpPr/>
            <p:nvPr/>
          </p:nvSpPr>
          <p:spPr>
            <a:xfrm>
              <a:off x="1524306" y="4398485"/>
              <a:ext cx="75925" cy="75927"/>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10"/>
            <p:cNvSpPr/>
            <p:nvPr/>
          </p:nvSpPr>
          <p:spPr>
            <a:xfrm>
              <a:off x="1448036" y="3901712"/>
              <a:ext cx="76268" cy="76184"/>
            </a:xfrm>
            <a:custGeom>
              <a:rect b="b" l="l" r="r" t="t"/>
              <a:pathLst>
                <a:path extrusionOk="0" h="887" w="888">
                  <a:moveTo>
                    <a:pt x="444" y="1"/>
                  </a:moveTo>
                  <a:cubicBezTo>
                    <a:pt x="200" y="1"/>
                    <a:pt x="1" y="199"/>
                    <a:pt x="1" y="443"/>
                  </a:cubicBezTo>
                  <a:cubicBezTo>
                    <a:pt x="1" y="687"/>
                    <a:pt x="200" y="887"/>
                    <a:pt x="444" y="887"/>
                  </a:cubicBezTo>
                  <a:cubicBezTo>
                    <a:pt x="688" y="887"/>
                    <a:pt x="887" y="687"/>
                    <a:pt x="887" y="443"/>
                  </a:cubicBezTo>
                  <a:cubicBezTo>
                    <a:pt x="887" y="199"/>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81" name="Google Shape;381;p10"/>
          <p:cNvGrpSpPr/>
          <p:nvPr/>
        </p:nvGrpSpPr>
        <p:grpSpPr>
          <a:xfrm>
            <a:off x="5030911" y="3444624"/>
            <a:ext cx="4054299" cy="1067137"/>
            <a:chOff x="736842" y="1480444"/>
            <a:chExt cx="3345959" cy="880694"/>
          </a:xfrm>
        </p:grpSpPr>
        <p:sp>
          <p:nvSpPr>
            <p:cNvPr id="382" name="Google Shape;382;p10"/>
            <p:cNvSpPr/>
            <p:nvPr/>
          </p:nvSpPr>
          <p:spPr>
            <a:xfrm rot="1610678">
              <a:off x="3451097" y="1946259"/>
              <a:ext cx="49476" cy="49641"/>
            </a:xfrm>
            <a:custGeom>
              <a:rect b="b" l="l" r="r" t="t"/>
              <a:pathLst>
                <a:path extrusionOk="0" h="888" w="885">
                  <a:moveTo>
                    <a:pt x="440" y="1"/>
                  </a:moveTo>
                  <a:cubicBezTo>
                    <a:pt x="196" y="1"/>
                    <a:pt x="1" y="200"/>
                    <a:pt x="1" y="444"/>
                  </a:cubicBezTo>
                  <a:cubicBezTo>
                    <a:pt x="1" y="688"/>
                    <a:pt x="196" y="887"/>
                    <a:pt x="440" y="887"/>
                  </a:cubicBezTo>
                  <a:cubicBezTo>
                    <a:pt x="684" y="887"/>
                    <a:pt x="884" y="688"/>
                    <a:pt x="884" y="444"/>
                  </a:cubicBezTo>
                  <a:cubicBezTo>
                    <a:pt x="884"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10"/>
            <p:cNvSpPr/>
            <p:nvPr/>
          </p:nvSpPr>
          <p:spPr>
            <a:xfrm rot="1610678">
              <a:off x="2546053" y="1674224"/>
              <a:ext cx="49587" cy="49418"/>
            </a:xfrm>
            <a:custGeom>
              <a:rect b="b" l="l" r="r" t="t"/>
              <a:pathLst>
                <a:path extrusionOk="0" h="884" w="887">
                  <a:moveTo>
                    <a:pt x="444" y="0"/>
                  </a:moveTo>
                  <a:cubicBezTo>
                    <a:pt x="200" y="0"/>
                    <a:pt x="0" y="196"/>
                    <a:pt x="0" y="440"/>
                  </a:cubicBezTo>
                  <a:cubicBezTo>
                    <a:pt x="0" y="685"/>
                    <a:pt x="200" y="883"/>
                    <a:pt x="444" y="883"/>
                  </a:cubicBezTo>
                  <a:cubicBezTo>
                    <a:pt x="688" y="883"/>
                    <a:pt x="887" y="685"/>
                    <a:pt x="887" y="440"/>
                  </a:cubicBezTo>
                  <a:cubicBezTo>
                    <a:pt x="887" y="196"/>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10"/>
            <p:cNvSpPr/>
            <p:nvPr/>
          </p:nvSpPr>
          <p:spPr>
            <a:xfrm rot="1610678">
              <a:off x="745375" y="2302963"/>
              <a:ext cx="49643" cy="49641"/>
            </a:xfrm>
            <a:custGeom>
              <a:rect b="b" l="l" r="r" t="t"/>
              <a:pathLst>
                <a:path extrusionOk="0" h="888" w="888">
                  <a:moveTo>
                    <a:pt x="443" y="1"/>
                  </a:moveTo>
                  <a:cubicBezTo>
                    <a:pt x="199" y="1"/>
                    <a:pt x="1" y="199"/>
                    <a:pt x="1" y="443"/>
                  </a:cubicBezTo>
                  <a:cubicBezTo>
                    <a:pt x="1" y="688"/>
                    <a:pt x="199" y="887"/>
                    <a:pt x="443" y="887"/>
                  </a:cubicBezTo>
                  <a:cubicBezTo>
                    <a:pt x="687" y="887"/>
                    <a:pt x="887" y="688"/>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10"/>
            <p:cNvSpPr/>
            <p:nvPr/>
          </p:nvSpPr>
          <p:spPr>
            <a:xfrm rot="1610678">
              <a:off x="4024727" y="1812549"/>
              <a:ext cx="49587" cy="49418"/>
            </a:xfrm>
            <a:custGeom>
              <a:rect b="b" l="l" r="r" t="t"/>
              <a:pathLst>
                <a:path extrusionOk="0" h="884" w="887">
                  <a:moveTo>
                    <a:pt x="444" y="0"/>
                  </a:moveTo>
                  <a:cubicBezTo>
                    <a:pt x="200" y="0"/>
                    <a:pt x="1" y="197"/>
                    <a:pt x="1" y="440"/>
                  </a:cubicBezTo>
                  <a:cubicBezTo>
                    <a:pt x="1" y="684"/>
                    <a:pt x="200" y="883"/>
                    <a:pt x="444" y="883"/>
                  </a:cubicBezTo>
                  <a:cubicBezTo>
                    <a:pt x="688" y="883"/>
                    <a:pt x="887" y="684"/>
                    <a:pt x="887" y="440"/>
                  </a:cubicBezTo>
                  <a:cubicBezTo>
                    <a:pt x="887" y="197"/>
                    <a:pt x="688" y="0"/>
                    <a:pt x="444"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10"/>
            <p:cNvSpPr/>
            <p:nvPr/>
          </p:nvSpPr>
          <p:spPr>
            <a:xfrm rot="1610678">
              <a:off x="3445120" y="2129277"/>
              <a:ext cx="49587" cy="49418"/>
            </a:xfrm>
            <a:custGeom>
              <a:rect b="b" l="l" r="r" t="t"/>
              <a:pathLst>
                <a:path extrusionOk="0" h="884" w="887">
                  <a:moveTo>
                    <a:pt x="443" y="0"/>
                  </a:moveTo>
                  <a:cubicBezTo>
                    <a:pt x="199" y="0"/>
                    <a:pt x="0" y="196"/>
                    <a:pt x="0" y="440"/>
                  </a:cubicBezTo>
                  <a:cubicBezTo>
                    <a:pt x="0" y="685"/>
                    <a:pt x="199" y="883"/>
                    <a:pt x="443" y="883"/>
                  </a:cubicBezTo>
                  <a:cubicBezTo>
                    <a:pt x="687" y="883"/>
                    <a:pt x="887" y="685"/>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10"/>
            <p:cNvSpPr/>
            <p:nvPr/>
          </p:nvSpPr>
          <p:spPr>
            <a:xfrm rot="1610678">
              <a:off x="2375289" y="1488927"/>
              <a:ext cx="49364" cy="49418"/>
            </a:xfrm>
            <a:custGeom>
              <a:rect b="b" l="l" r="r" t="t"/>
              <a:pathLst>
                <a:path extrusionOk="0" h="884" w="883">
                  <a:moveTo>
                    <a:pt x="443" y="1"/>
                  </a:moveTo>
                  <a:cubicBezTo>
                    <a:pt x="199" y="1"/>
                    <a:pt x="0" y="196"/>
                    <a:pt x="0" y="443"/>
                  </a:cubicBezTo>
                  <a:cubicBezTo>
                    <a:pt x="0" y="687"/>
                    <a:pt x="199" y="884"/>
                    <a:pt x="443" y="884"/>
                  </a:cubicBezTo>
                  <a:cubicBezTo>
                    <a:pt x="687" y="884"/>
                    <a:pt x="883" y="687"/>
                    <a:pt x="883" y="443"/>
                  </a:cubicBezTo>
                  <a:cubicBezTo>
                    <a:pt x="883" y="196"/>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88" name="Google Shape;388;p10"/>
          <p:cNvSpPr txBox="1"/>
          <p:nvPr>
            <p:ph type="title"/>
          </p:nvPr>
        </p:nvSpPr>
        <p:spPr>
          <a:xfrm>
            <a:off x="1865100" y="3789100"/>
            <a:ext cx="5413800" cy="814500"/>
          </a:xfrm>
          <a:prstGeom prst="rect">
            <a:avLst/>
          </a:prstGeom>
          <a:solidFill>
            <a:schemeClr val="dk2"/>
          </a:solidFill>
        </p:spPr>
        <p:txBody>
          <a:bodyPr anchorCtr="0" anchor="t" bIns="91425" lIns="91425" spcFirstLastPara="1" rIns="91425" wrap="square" tIns="91425">
            <a:noAutofit/>
          </a:bodyPr>
          <a:lstStyle>
            <a:lvl1pPr lvl="0" rtl="0" algn="ctr">
              <a:spcBef>
                <a:spcPts val="0"/>
              </a:spcBef>
              <a:spcAft>
                <a:spcPts val="0"/>
              </a:spcAft>
              <a:buSzPts val="3000"/>
              <a:buNone/>
              <a:defRPr sz="4300"/>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3000"/>
              <a:buFont typeface="Bahianita"/>
              <a:buNone/>
              <a:defRPr sz="3000">
                <a:solidFill>
                  <a:schemeClr val="dk1"/>
                </a:solidFill>
                <a:latin typeface="Bahianita"/>
                <a:ea typeface="Bahianita"/>
                <a:cs typeface="Bahianita"/>
                <a:sym typeface="Bahianita"/>
              </a:defRPr>
            </a:lvl1pPr>
            <a:lvl2pPr lvl="1" rtl="0">
              <a:spcBef>
                <a:spcPts val="0"/>
              </a:spcBef>
              <a:spcAft>
                <a:spcPts val="0"/>
              </a:spcAft>
              <a:buClr>
                <a:schemeClr val="dk1"/>
              </a:buClr>
              <a:buSzPts val="3000"/>
              <a:buFont typeface="Bahianita"/>
              <a:buNone/>
              <a:defRPr b="1" sz="3000">
                <a:solidFill>
                  <a:schemeClr val="dk1"/>
                </a:solidFill>
                <a:latin typeface="Bahianita"/>
                <a:ea typeface="Bahianita"/>
                <a:cs typeface="Bahianita"/>
                <a:sym typeface="Bahianita"/>
              </a:defRPr>
            </a:lvl2pPr>
            <a:lvl3pPr lvl="2" rtl="0">
              <a:spcBef>
                <a:spcPts val="0"/>
              </a:spcBef>
              <a:spcAft>
                <a:spcPts val="0"/>
              </a:spcAft>
              <a:buClr>
                <a:schemeClr val="dk1"/>
              </a:buClr>
              <a:buSzPts val="3000"/>
              <a:buFont typeface="Bahianita"/>
              <a:buNone/>
              <a:defRPr b="1" sz="3000">
                <a:solidFill>
                  <a:schemeClr val="dk1"/>
                </a:solidFill>
                <a:latin typeface="Bahianita"/>
                <a:ea typeface="Bahianita"/>
                <a:cs typeface="Bahianita"/>
                <a:sym typeface="Bahianita"/>
              </a:defRPr>
            </a:lvl3pPr>
            <a:lvl4pPr lvl="3" rtl="0">
              <a:spcBef>
                <a:spcPts val="0"/>
              </a:spcBef>
              <a:spcAft>
                <a:spcPts val="0"/>
              </a:spcAft>
              <a:buClr>
                <a:schemeClr val="dk1"/>
              </a:buClr>
              <a:buSzPts val="3000"/>
              <a:buFont typeface="Bahianita"/>
              <a:buNone/>
              <a:defRPr b="1" sz="3000">
                <a:solidFill>
                  <a:schemeClr val="dk1"/>
                </a:solidFill>
                <a:latin typeface="Bahianita"/>
                <a:ea typeface="Bahianita"/>
                <a:cs typeface="Bahianita"/>
                <a:sym typeface="Bahianita"/>
              </a:defRPr>
            </a:lvl4pPr>
            <a:lvl5pPr lvl="4" rtl="0">
              <a:spcBef>
                <a:spcPts val="0"/>
              </a:spcBef>
              <a:spcAft>
                <a:spcPts val="0"/>
              </a:spcAft>
              <a:buClr>
                <a:schemeClr val="dk1"/>
              </a:buClr>
              <a:buSzPts val="3000"/>
              <a:buFont typeface="Bahianita"/>
              <a:buNone/>
              <a:defRPr b="1" sz="3000">
                <a:solidFill>
                  <a:schemeClr val="dk1"/>
                </a:solidFill>
                <a:latin typeface="Bahianita"/>
                <a:ea typeface="Bahianita"/>
                <a:cs typeface="Bahianita"/>
                <a:sym typeface="Bahianita"/>
              </a:defRPr>
            </a:lvl5pPr>
            <a:lvl6pPr lvl="5" rtl="0">
              <a:spcBef>
                <a:spcPts val="0"/>
              </a:spcBef>
              <a:spcAft>
                <a:spcPts val="0"/>
              </a:spcAft>
              <a:buClr>
                <a:schemeClr val="dk1"/>
              </a:buClr>
              <a:buSzPts val="3000"/>
              <a:buFont typeface="Bahianita"/>
              <a:buNone/>
              <a:defRPr b="1" sz="3000">
                <a:solidFill>
                  <a:schemeClr val="dk1"/>
                </a:solidFill>
                <a:latin typeface="Bahianita"/>
                <a:ea typeface="Bahianita"/>
                <a:cs typeface="Bahianita"/>
                <a:sym typeface="Bahianita"/>
              </a:defRPr>
            </a:lvl6pPr>
            <a:lvl7pPr lvl="6" rtl="0">
              <a:spcBef>
                <a:spcPts val="0"/>
              </a:spcBef>
              <a:spcAft>
                <a:spcPts val="0"/>
              </a:spcAft>
              <a:buClr>
                <a:schemeClr val="dk1"/>
              </a:buClr>
              <a:buSzPts val="3000"/>
              <a:buFont typeface="Bahianita"/>
              <a:buNone/>
              <a:defRPr b="1" sz="3000">
                <a:solidFill>
                  <a:schemeClr val="dk1"/>
                </a:solidFill>
                <a:latin typeface="Bahianita"/>
                <a:ea typeface="Bahianita"/>
                <a:cs typeface="Bahianita"/>
                <a:sym typeface="Bahianita"/>
              </a:defRPr>
            </a:lvl7pPr>
            <a:lvl8pPr lvl="7" rtl="0">
              <a:spcBef>
                <a:spcPts val="0"/>
              </a:spcBef>
              <a:spcAft>
                <a:spcPts val="0"/>
              </a:spcAft>
              <a:buClr>
                <a:schemeClr val="dk1"/>
              </a:buClr>
              <a:buSzPts val="3000"/>
              <a:buFont typeface="Bahianita"/>
              <a:buNone/>
              <a:defRPr b="1" sz="3000">
                <a:solidFill>
                  <a:schemeClr val="dk1"/>
                </a:solidFill>
                <a:latin typeface="Bahianita"/>
                <a:ea typeface="Bahianita"/>
                <a:cs typeface="Bahianita"/>
                <a:sym typeface="Bahianita"/>
              </a:defRPr>
            </a:lvl8pPr>
            <a:lvl9pPr lvl="8" rtl="0">
              <a:spcBef>
                <a:spcPts val="0"/>
              </a:spcBef>
              <a:spcAft>
                <a:spcPts val="0"/>
              </a:spcAft>
              <a:buClr>
                <a:schemeClr val="dk1"/>
              </a:buClr>
              <a:buSzPts val="3000"/>
              <a:buFont typeface="Bahianita"/>
              <a:buNone/>
              <a:defRPr b="1" sz="3000">
                <a:solidFill>
                  <a:schemeClr val="dk1"/>
                </a:solidFill>
                <a:latin typeface="Bahianita"/>
                <a:ea typeface="Bahianita"/>
                <a:cs typeface="Bahianita"/>
                <a:sym typeface="Bahianita"/>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30200" lvl="0" marL="457200">
              <a:lnSpc>
                <a:spcPct val="100000"/>
              </a:lnSpc>
              <a:spcBef>
                <a:spcPts val="0"/>
              </a:spcBef>
              <a:spcAft>
                <a:spcPts val="0"/>
              </a:spcAft>
              <a:buClr>
                <a:schemeClr val="dk1"/>
              </a:buClr>
              <a:buSzPts val="1600"/>
              <a:buFont typeface="Didact Gothic"/>
              <a:buChar char="●"/>
              <a:defRPr sz="1600">
                <a:solidFill>
                  <a:schemeClr val="dk1"/>
                </a:solidFill>
                <a:latin typeface="Didact Gothic"/>
                <a:ea typeface="Didact Gothic"/>
                <a:cs typeface="Didact Gothic"/>
                <a:sym typeface="Didact Gothic"/>
              </a:defRPr>
            </a:lvl1pPr>
            <a:lvl2pPr indent="-330200" lvl="1" marL="914400">
              <a:lnSpc>
                <a:spcPct val="100000"/>
              </a:lnSpc>
              <a:spcBef>
                <a:spcPts val="0"/>
              </a:spcBef>
              <a:spcAft>
                <a:spcPts val="0"/>
              </a:spcAft>
              <a:buClr>
                <a:schemeClr val="dk1"/>
              </a:buClr>
              <a:buSzPts val="1600"/>
              <a:buFont typeface="Didact Gothic"/>
              <a:buChar char="○"/>
              <a:defRPr sz="1600">
                <a:solidFill>
                  <a:schemeClr val="dk1"/>
                </a:solidFill>
                <a:latin typeface="Didact Gothic"/>
                <a:ea typeface="Didact Gothic"/>
                <a:cs typeface="Didact Gothic"/>
                <a:sym typeface="Didact Gothic"/>
              </a:defRPr>
            </a:lvl2pPr>
            <a:lvl3pPr indent="-330200" lvl="2" marL="1371600">
              <a:lnSpc>
                <a:spcPct val="100000"/>
              </a:lnSpc>
              <a:spcBef>
                <a:spcPts val="0"/>
              </a:spcBef>
              <a:spcAft>
                <a:spcPts val="0"/>
              </a:spcAft>
              <a:buClr>
                <a:schemeClr val="dk1"/>
              </a:buClr>
              <a:buSzPts val="1600"/>
              <a:buFont typeface="Didact Gothic"/>
              <a:buChar char="■"/>
              <a:defRPr sz="1600">
                <a:solidFill>
                  <a:schemeClr val="dk1"/>
                </a:solidFill>
                <a:latin typeface="Didact Gothic"/>
                <a:ea typeface="Didact Gothic"/>
                <a:cs typeface="Didact Gothic"/>
                <a:sym typeface="Didact Gothic"/>
              </a:defRPr>
            </a:lvl3pPr>
            <a:lvl4pPr indent="-330200" lvl="3" marL="1828800">
              <a:lnSpc>
                <a:spcPct val="100000"/>
              </a:lnSpc>
              <a:spcBef>
                <a:spcPts val="0"/>
              </a:spcBef>
              <a:spcAft>
                <a:spcPts val="0"/>
              </a:spcAft>
              <a:buClr>
                <a:schemeClr val="dk1"/>
              </a:buClr>
              <a:buSzPts val="1600"/>
              <a:buFont typeface="Didact Gothic"/>
              <a:buChar char="●"/>
              <a:defRPr sz="1600">
                <a:solidFill>
                  <a:schemeClr val="dk1"/>
                </a:solidFill>
                <a:latin typeface="Didact Gothic"/>
                <a:ea typeface="Didact Gothic"/>
                <a:cs typeface="Didact Gothic"/>
                <a:sym typeface="Didact Gothic"/>
              </a:defRPr>
            </a:lvl4pPr>
            <a:lvl5pPr indent="-330200" lvl="4" marL="2286000">
              <a:lnSpc>
                <a:spcPct val="100000"/>
              </a:lnSpc>
              <a:spcBef>
                <a:spcPts val="0"/>
              </a:spcBef>
              <a:spcAft>
                <a:spcPts val="0"/>
              </a:spcAft>
              <a:buClr>
                <a:schemeClr val="dk1"/>
              </a:buClr>
              <a:buSzPts val="1600"/>
              <a:buFont typeface="Didact Gothic"/>
              <a:buChar char="○"/>
              <a:defRPr sz="1600">
                <a:solidFill>
                  <a:schemeClr val="dk1"/>
                </a:solidFill>
                <a:latin typeface="Didact Gothic"/>
                <a:ea typeface="Didact Gothic"/>
                <a:cs typeface="Didact Gothic"/>
                <a:sym typeface="Didact Gothic"/>
              </a:defRPr>
            </a:lvl5pPr>
            <a:lvl6pPr indent="-330200" lvl="5" marL="2743200">
              <a:lnSpc>
                <a:spcPct val="100000"/>
              </a:lnSpc>
              <a:spcBef>
                <a:spcPts val="0"/>
              </a:spcBef>
              <a:spcAft>
                <a:spcPts val="0"/>
              </a:spcAft>
              <a:buClr>
                <a:schemeClr val="dk1"/>
              </a:buClr>
              <a:buSzPts val="1600"/>
              <a:buFont typeface="Didact Gothic"/>
              <a:buChar char="■"/>
              <a:defRPr sz="1600">
                <a:solidFill>
                  <a:schemeClr val="dk1"/>
                </a:solidFill>
                <a:latin typeface="Didact Gothic"/>
                <a:ea typeface="Didact Gothic"/>
                <a:cs typeface="Didact Gothic"/>
                <a:sym typeface="Didact Gothic"/>
              </a:defRPr>
            </a:lvl6pPr>
            <a:lvl7pPr indent="-330200" lvl="6" marL="3200400">
              <a:lnSpc>
                <a:spcPct val="100000"/>
              </a:lnSpc>
              <a:spcBef>
                <a:spcPts val="0"/>
              </a:spcBef>
              <a:spcAft>
                <a:spcPts val="0"/>
              </a:spcAft>
              <a:buClr>
                <a:schemeClr val="dk1"/>
              </a:buClr>
              <a:buSzPts val="1600"/>
              <a:buFont typeface="Didact Gothic"/>
              <a:buChar char="●"/>
              <a:defRPr sz="1600">
                <a:solidFill>
                  <a:schemeClr val="dk1"/>
                </a:solidFill>
                <a:latin typeface="Didact Gothic"/>
                <a:ea typeface="Didact Gothic"/>
                <a:cs typeface="Didact Gothic"/>
                <a:sym typeface="Didact Gothic"/>
              </a:defRPr>
            </a:lvl7pPr>
            <a:lvl8pPr indent="-330200" lvl="7" marL="3657600">
              <a:lnSpc>
                <a:spcPct val="100000"/>
              </a:lnSpc>
              <a:spcBef>
                <a:spcPts val="0"/>
              </a:spcBef>
              <a:spcAft>
                <a:spcPts val="0"/>
              </a:spcAft>
              <a:buClr>
                <a:schemeClr val="dk1"/>
              </a:buClr>
              <a:buSzPts val="1600"/>
              <a:buFont typeface="Didact Gothic"/>
              <a:buChar char="○"/>
              <a:defRPr sz="1600">
                <a:solidFill>
                  <a:schemeClr val="dk1"/>
                </a:solidFill>
                <a:latin typeface="Didact Gothic"/>
                <a:ea typeface="Didact Gothic"/>
                <a:cs typeface="Didact Gothic"/>
                <a:sym typeface="Didact Gothic"/>
              </a:defRPr>
            </a:lvl8pPr>
            <a:lvl9pPr indent="-330200" lvl="8" marL="4114800">
              <a:lnSpc>
                <a:spcPct val="100000"/>
              </a:lnSpc>
              <a:spcBef>
                <a:spcPts val="0"/>
              </a:spcBef>
              <a:spcAft>
                <a:spcPts val="0"/>
              </a:spcAft>
              <a:buClr>
                <a:schemeClr val="dk1"/>
              </a:buClr>
              <a:buSzPts val="1600"/>
              <a:buFont typeface="Didact Gothic"/>
              <a:buChar char="■"/>
              <a:defRPr sz="1600">
                <a:solidFill>
                  <a:schemeClr val="dk1"/>
                </a:solidFill>
                <a:latin typeface="Didact Gothic"/>
                <a:ea typeface="Didact Gothic"/>
                <a:cs typeface="Didact Gothic"/>
                <a:sym typeface="Didact Gothic"/>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 id="2147483697" r:id="rId50"/>
    <p:sldLayoutId id="2147483698" r:id="rId5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7.png"/><Relationship Id="rId5"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5.xml"/><Relationship Id="rId3"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xml"/><Relationship Id="rId3" Type="http://schemas.openxmlformats.org/officeDocument/2006/relationships/image" Target="../media/image1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xml"/><Relationship Id="rId3" Type="http://schemas.openxmlformats.org/officeDocument/2006/relationships/hyperlink" Target="http://www.youtube.com/watch?v=G6yzbbEI83M" TargetMode="External"/><Relationship Id="rId4" Type="http://schemas.openxmlformats.org/officeDocument/2006/relationships/image" Target="../media/image10.jpg"/><Relationship Id="rId5" Type="http://schemas.openxmlformats.org/officeDocument/2006/relationships/image" Target="../media/image4.png"/><Relationship Id="rId6"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9.xml"/><Relationship Id="rId3"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0" name="Shape 2300"/>
        <p:cNvGrpSpPr/>
        <p:nvPr/>
      </p:nvGrpSpPr>
      <p:grpSpPr>
        <a:xfrm>
          <a:off x="0" y="0"/>
          <a:ext cx="0" cy="0"/>
          <a:chOff x="0" y="0"/>
          <a:chExt cx="0" cy="0"/>
        </a:xfrm>
      </p:grpSpPr>
      <p:sp>
        <p:nvSpPr>
          <p:cNvPr id="2301" name="Google Shape;2301;p53"/>
          <p:cNvSpPr/>
          <p:nvPr/>
        </p:nvSpPr>
        <p:spPr>
          <a:xfrm>
            <a:off x="8743223" y="362600"/>
            <a:ext cx="37307" cy="38519"/>
          </a:xfrm>
          <a:custGeom>
            <a:rect b="b" l="l" r="r" t="t"/>
            <a:pathLst>
              <a:path extrusionOk="0" h="883" w="884">
                <a:moveTo>
                  <a:pt x="443" y="0"/>
                </a:moveTo>
                <a:cubicBezTo>
                  <a:pt x="199" y="0"/>
                  <a:pt x="0" y="199"/>
                  <a:pt x="0" y="443"/>
                </a:cubicBezTo>
                <a:cubicBezTo>
                  <a:pt x="0" y="687"/>
                  <a:pt x="199" y="883"/>
                  <a:pt x="443" y="883"/>
                </a:cubicBezTo>
                <a:cubicBezTo>
                  <a:pt x="687" y="883"/>
                  <a:pt x="884" y="687"/>
                  <a:pt x="884" y="443"/>
                </a:cubicBezTo>
                <a:cubicBezTo>
                  <a:pt x="884" y="199"/>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2" name="Google Shape;2302;p53"/>
          <p:cNvSpPr/>
          <p:nvPr/>
        </p:nvSpPr>
        <p:spPr>
          <a:xfrm>
            <a:off x="8245126" y="569229"/>
            <a:ext cx="37307" cy="38562"/>
          </a:xfrm>
          <a:custGeom>
            <a:rect b="b" l="l" r="r" t="t"/>
            <a:pathLst>
              <a:path extrusionOk="0" h="884" w="884">
                <a:moveTo>
                  <a:pt x="440" y="1"/>
                </a:moveTo>
                <a:cubicBezTo>
                  <a:pt x="196" y="1"/>
                  <a:pt x="1" y="200"/>
                  <a:pt x="1" y="444"/>
                </a:cubicBezTo>
                <a:cubicBezTo>
                  <a:pt x="1"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3" name="Google Shape;2303;p53"/>
          <p:cNvSpPr/>
          <p:nvPr/>
        </p:nvSpPr>
        <p:spPr>
          <a:xfrm>
            <a:off x="8838941" y="381925"/>
            <a:ext cx="37434" cy="38562"/>
          </a:xfrm>
          <a:custGeom>
            <a:rect b="b" l="l" r="r" t="t"/>
            <a:pathLst>
              <a:path extrusionOk="0" h="884" w="887">
                <a:moveTo>
                  <a:pt x="443" y="0"/>
                </a:moveTo>
                <a:cubicBezTo>
                  <a:pt x="199" y="0"/>
                  <a:pt x="0" y="196"/>
                  <a:pt x="0" y="440"/>
                </a:cubicBezTo>
                <a:cubicBezTo>
                  <a:pt x="0" y="684"/>
                  <a:pt x="199" y="883"/>
                  <a:pt x="443" y="883"/>
                </a:cubicBezTo>
                <a:cubicBezTo>
                  <a:pt x="687" y="883"/>
                  <a:pt x="887" y="684"/>
                  <a:pt x="887" y="440"/>
                </a:cubicBezTo>
                <a:cubicBezTo>
                  <a:pt x="887" y="196"/>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4" name="Google Shape;2304;p53"/>
          <p:cNvSpPr/>
          <p:nvPr/>
        </p:nvSpPr>
        <p:spPr>
          <a:xfrm>
            <a:off x="9030757" y="580913"/>
            <a:ext cx="37265" cy="38562"/>
          </a:xfrm>
          <a:custGeom>
            <a:rect b="b" l="l" r="r" t="t"/>
            <a:pathLst>
              <a:path extrusionOk="0" h="884" w="883">
                <a:moveTo>
                  <a:pt x="440" y="1"/>
                </a:moveTo>
                <a:cubicBezTo>
                  <a:pt x="196" y="1"/>
                  <a:pt x="0" y="200"/>
                  <a:pt x="0" y="444"/>
                </a:cubicBezTo>
                <a:cubicBezTo>
                  <a:pt x="0" y="688"/>
                  <a:pt x="196" y="884"/>
                  <a:pt x="440" y="884"/>
                </a:cubicBezTo>
                <a:cubicBezTo>
                  <a:pt x="684" y="884"/>
                  <a:pt x="883" y="688"/>
                  <a:pt x="883" y="444"/>
                </a:cubicBezTo>
                <a:cubicBezTo>
                  <a:pt x="883" y="200"/>
                  <a:pt x="684" y="1"/>
                  <a:pt x="44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5" name="Google Shape;2305;p53"/>
          <p:cNvSpPr/>
          <p:nvPr/>
        </p:nvSpPr>
        <p:spPr>
          <a:xfrm>
            <a:off x="8801633" y="491900"/>
            <a:ext cx="37349" cy="38562"/>
          </a:xfrm>
          <a:custGeom>
            <a:rect b="b" l="l" r="r" t="t"/>
            <a:pathLst>
              <a:path extrusionOk="0" h="884" w="885">
                <a:moveTo>
                  <a:pt x="441" y="1"/>
                </a:moveTo>
                <a:cubicBezTo>
                  <a:pt x="196" y="1"/>
                  <a:pt x="1" y="200"/>
                  <a:pt x="1" y="444"/>
                </a:cubicBezTo>
                <a:cubicBezTo>
                  <a:pt x="1" y="688"/>
                  <a:pt x="196" y="884"/>
                  <a:pt x="441" y="884"/>
                </a:cubicBezTo>
                <a:cubicBezTo>
                  <a:pt x="688" y="884"/>
                  <a:pt x="884" y="688"/>
                  <a:pt x="884" y="444"/>
                </a:cubicBezTo>
                <a:cubicBezTo>
                  <a:pt x="884" y="200"/>
                  <a:pt x="688" y="1"/>
                  <a:pt x="441"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6" name="Google Shape;2306;p53"/>
          <p:cNvSpPr/>
          <p:nvPr/>
        </p:nvSpPr>
        <p:spPr>
          <a:xfrm>
            <a:off x="8066773" y="500435"/>
            <a:ext cx="37476" cy="38737"/>
          </a:xfrm>
          <a:custGeom>
            <a:rect b="b" l="l" r="r" t="t"/>
            <a:pathLst>
              <a:path extrusionOk="0" h="888" w="888">
                <a:moveTo>
                  <a:pt x="444" y="1"/>
                </a:moveTo>
                <a:cubicBezTo>
                  <a:pt x="200" y="1"/>
                  <a:pt x="1" y="201"/>
                  <a:pt x="1" y="444"/>
                </a:cubicBezTo>
                <a:cubicBezTo>
                  <a:pt x="1" y="688"/>
                  <a:pt x="200" y="887"/>
                  <a:pt x="444" y="887"/>
                </a:cubicBezTo>
                <a:cubicBezTo>
                  <a:pt x="688" y="887"/>
                  <a:pt x="887" y="688"/>
                  <a:pt x="887" y="444"/>
                </a:cubicBezTo>
                <a:cubicBezTo>
                  <a:pt x="887" y="201"/>
                  <a:pt x="688" y="1"/>
                  <a:pt x="444"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7" name="Google Shape;2307;p53"/>
          <p:cNvSpPr/>
          <p:nvPr/>
        </p:nvSpPr>
        <p:spPr>
          <a:xfrm>
            <a:off x="8347789" y="-374361"/>
            <a:ext cx="70502" cy="59376"/>
          </a:xfrm>
          <a:custGeom>
            <a:rect b="b" l="l" r="r" t="t"/>
            <a:pathLst>
              <a:path extrusionOk="0" h="726" w="729">
                <a:moveTo>
                  <a:pt x="364" y="1"/>
                </a:moveTo>
                <a:cubicBezTo>
                  <a:pt x="162" y="1"/>
                  <a:pt x="0" y="162"/>
                  <a:pt x="0" y="361"/>
                </a:cubicBezTo>
                <a:cubicBezTo>
                  <a:pt x="0" y="564"/>
                  <a:pt x="162" y="725"/>
                  <a:pt x="364" y="725"/>
                </a:cubicBezTo>
                <a:cubicBezTo>
                  <a:pt x="564" y="725"/>
                  <a:pt x="729" y="564"/>
                  <a:pt x="729" y="361"/>
                </a:cubicBezTo>
                <a:cubicBezTo>
                  <a:pt x="729" y="162"/>
                  <a:pt x="564" y="1"/>
                  <a:pt x="3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8" name="Google Shape;2308;p53"/>
          <p:cNvSpPr/>
          <p:nvPr/>
        </p:nvSpPr>
        <p:spPr>
          <a:xfrm>
            <a:off x="8498269" y="-388101"/>
            <a:ext cx="40715" cy="34350"/>
          </a:xfrm>
          <a:custGeom>
            <a:rect b="b" l="l" r="r" t="t"/>
            <a:pathLst>
              <a:path extrusionOk="0" h="420" w="421">
                <a:moveTo>
                  <a:pt x="210" y="0"/>
                </a:moveTo>
                <a:cubicBezTo>
                  <a:pt x="94" y="0"/>
                  <a:pt x="1" y="93"/>
                  <a:pt x="1" y="210"/>
                </a:cubicBezTo>
                <a:cubicBezTo>
                  <a:pt x="1" y="327"/>
                  <a:pt x="94" y="419"/>
                  <a:pt x="210" y="419"/>
                </a:cubicBezTo>
                <a:cubicBezTo>
                  <a:pt x="327" y="419"/>
                  <a:pt x="420" y="327"/>
                  <a:pt x="420" y="210"/>
                </a:cubicBezTo>
                <a:cubicBezTo>
                  <a:pt x="420" y="93"/>
                  <a:pt x="327" y="0"/>
                  <a:pt x="2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309" name="Google Shape;2309;p53"/>
          <p:cNvGrpSpPr/>
          <p:nvPr/>
        </p:nvGrpSpPr>
        <p:grpSpPr>
          <a:xfrm>
            <a:off x="7770625" y="1819463"/>
            <a:ext cx="933719" cy="889744"/>
            <a:chOff x="7770625" y="1819463"/>
            <a:chExt cx="933719" cy="889744"/>
          </a:xfrm>
        </p:grpSpPr>
        <p:sp>
          <p:nvSpPr>
            <p:cNvPr id="2310" name="Google Shape;2310;p53"/>
            <p:cNvSpPr/>
            <p:nvPr/>
          </p:nvSpPr>
          <p:spPr>
            <a:xfrm>
              <a:off x="7936500" y="2001404"/>
              <a:ext cx="767843" cy="707803"/>
            </a:xfrm>
            <a:custGeom>
              <a:rect b="b" l="l" r="r" t="t"/>
              <a:pathLst>
                <a:path extrusionOk="0" h="15903" w="17252">
                  <a:moveTo>
                    <a:pt x="8628" y="1"/>
                  </a:moveTo>
                  <a:cubicBezTo>
                    <a:pt x="3863" y="1"/>
                    <a:pt x="0" y="3560"/>
                    <a:pt x="0" y="7951"/>
                  </a:cubicBezTo>
                  <a:cubicBezTo>
                    <a:pt x="0" y="12342"/>
                    <a:pt x="3863" y="15902"/>
                    <a:pt x="8628" y="15902"/>
                  </a:cubicBezTo>
                  <a:cubicBezTo>
                    <a:pt x="13390" y="15902"/>
                    <a:pt x="17252" y="12342"/>
                    <a:pt x="17252" y="7951"/>
                  </a:cubicBezTo>
                  <a:cubicBezTo>
                    <a:pt x="17252" y="3560"/>
                    <a:pt x="13390" y="1"/>
                    <a:pt x="8628"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1" name="Google Shape;2311;p53"/>
            <p:cNvSpPr/>
            <p:nvPr/>
          </p:nvSpPr>
          <p:spPr>
            <a:xfrm>
              <a:off x="7770625" y="1819463"/>
              <a:ext cx="823611" cy="823656"/>
            </a:xfrm>
            <a:custGeom>
              <a:rect b="b" l="l" r="r" t="t"/>
              <a:pathLst>
                <a:path extrusionOk="0" h="18506" w="18505">
                  <a:moveTo>
                    <a:pt x="9252" y="0"/>
                  </a:moveTo>
                  <a:cubicBezTo>
                    <a:pt x="4144" y="0"/>
                    <a:pt x="0" y="4144"/>
                    <a:pt x="0" y="9253"/>
                  </a:cubicBezTo>
                  <a:cubicBezTo>
                    <a:pt x="0" y="14362"/>
                    <a:pt x="4144" y="18506"/>
                    <a:pt x="9252" y="18506"/>
                  </a:cubicBezTo>
                  <a:cubicBezTo>
                    <a:pt x="14361" y="18506"/>
                    <a:pt x="18505" y="14362"/>
                    <a:pt x="18505" y="9253"/>
                  </a:cubicBezTo>
                  <a:cubicBezTo>
                    <a:pt x="18505" y="4144"/>
                    <a:pt x="14361" y="0"/>
                    <a:pt x="925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2" name="Google Shape;2312;p53"/>
            <p:cNvSpPr/>
            <p:nvPr/>
          </p:nvSpPr>
          <p:spPr>
            <a:xfrm>
              <a:off x="7849802" y="1898639"/>
              <a:ext cx="744432" cy="744477"/>
            </a:xfrm>
            <a:custGeom>
              <a:rect b="b" l="l" r="r" t="t"/>
              <a:pathLst>
                <a:path extrusionOk="0" h="16727" w="16726">
                  <a:moveTo>
                    <a:pt x="12929" y="1"/>
                  </a:moveTo>
                  <a:lnTo>
                    <a:pt x="12929" y="1"/>
                  </a:lnTo>
                  <a:cubicBezTo>
                    <a:pt x="14046" y="1530"/>
                    <a:pt x="14709" y="3416"/>
                    <a:pt x="14709" y="5457"/>
                  </a:cubicBezTo>
                  <a:cubicBezTo>
                    <a:pt x="14709" y="10566"/>
                    <a:pt x="10565" y="14710"/>
                    <a:pt x="5457" y="14710"/>
                  </a:cubicBezTo>
                  <a:cubicBezTo>
                    <a:pt x="3416" y="14710"/>
                    <a:pt x="1533" y="14047"/>
                    <a:pt x="1" y="12931"/>
                  </a:cubicBezTo>
                  <a:lnTo>
                    <a:pt x="1" y="12931"/>
                  </a:lnTo>
                  <a:cubicBezTo>
                    <a:pt x="1684" y="15229"/>
                    <a:pt x="4406" y="16727"/>
                    <a:pt x="7473" y="16727"/>
                  </a:cubicBezTo>
                  <a:cubicBezTo>
                    <a:pt x="12582" y="16727"/>
                    <a:pt x="16726" y="12583"/>
                    <a:pt x="16726" y="7474"/>
                  </a:cubicBezTo>
                  <a:cubicBezTo>
                    <a:pt x="16726" y="4406"/>
                    <a:pt x="15232" y="1685"/>
                    <a:pt x="12929"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3" name="Google Shape;2313;p53"/>
            <p:cNvSpPr/>
            <p:nvPr/>
          </p:nvSpPr>
          <p:spPr>
            <a:xfrm>
              <a:off x="7798887" y="2010929"/>
              <a:ext cx="347604" cy="630538"/>
            </a:xfrm>
            <a:custGeom>
              <a:rect b="b" l="l" r="r" t="t"/>
              <a:pathLst>
                <a:path extrusionOk="0" h="14167" w="7810">
                  <a:moveTo>
                    <a:pt x="5030" y="0"/>
                  </a:moveTo>
                  <a:lnTo>
                    <a:pt x="5030" y="0"/>
                  </a:lnTo>
                  <a:cubicBezTo>
                    <a:pt x="1278" y="2487"/>
                    <a:pt x="261" y="6161"/>
                    <a:pt x="0" y="8318"/>
                  </a:cubicBezTo>
                  <a:cubicBezTo>
                    <a:pt x="1254" y="11524"/>
                    <a:pt x="4240" y="13857"/>
                    <a:pt x="7810" y="14166"/>
                  </a:cubicBezTo>
                  <a:cubicBezTo>
                    <a:pt x="4134" y="8297"/>
                    <a:pt x="5030" y="0"/>
                    <a:pt x="503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4" name="Google Shape;2314;p53"/>
            <p:cNvSpPr/>
            <p:nvPr/>
          </p:nvSpPr>
          <p:spPr>
            <a:xfrm>
              <a:off x="7850113" y="2474239"/>
              <a:ext cx="296375" cy="167215"/>
            </a:xfrm>
            <a:custGeom>
              <a:rect b="b" l="l" r="r" t="t"/>
              <a:pathLst>
                <a:path extrusionOk="0" h="3757" w="6659">
                  <a:moveTo>
                    <a:pt x="0" y="1"/>
                  </a:moveTo>
                  <a:lnTo>
                    <a:pt x="0" y="1"/>
                  </a:lnTo>
                  <a:cubicBezTo>
                    <a:pt x="1533" y="2093"/>
                    <a:pt x="3924" y="3519"/>
                    <a:pt x="6659" y="3756"/>
                  </a:cubicBezTo>
                  <a:cubicBezTo>
                    <a:pt x="6261" y="3120"/>
                    <a:pt x="5917" y="2454"/>
                    <a:pt x="5618" y="1774"/>
                  </a:cubicBezTo>
                  <a:cubicBezTo>
                    <a:pt x="5560" y="1774"/>
                    <a:pt x="5504" y="1777"/>
                    <a:pt x="5450" y="1777"/>
                  </a:cubicBezTo>
                  <a:cubicBezTo>
                    <a:pt x="3412" y="1777"/>
                    <a:pt x="1529" y="1117"/>
                    <a:pt x="0"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5" name="Google Shape;2315;p53"/>
            <p:cNvSpPr/>
            <p:nvPr/>
          </p:nvSpPr>
          <p:spPr>
            <a:xfrm>
              <a:off x="8022754" y="1844520"/>
              <a:ext cx="571476" cy="465860"/>
            </a:xfrm>
            <a:custGeom>
              <a:rect b="b" l="l" r="r" t="t"/>
              <a:pathLst>
                <a:path extrusionOk="0" h="10467" w="12840">
                  <a:moveTo>
                    <a:pt x="6773" y="0"/>
                  </a:moveTo>
                  <a:cubicBezTo>
                    <a:pt x="4917" y="149"/>
                    <a:pt x="2560" y="1045"/>
                    <a:pt x="0" y="3739"/>
                  </a:cubicBezTo>
                  <a:cubicBezTo>
                    <a:pt x="0" y="3739"/>
                    <a:pt x="108" y="3733"/>
                    <a:pt x="305" y="3733"/>
                  </a:cubicBezTo>
                  <a:cubicBezTo>
                    <a:pt x="1805" y="3733"/>
                    <a:pt x="8494" y="4103"/>
                    <a:pt x="12668" y="10466"/>
                  </a:cubicBezTo>
                  <a:cubicBezTo>
                    <a:pt x="12781" y="9892"/>
                    <a:pt x="12840" y="9298"/>
                    <a:pt x="12840" y="8690"/>
                  </a:cubicBezTo>
                  <a:cubicBezTo>
                    <a:pt x="12840" y="4697"/>
                    <a:pt x="10315" y="1299"/>
                    <a:pt x="677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6" name="Google Shape;2316;p53"/>
            <p:cNvSpPr/>
            <p:nvPr/>
          </p:nvSpPr>
          <p:spPr>
            <a:xfrm>
              <a:off x="8425225" y="1898639"/>
              <a:ext cx="168995" cy="411739"/>
            </a:xfrm>
            <a:custGeom>
              <a:rect b="b" l="l" r="r" t="t"/>
              <a:pathLst>
                <a:path extrusionOk="0" h="9251" w="3797">
                  <a:moveTo>
                    <a:pt x="0" y="1"/>
                  </a:moveTo>
                  <a:lnTo>
                    <a:pt x="0" y="1"/>
                  </a:lnTo>
                  <a:cubicBezTo>
                    <a:pt x="1117" y="1530"/>
                    <a:pt x="1780" y="3416"/>
                    <a:pt x="1780" y="5457"/>
                  </a:cubicBezTo>
                  <a:cubicBezTo>
                    <a:pt x="1780" y="5928"/>
                    <a:pt x="1746" y="6391"/>
                    <a:pt x="1677" y="6845"/>
                  </a:cubicBezTo>
                  <a:cubicBezTo>
                    <a:pt x="2365" y="7533"/>
                    <a:pt x="3021" y="8329"/>
                    <a:pt x="3625" y="9250"/>
                  </a:cubicBezTo>
                  <a:cubicBezTo>
                    <a:pt x="3738" y="8676"/>
                    <a:pt x="3797" y="8082"/>
                    <a:pt x="3797" y="7474"/>
                  </a:cubicBezTo>
                  <a:cubicBezTo>
                    <a:pt x="3797" y="4402"/>
                    <a:pt x="2303" y="1685"/>
                    <a:pt x="0"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7" name="Google Shape;2317;p53"/>
            <p:cNvSpPr/>
            <p:nvPr/>
          </p:nvSpPr>
          <p:spPr>
            <a:xfrm>
              <a:off x="7834670" y="1851552"/>
              <a:ext cx="188133" cy="159426"/>
            </a:xfrm>
            <a:custGeom>
              <a:rect b="b" l="l" r="r" t="t"/>
              <a:pathLst>
                <a:path extrusionOk="0" h="3582" w="4227">
                  <a:moveTo>
                    <a:pt x="4226" y="1"/>
                  </a:moveTo>
                  <a:cubicBezTo>
                    <a:pt x="2478" y="736"/>
                    <a:pt x="1004" y="1997"/>
                    <a:pt x="0" y="3581"/>
                  </a:cubicBezTo>
                  <a:lnTo>
                    <a:pt x="4226" y="3581"/>
                  </a:lnTo>
                  <a:lnTo>
                    <a:pt x="4226"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8" name="Google Shape;2318;p53"/>
            <p:cNvSpPr/>
            <p:nvPr/>
          </p:nvSpPr>
          <p:spPr>
            <a:xfrm>
              <a:off x="7924395" y="1930061"/>
              <a:ext cx="196901" cy="161740"/>
            </a:xfrm>
            <a:custGeom>
              <a:rect b="b" l="l" r="r" t="t"/>
              <a:pathLst>
                <a:path extrusionOk="0" h="3634" w="4424">
                  <a:moveTo>
                    <a:pt x="2619" y="0"/>
                  </a:moveTo>
                  <a:cubicBezTo>
                    <a:pt x="2158" y="0"/>
                    <a:pt x="1659" y="162"/>
                    <a:pt x="1221" y="487"/>
                  </a:cubicBezTo>
                  <a:cubicBezTo>
                    <a:pt x="304" y="1171"/>
                    <a:pt x="1" y="2319"/>
                    <a:pt x="548" y="3054"/>
                  </a:cubicBezTo>
                  <a:cubicBezTo>
                    <a:pt x="833" y="3439"/>
                    <a:pt x="1296" y="3633"/>
                    <a:pt x="1803" y="3633"/>
                  </a:cubicBezTo>
                  <a:cubicBezTo>
                    <a:pt x="2264" y="3633"/>
                    <a:pt x="2763" y="3472"/>
                    <a:pt x="3200" y="3146"/>
                  </a:cubicBezTo>
                  <a:cubicBezTo>
                    <a:pt x="4121" y="2463"/>
                    <a:pt x="4423" y="1315"/>
                    <a:pt x="3873" y="580"/>
                  </a:cubicBezTo>
                  <a:cubicBezTo>
                    <a:pt x="3587" y="195"/>
                    <a:pt x="3126" y="0"/>
                    <a:pt x="2619" y="0"/>
                  </a:cubicBezTo>
                  <a:close/>
                </a:path>
              </a:pathLst>
            </a:custGeom>
            <a:solidFill>
              <a:srgbClr val="EFEF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19" name="Google Shape;2319;p53"/>
          <p:cNvGrpSpPr/>
          <p:nvPr/>
        </p:nvGrpSpPr>
        <p:grpSpPr>
          <a:xfrm>
            <a:off x="-291527" y="2858708"/>
            <a:ext cx="1958228" cy="3172949"/>
            <a:chOff x="-291527" y="2858708"/>
            <a:chExt cx="1958228" cy="3172949"/>
          </a:xfrm>
        </p:grpSpPr>
        <p:sp>
          <p:nvSpPr>
            <p:cNvPr id="2320" name="Google Shape;2320;p53"/>
            <p:cNvSpPr/>
            <p:nvPr/>
          </p:nvSpPr>
          <p:spPr>
            <a:xfrm rot="406064">
              <a:off x="-50552" y="2993813"/>
              <a:ext cx="1548420" cy="2956910"/>
            </a:xfrm>
            <a:custGeom>
              <a:rect b="b" l="l" r="r" t="t"/>
              <a:pathLst>
                <a:path extrusionOk="0" h="61429" w="32168">
                  <a:moveTo>
                    <a:pt x="20705" y="0"/>
                  </a:moveTo>
                  <a:cubicBezTo>
                    <a:pt x="13803" y="0"/>
                    <a:pt x="6110" y="12223"/>
                    <a:pt x="3131" y="28314"/>
                  </a:cubicBezTo>
                  <a:cubicBezTo>
                    <a:pt x="1" y="45225"/>
                    <a:pt x="3262" y="60006"/>
                    <a:pt x="10415" y="61333"/>
                  </a:cubicBezTo>
                  <a:cubicBezTo>
                    <a:pt x="10760" y="61397"/>
                    <a:pt x="11108" y="61428"/>
                    <a:pt x="11457" y="61428"/>
                  </a:cubicBezTo>
                  <a:cubicBezTo>
                    <a:pt x="18363" y="61428"/>
                    <a:pt x="26058" y="49207"/>
                    <a:pt x="29037" y="33111"/>
                  </a:cubicBezTo>
                  <a:cubicBezTo>
                    <a:pt x="32167" y="16199"/>
                    <a:pt x="28907" y="1418"/>
                    <a:pt x="21749" y="96"/>
                  </a:cubicBezTo>
                  <a:cubicBezTo>
                    <a:pt x="21404" y="32"/>
                    <a:pt x="21056" y="0"/>
                    <a:pt x="20705"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1" name="Google Shape;2321;p53"/>
            <p:cNvSpPr/>
            <p:nvPr/>
          </p:nvSpPr>
          <p:spPr>
            <a:xfrm rot="406064">
              <a:off x="-122696" y="2939640"/>
              <a:ext cx="1548372" cy="2956862"/>
            </a:xfrm>
            <a:custGeom>
              <a:rect b="b" l="l" r="r" t="t"/>
              <a:pathLst>
                <a:path extrusionOk="0" h="61428" w="32167">
                  <a:moveTo>
                    <a:pt x="20708" y="0"/>
                  </a:moveTo>
                  <a:cubicBezTo>
                    <a:pt x="13802" y="0"/>
                    <a:pt x="6109" y="12223"/>
                    <a:pt x="3131" y="28314"/>
                  </a:cubicBezTo>
                  <a:cubicBezTo>
                    <a:pt x="0" y="45225"/>
                    <a:pt x="3264" y="60006"/>
                    <a:pt x="10418" y="61332"/>
                  </a:cubicBezTo>
                  <a:cubicBezTo>
                    <a:pt x="10762" y="61396"/>
                    <a:pt x="11110" y="61427"/>
                    <a:pt x="11459" y="61427"/>
                  </a:cubicBezTo>
                  <a:cubicBezTo>
                    <a:pt x="18363" y="61427"/>
                    <a:pt x="26061" y="49206"/>
                    <a:pt x="29039" y="33110"/>
                  </a:cubicBezTo>
                  <a:cubicBezTo>
                    <a:pt x="32166" y="16200"/>
                    <a:pt x="28906" y="1419"/>
                    <a:pt x="21752" y="96"/>
                  </a:cubicBezTo>
                  <a:cubicBezTo>
                    <a:pt x="21407" y="32"/>
                    <a:pt x="21058" y="0"/>
                    <a:pt x="2070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2" name="Google Shape;2322;p53"/>
            <p:cNvSpPr/>
            <p:nvPr/>
          </p:nvSpPr>
          <p:spPr>
            <a:xfrm rot="406064">
              <a:off x="496528" y="3017457"/>
              <a:ext cx="910192" cy="2905742"/>
            </a:xfrm>
            <a:custGeom>
              <a:rect b="b" l="l" r="r" t="t"/>
              <a:pathLst>
                <a:path extrusionOk="0" h="60366" w="18909">
                  <a:moveTo>
                    <a:pt x="10813" y="0"/>
                  </a:moveTo>
                  <a:lnTo>
                    <a:pt x="10813" y="0"/>
                  </a:lnTo>
                  <a:cubicBezTo>
                    <a:pt x="14947" y="5436"/>
                    <a:pt x="16297" y="17960"/>
                    <a:pt x="13716" y="31892"/>
                  </a:cubicBezTo>
                  <a:cubicBezTo>
                    <a:pt x="11198" y="45497"/>
                    <a:pt x="5663" y="56506"/>
                    <a:pt x="1" y="60365"/>
                  </a:cubicBezTo>
                  <a:cubicBezTo>
                    <a:pt x="6491" y="58781"/>
                    <a:pt x="13321" y="47178"/>
                    <a:pt x="16090" y="32235"/>
                  </a:cubicBezTo>
                  <a:cubicBezTo>
                    <a:pt x="18908" y="17004"/>
                    <a:pt x="16541" y="3498"/>
                    <a:pt x="10813"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3" name="Google Shape;2323;p53"/>
            <p:cNvSpPr/>
            <p:nvPr/>
          </p:nvSpPr>
          <p:spPr>
            <a:xfrm rot="406064">
              <a:off x="278170" y="2939626"/>
              <a:ext cx="746773" cy="2956814"/>
            </a:xfrm>
            <a:custGeom>
              <a:rect b="b" l="l" r="r" t="t"/>
              <a:pathLst>
                <a:path extrusionOk="0" h="61427" w="15514">
                  <a:moveTo>
                    <a:pt x="12387" y="1"/>
                  </a:moveTo>
                  <a:cubicBezTo>
                    <a:pt x="11986" y="1"/>
                    <a:pt x="11581" y="42"/>
                    <a:pt x="11174" y="123"/>
                  </a:cubicBezTo>
                  <a:lnTo>
                    <a:pt x="1" y="60501"/>
                  </a:lnTo>
                  <a:cubicBezTo>
                    <a:pt x="653" y="60913"/>
                    <a:pt x="1351" y="61195"/>
                    <a:pt x="2090" y="61332"/>
                  </a:cubicBezTo>
                  <a:cubicBezTo>
                    <a:pt x="2430" y="61396"/>
                    <a:pt x="2774" y="61426"/>
                    <a:pt x="3119" y="61426"/>
                  </a:cubicBezTo>
                  <a:cubicBezTo>
                    <a:pt x="3523" y="61426"/>
                    <a:pt x="3929" y="61385"/>
                    <a:pt x="4337" y="61305"/>
                  </a:cubicBezTo>
                  <a:lnTo>
                    <a:pt x="15513" y="927"/>
                  </a:lnTo>
                  <a:cubicBezTo>
                    <a:pt x="14861" y="515"/>
                    <a:pt x="14163" y="233"/>
                    <a:pt x="13424" y="96"/>
                  </a:cubicBezTo>
                  <a:cubicBezTo>
                    <a:pt x="13081" y="32"/>
                    <a:pt x="12735" y="1"/>
                    <a:pt x="12387"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324" name="Google Shape;2324;p53"/>
          <p:cNvSpPr txBox="1"/>
          <p:nvPr>
            <p:ph type="ctrTitle"/>
          </p:nvPr>
        </p:nvSpPr>
        <p:spPr>
          <a:xfrm>
            <a:off x="1809900" y="1656650"/>
            <a:ext cx="5524200" cy="1843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990"/>
              <a:buFont typeface="Arial"/>
              <a:buNone/>
            </a:pPr>
            <a:r>
              <a:rPr lang="en" sz="7180"/>
              <a:t>Drowning Prevention Week </a:t>
            </a:r>
            <a:endParaRPr b="0" sz="3600">
              <a:solidFill>
                <a:schemeClr val="accent1"/>
              </a:solidFill>
              <a:latin typeface="Bahianita"/>
              <a:ea typeface="Bahianita"/>
              <a:cs typeface="Bahianita"/>
              <a:sym typeface="Bahianita"/>
            </a:endParaRPr>
          </a:p>
        </p:txBody>
      </p:sp>
      <p:sp>
        <p:nvSpPr>
          <p:cNvPr id="2325" name="Google Shape;2325;p53"/>
          <p:cNvSpPr txBox="1"/>
          <p:nvPr>
            <p:ph idx="1" type="subTitle"/>
          </p:nvPr>
        </p:nvSpPr>
        <p:spPr>
          <a:xfrm>
            <a:off x="1809900" y="3593825"/>
            <a:ext cx="5524200" cy="439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a:p>
        </p:txBody>
      </p:sp>
      <p:pic>
        <p:nvPicPr>
          <p:cNvPr id="2326" name="Google Shape;2326;p53"/>
          <p:cNvPicPr preferRelativeResize="0"/>
          <p:nvPr/>
        </p:nvPicPr>
        <p:blipFill>
          <a:blip r:embed="rId3">
            <a:alphaModFix/>
          </a:blip>
          <a:stretch>
            <a:fillRect/>
          </a:stretch>
        </p:blipFill>
        <p:spPr>
          <a:xfrm>
            <a:off x="2292244" y="3934763"/>
            <a:ext cx="1377565" cy="1020825"/>
          </a:xfrm>
          <a:prstGeom prst="rect">
            <a:avLst/>
          </a:prstGeom>
          <a:noFill/>
          <a:ln>
            <a:noFill/>
          </a:ln>
        </p:spPr>
      </p:pic>
      <p:pic>
        <p:nvPicPr>
          <p:cNvPr id="2327" name="Google Shape;2327;p53"/>
          <p:cNvPicPr preferRelativeResize="0"/>
          <p:nvPr/>
        </p:nvPicPr>
        <p:blipFill>
          <a:blip r:embed="rId4">
            <a:alphaModFix/>
          </a:blip>
          <a:stretch>
            <a:fillRect/>
          </a:stretch>
        </p:blipFill>
        <p:spPr>
          <a:xfrm>
            <a:off x="6100575" y="4027655"/>
            <a:ext cx="1670050" cy="8350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2319"/>
                                        </p:tgtEl>
                                        <p:attrNameLst>
                                          <p:attrName>style.visibility</p:attrName>
                                        </p:attrNameLst>
                                      </p:cBhvr>
                                      <p:to>
                                        <p:strVal val="visible"/>
                                      </p:to>
                                    </p:set>
                                    <p:anim calcmode="lin" valueType="num">
                                      <p:cBhvr additive="base">
                                        <p:cTn dur="1000"/>
                                        <p:tgtEl>
                                          <p:spTgt spid="2319"/>
                                        </p:tgtEl>
                                        <p:attrNameLst>
                                          <p:attrName>ppt_w</p:attrName>
                                        </p:attrNameLst>
                                      </p:cBhvr>
                                      <p:tavLst>
                                        <p:tav fmla="" tm="0">
                                          <p:val>
                                            <p:strVal val="0"/>
                                          </p:val>
                                        </p:tav>
                                        <p:tav fmla="" tm="100000">
                                          <p:val>
                                            <p:strVal val="#ppt_w"/>
                                          </p:val>
                                        </p:tav>
                                      </p:tavLst>
                                    </p:anim>
                                    <p:anim calcmode="lin" valueType="num">
                                      <p:cBhvr additive="base">
                                        <p:cTn dur="1000"/>
                                        <p:tgtEl>
                                          <p:spTgt spid="2319"/>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2309"/>
                                        </p:tgtEl>
                                        <p:attrNameLst>
                                          <p:attrName>style.visibility</p:attrName>
                                        </p:attrNameLst>
                                      </p:cBhvr>
                                      <p:to>
                                        <p:strVal val="visible"/>
                                      </p:to>
                                    </p:set>
                                    <p:anim calcmode="lin" valueType="num">
                                      <p:cBhvr additive="base">
                                        <p:cTn dur="1000"/>
                                        <p:tgtEl>
                                          <p:spTgt spid="2309"/>
                                        </p:tgtEl>
                                        <p:attrNameLst>
                                          <p:attrName>ppt_w</p:attrName>
                                        </p:attrNameLst>
                                      </p:cBhvr>
                                      <p:tavLst>
                                        <p:tav fmla="" tm="0">
                                          <p:val>
                                            <p:strVal val="0"/>
                                          </p:val>
                                        </p:tav>
                                        <p:tav fmla="" tm="100000">
                                          <p:val>
                                            <p:strVal val="#ppt_w"/>
                                          </p:val>
                                        </p:tav>
                                      </p:tavLst>
                                    </p:anim>
                                    <p:anim calcmode="lin" valueType="num">
                                      <p:cBhvr additive="base">
                                        <p:cTn dur="1000"/>
                                        <p:tgtEl>
                                          <p:spTgt spid="2309"/>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5" name="Shape 2425"/>
        <p:cNvGrpSpPr/>
        <p:nvPr/>
      </p:nvGrpSpPr>
      <p:grpSpPr>
        <a:xfrm>
          <a:off x="0" y="0"/>
          <a:ext cx="0" cy="0"/>
          <a:chOff x="0" y="0"/>
          <a:chExt cx="0" cy="0"/>
        </a:xfrm>
      </p:grpSpPr>
      <p:sp>
        <p:nvSpPr>
          <p:cNvPr id="2426" name="Google Shape;2426;p62"/>
          <p:cNvSpPr txBox="1"/>
          <p:nvPr>
            <p:ph type="title"/>
          </p:nvPr>
        </p:nvSpPr>
        <p:spPr>
          <a:xfrm>
            <a:off x="4518650" y="1955347"/>
            <a:ext cx="3376500" cy="1562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4000"/>
              <a:t>Task 2 - Which of these facts surprise you? Why?</a:t>
            </a:r>
            <a:endParaRPr sz="4000"/>
          </a:p>
        </p:txBody>
      </p:sp>
      <p:pic>
        <p:nvPicPr>
          <p:cNvPr id="2427" name="Google Shape;2427;p62"/>
          <p:cNvPicPr preferRelativeResize="0"/>
          <p:nvPr/>
        </p:nvPicPr>
        <p:blipFill>
          <a:blip r:embed="rId3">
            <a:alphaModFix/>
          </a:blip>
          <a:stretch>
            <a:fillRect/>
          </a:stretch>
        </p:blipFill>
        <p:spPr>
          <a:xfrm>
            <a:off x="152400" y="152400"/>
            <a:ext cx="4213850" cy="473052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1" name="Shape 2431"/>
        <p:cNvGrpSpPr/>
        <p:nvPr/>
      </p:nvGrpSpPr>
      <p:grpSpPr>
        <a:xfrm>
          <a:off x="0" y="0"/>
          <a:ext cx="0" cy="0"/>
          <a:chOff x="0" y="0"/>
          <a:chExt cx="0" cy="0"/>
        </a:xfrm>
      </p:grpSpPr>
      <p:sp>
        <p:nvSpPr>
          <p:cNvPr id="2432" name="Google Shape;2432;p63"/>
          <p:cNvSpPr txBox="1"/>
          <p:nvPr>
            <p:ph type="title"/>
          </p:nvPr>
        </p:nvSpPr>
        <p:spPr>
          <a:xfrm>
            <a:off x="720000" y="445025"/>
            <a:ext cx="7704000" cy="487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Task 3 </a:t>
            </a:r>
            <a:endParaRPr/>
          </a:p>
        </p:txBody>
      </p:sp>
      <p:graphicFrame>
        <p:nvGraphicFramePr>
          <p:cNvPr id="2433" name="Google Shape;2433;p63"/>
          <p:cNvGraphicFramePr/>
          <p:nvPr/>
        </p:nvGraphicFramePr>
        <p:xfrm>
          <a:off x="0" y="1046800"/>
          <a:ext cx="3000000" cy="3000000"/>
        </p:xfrm>
        <a:graphic>
          <a:graphicData uri="http://schemas.openxmlformats.org/drawingml/2006/table">
            <a:tbl>
              <a:tblPr>
                <a:noFill/>
                <a:tableStyleId>{DA265F4B-AF58-48E4-95A3-7D3C124A8C02}</a:tableStyleId>
              </a:tblPr>
              <a:tblGrid>
                <a:gridCol w="1819275"/>
                <a:gridCol w="2447925"/>
                <a:gridCol w="2590800"/>
                <a:gridCol w="2286000"/>
              </a:tblGrid>
              <a:tr h="349625">
                <a:tc>
                  <a:txBody>
                    <a:bodyPr/>
                    <a:lstStyle/>
                    <a:p>
                      <a:pPr indent="0" lvl="0" marL="0" rtl="0" algn="ctr">
                        <a:spcBef>
                          <a:spcPts val="0"/>
                        </a:spcBef>
                        <a:spcAft>
                          <a:spcPts val="0"/>
                        </a:spcAft>
                        <a:buNone/>
                      </a:pPr>
                      <a:r>
                        <a:t/>
                      </a:r>
                      <a:endParaRPr sz="1200"/>
                    </a:p>
                  </a:txBody>
                  <a:tcPr marT="91425" marB="91425" marR="91425" marL="91425"/>
                </a:tc>
                <a:tc>
                  <a:txBody>
                    <a:bodyPr/>
                    <a:lstStyle/>
                    <a:p>
                      <a:pPr indent="0" lvl="0" marL="0" rtl="0" algn="ctr">
                        <a:lnSpc>
                          <a:spcPct val="115000"/>
                        </a:lnSpc>
                        <a:spcBef>
                          <a:spcPts val="0"/>
                        </a:spcBef>
                        <a:spcAft>
                          <a:spcPts val="0"/>
                        </a:spcAft>
                        <a:buNone/>
                      </a:pPr>
                      <a:r>
                        <a:rPr b="1" lang="en" sz="1100">
                          <a:latin typeface="Georgia"/>
                          <a:ea typeface="Georgia"/>
                          <a:cs typeface="Georgia"/>
                          <a:sym typeface="Georgia"/>
                        </a:rPr>
                        <a:t>Storyboard</a:t>
                      </a:r>
                      <a:endParaRPr b="1" sz="1100">
                        <a:latin typeface="Georgia"/>
                        <a:ea typeface="Georgia"/>
                        <a:cs typeface="Georgia"/>
                        <a:sym typeface="Georgia"/>
                      </a:endParaRPr>
                    </a:p>
                  </a:txBody>
                  <a:tcPr marT="91425" marB="91425" marR="91425" marL="91425"/>
                </a:tc>
                <a:tc>
                  <a:txBody>
                    <a:bodyPr/>
                    <a:lstStyle/>
                    <a:p>
                      <a:pPr indent="0" lvl="0" marL="0" rtl="0" algn="ctr">
                        <a:lnSpc>
                          <a:spcPct val="115000"/>
                        </a:lnSpc>
                        <a:spcBef>
                          <a:spcPts val="0"/>
                        </a:spcBef>
                        <a:spcAft>
                          <a:spcPts val="0"/>
                        </a:spcAft>
                        <a:buNone/>
                      </a:pPr>
                      <a:r>
                        <a:rPr b="1" lang="en" sz="1100">
                          <a:latin typeface="Georgia"/>
                          <a:ea typeface="Georgia"/>
                          <a:cs typeface="Georgia"/>
                          <a:sym typeface="Georgia"/>
                        </a:rPr>
                        <a:t>Poster/ Leaflet</a:t>
                      </a:r>
                      <a:endParaRPr b="1" sz="1100">
                        <a:latin typeface="Georgia"/>
                        <a:ea typeface="Georgia"/>
                        <a:cs typeface="Georgia"/>
                        <a:sym typeface="Georgia"/>
                      </a:endParaRPr>
                    </a:p>
                  </a:txBody>
                  <a:tcPr marT="91425" marB="91425" marR="91425" marL="91425"/>
                </a:tc>
                <a:tc>
                  <a:txBody>
                    <a:bodyPr/>
                    <a:lstStyle/>
                    <a:p>
                      <a:pPr indent="0" lvl="0" marL="0" rtl="0" algn="ctr">
                        <a:lnSpc>
                          <a:spcPct val="115000"/>
                        </a:lnSpc>
                        <a:spcBef>
                          <a:spcPts val="0"/>
                        </a:spcBef>
                        <a:spcAft>
                          <a:spcPts val="0"/>
                        </a:spcAft>
                        <a:buNone/>
                      </a:pPr>
                      <a:r>
                        <a:rPr b="1" lang="en" sz="1100">
                          <a:latin typeface="Georgia"/>
                          <a:ea typeface="Georgia"/>
                          <a:cs typeface="Georgia"/>
                          <a:sym typeface="Georgia"/>
                        </a:rPr>
                        <a:t>Creative Writing</a:t>
                      </a:r>
                      <a:endParaRPr b="1" sz="1100">
                        <a:latin typeface="Georgia"/>
                        <a:ea typeface="Georgia"/>
                        <a:cs typeface="Georgia"/>
                        <a:sym typeface="Georgia"/>
                      </a:endParaRPr>
                    </a:p>
                  </a:txBody>
                  <a:tcPr marT="91425" marB="91425" marR="91425" marL="91425"/>
                </a:tc>
              </a:tr>
              <a:tr h="1461325">
                <a:tc>
                  <a:txBody>
                    <a:bodyPr/>
                    <a:lstStyle/>
                    <a:p>
                      <a:pPr indent="0" lvl="0" marL="0" rtl="0" algn="ctr">
                        <a:spcBef>
                          <a:spcPts val="0"/>
                        </a:spcBef>
                        <a:spcAft>
                          <a:spcPts val="0"/>
                        </a:spcAft>
                        <a:buNone/>
                      </a:pPr>
                      <a:r>
                        <a:t/>
                      </a:r>
                      <a:endParaRPr sz="1200"/>
                    </a:p>
                  </a:txBody>
                  <a:tcPr marT="91425" marB="91425" marR="91425" marL="91425"/>
                </a:tc>
                <a:tc>
                  <a:txBody>
                    <a:bodyPr/>
                    <a:lstStyle/>
                    <a:p>
                      <a:pPr indent="0" lvl="0" marL="0" rtl="0" algn="ctr">
                        <a:lnSpc>
                          <a:spcPct val="115000"/>
                        </a:lnSpc>
                        <a:spcBef>
                          <a:spcPts val="0"/>
                        </a:spcBef>
                        <a:spcAft>
                          <a:spcPts val="0"/>
                        </a:spcAft>
                        <a:buNone/>
                      </a:pPr>
                      <a:r>
                        <a:rPr lang="en" sz="1100">
                          <a:latin typeface="Georgia"/>
                          <a:ea typeface="Georgia"/>
                          <a:cs typeface="Georgia"/>
                          <a:sym typeface="Georgia"/>
                        </a:rPr>
                        <a:t>Jemima has just hopped into a really cold pond. Can you state five things that might happen to her body, if she experiences cold water shock?</a:t>
                      </a:r>
                      <a:endParaRPr sz="1100">
                        <a:latin typeface="Georgia"/>
                        <a:ea typeface="Georgia"/>
                        <a:cs typeface="Georgia"/>
                        <a:sym typeface="Georgia"/>
                      </a:endParaRPr>
                    </a:p>
                  </a:txBody>
                  <a:tcPr marT="91425" marB="91425" marR="91425" marL="91425"/>
                </a:tc>
                <a:tc>
                  <a:txBody>
                    <a:bodyPr/>
                    <a:lstStyle/>
                    <a:p>
                      <a:pPr indent="0" lvl="0" marL="0" rtl="0" algn="ctr">
                        <a:lnSpc>
                          <a:spcPct val="115000"/>
                        </a:lnSpc>
                        <a:spcBef>
                          <a:spcPts val="0"/>
                        </a:spcBef>
                        <a:spcAft>
                          <a:spcPts val="0"/>
                        </a:spcAft>
                        <a:buNone/>
                      </a:pPr>
                      <a:r>
                        <a:rPr lang="en" sz="1100">
                          <a:latin typeface="Georgia"/>
                          <a:ea typeface="Georgia"/>
                          <a:cs typeface="Georgia"/>
                          <a:sym typeface="Georgia"/>
                        </a:rPr>
                        <a:t>How many people drown each year in UK waters?</a:t>
                      </a:r>
                      <a:endParaRPr sz="1100">
                        <a:latin typeface="Georgia"/>
                        <a:ea typeface="Georgia"/>
                        <a:cs typeface="Georgia"/>
                        <a:sym typeface="Georgia"/>
                      </a:endParaRPr>
                    </a:p>
                    <a:p>
                      <a:pPr indent="0" lvl="0" marL="0" rtl="0" algn="ctr">
                        <a:lnSpc>
                          <a:spcPct val="115000"/>
                        </a:lnSpc>
                        <a:spcBef>
                          <a:spcPts val="0"/>
                        </a:spcBef>
                        <a:spcAft>
                          <a:spcPts val="0"/>
                        </a:spcAft>
                        <a:buNone/>
                      </a:pPr>
                      <a:r>
                        <a:rPr lang="en" sz="1100">
                          <a:latin typeface="Georgia"/>
                          <a:ea typeface="Georgia"/>
                          <a:cs typeface="Georgia"/>
                          <a:sym typeface="Georgia"/>
                        </a:rPr>
                        <a:t>What happens to the body when someone drowns?</a:t>
                      </a:r>
                      <a:endParaRPr sz="1100">
                        <a:latin typeface="Georgia"/>
                        <a:ea typeface="Georgia"/>
                        <a:cs typeface="Georgia"/>
                        <a:sym typeface="Georgia"/>
                      </a:endParaRPr>
                    </a:p>
                  </a:txBody>
                  <a:tcPr marT="91425" marB="91425" marR="91425" marL="91425"/>
                </a:tc>
                <a:tc>
                  <a:txBody>
                    <a:bodyPr/>
                    <a:lstStyle/>
                    <a:p>
                      <a:pPr indent="0" lvl="0" marL="0" rtl="0" algn="ctr">
                        <a:lnSpc>
                          <a:spcPct val="115000"/>
                        </a:lnSpc>
                        <a:spcBef>
                          <a:spcPts val="0"/>
                        </a:spcBef>
                        <a:spcAft>
                          <a:spcPts val="0"/>
                        </a:spcAft>
                        <a:buNone/>
                      </a:pPr>
                      <a:r>
                        <a:rPr lang="en" sz="1100">
                          <a:latin typeface="Georgia"/>
                          <a:ea typeface="Georgia"/>
                          <a:cs typeface="Georgia"/>
                          <a:sym typeface="Georgia"/>
                        </a:rPr>
                        <a:t>Adam is a great swimmer and a bit of a adrenaline junkie. He is hanging out with his friends, near some cliffs and wants to do “tombstoning” but unsure as to what it actually is. Can you define tombstoning?</a:t>
                      </a:r>
                      <a:endParaRPr sz="1100">
                        <a:latin typeface="Georgia"/>
                        <a:ea typeface="Georgia"/>
                        <a:cs typeface="Georgia"/>
                        <a:sym typeface="Georgia"/>
                      </a:endParaRPr>
                    </a:p>
                  </a:txBody>
                  <a:tcPr marT="91425" marB="91425" marR="91425" marL="91425"/>
                </a:tc>
              </a:tr>
              <a:tr h="1090100">
                <a:tc>
                  <a:txBody>
                    <a:bodyPr/>
                    <a:lstStyle/>
                    <a:p>
                      <a:pPr indent="0" lvl="0" marL="0" rtl="0" algn="ctr">
                        <a:spcBef>
                          <a:spcPts val="0"/>
                        </a:spcBef>
                        <a:spcAft>
                          <a:spcPts val="0"/>
                        </a:spcAft>
                        <a:buNone/>
                      </a:pPr>
                      <a:r>
                        <a:t/>
                      </a:r>
                      <a:endParaRPr sz="1200"/>
                    </a:p>
                  </a:txBody>
                  <a:tcPr marT="91425" marB="91425" marR="91425" marL="91425"/>
                </a:tc>
                <a:tc>
                  <a:txBody>
                    <a:bodyPr/>
                    <a:lstStyle/>
                    <a:p>
                      <a:pPr indent="0" lvl="0" marL="0" rtl="0" algn="ctr">
                        <a:lnSpc>
                          <a:spcPct val="115000"/>
                        </a:lnSpc>
                        <a:spcBef>
                          <a:spcPts val="0"/>
                        </a:spcBef>
                        <a:spcAft>
                          <a:spcPts val="0"/>
                        </a:spcAft>
                        <a:buNone/>
                      </a:pPr>
                      <a:r>
                        <a:rPr lang="en" sz="1100">
                          <a:latin typeface="Georgia"/>
                          <a:ea typeface="Georgia"/>
                          <a:cs typeface="Georgia"/>
                          <a:sym typeface="Georgia"/>
                        </a:rPr>
                        <a:t>Jemima has decided to get out of the cold water and thinks that the river next to her is safe. What should she be aware of before jumping into the river?</a:t>
                      </a:r>
                      <a:endParaRPr sz="1100">
                        <a:latin typeface="Georgia"/>
                        <a:ea typeface="Georgia"/>
                        <a:cs typeface="Georgia"/>
                        <a:sym typeface="Georgia"/>
                      </a:endParaRPr>
                    </a:p>
                  </a:txBody>
                  <a:tcPr marT="91425" marB="91425" marR="91425" marL="91425"/>
                </a:tc>
                <a:tc>
                  <a:txBody>
                    <a:bodyPr/>
                    <a:lstStyle/>
                    <a:p>
                      <a:pPr indent="0" lvl="0" marL="0" rtl="0" algn="ctr">
                        <a:lnSpc>
                          <a:spcPct val="115000"/>
                        </a:lnSpc>
                        <a:spcBef>
                          <a:spcPts val="0"/>
                        </a:spcBef>
                        <a:spcAft>
                          <a:spcPts val="0"/>
                        </a:spcAft>
                        <a:buNone/>
                      </a:pPr>
                      <a:r>
                        <a:rPr lang="en" sz="1100">
                          <a:latin typeface="Georgia"/>
                          <a:ea typeface="Georgia"/>
                          <a:cs typeface="Georgia"/>
                          <a:sym typeface="Georgia"/>
                        </a:rPr>
                        <a:t>What bodies of water might this include?</a:t>
                      </a:r>
                      <a:endParaRPr sz="1100">
                        <a:latin typeface="Georgia"/>
                        <a:ea typeface="Georgia"/>
                        <a:cs typeface="Georgia"/>
                        <a:sym typeface="Georgia"/>
                      </a:endParaRPr>
                    </a:p>
                  </a:txBody>
                  <a:tcPr marT="91425" marB="91425" marR="91425" marL="91425"/>
                </a:tc>
                <a:tc>
                  <a:txBody>
                    <a:bodyPr/>
                    <a:lstStyle/>
                    <a:p>
                      <a:pPr indent="0" lvl="0" marL="0" rtl="0" algn="ctr">
                        <a:lnSpc>
                          <a:spcPct val="115000"/>
                        </a:lnSpc>
                        <a:spcBef>
                          <a:spcPts val="0"/>
                        </a:spcBef>
                        <a:spcAft>
                          <a:spcPts val="0"/>
                        </a:spcAft>
                        <a:buNone/>
                      </a:pPr>
                      <a:r>
                        <a:rPr lang="en" sz="1100">
                          <a:latin typeface="Georgia"/>
                          <a:ea typeface="Georgia"/>
                          <a:cs typeface="Georgia"/>
                          <a:sym typeface="Georgia"/>
                        </a:rPr>
                        <a:t>To make Adam and his friends more aware, what are the physical dangers of participating in this activity?</a:t>
                      </a:r>
                      <a:endParaRPr sz="1100">
                        <a:latin typeface="Georgia"/>
                        <a:ea typeface="Georgia"/>
                        <a:cs typeface="Georgia"/>
                        <a:sym typeface="Georgia"/>
                      </a:endParaRPr>
                    </a:p>
                  </a:txBody>
                  <a:tcPr marT="91425" marB="91425" marR="91425" marL="91425"/>
                </a:tc>
              </a:tr>
              <a:tr h="904475">
                <a:tc>
                  <a:txBody>
                    <a:bodyPr/>
                    <a:lstStyle/>
                    <a:p>
                      <a:pPr indent="0" lvl="0" marL="0" rtl="0" algn="ctr">
                        <a:spcBef>
                          <a:spcPts val="0"/>
                        </a:spcBef>
                        <a:spcAft>
                          <a:spcPts val="0"/>
                        </a:spcAft>
                        <a:buNone/>
                      </a:pPr>
                      <a:r>
                        <a:t/>
                      </a:r>
                      <a:endParaRPr sz="1200"/>
                    </a:p>
                  </a:txBody>
                  <a:tcPr marT="91425" marB="91425" marR="91425" marL="91425"/>
                </a:tc>
                <a:tc>
                  <a:txBody>
                    <a:bodyPr/>
                    <a:lstStyle/>
                    <a:p>
                      <a:pPr indent="0" lvl="0" marL="0" rtl="0" algn="ctr">
                        <a:lnSpc>
                          <a:spcPct val="115000"/>
                        </a:lnSpc>
                        <a:spcBef>
                          <a:spcPts val="0"/>
                        </a:spcBef>
                        <a:spcAft>
                          <a:spcPts val="0"/>
                        </a:spcAft>
                        <a:buNone/>
                      </a:pPr>
                      <a:r>
                        <a:rPr lang="en" sz="1100">
                          <a:latin typeface="Georgia"/>
                          <a:ea typeface="Georgia"/>
                          <a:cs typeface="Georgia"/>
                          <a:sym typeface="Georgia"/>
                        </a:rPr>
                        <a:t>Jemima did not realise the depth of the river, the water is getting close to her mouth. What should she do?</a:t>
                      </a:r>
                      <a:endParaRPr sz="1100">
                        <a:latin typeface="Georgia"/>
                        <a:ea typeface="Georgia"/>
                        <a:cs typeface="Georgia"/>
                        <a:sym typeface="Georgia"/>
                      </a:endParaRPr>
                    </a:p>
                  </a:txBody>
                  <a:tcPr marT="91425" marB="91425" marR="91425" marL="91425"/>
                </a:tc>
                <a:tc>
                  <a:txBody>
                    <a:bodyPr/>
                    <a:lstStyle/>
                    <a:p>
                      <a:pPr indent="0" lvl="0" marL="0" rtl="0" algn="ctr">
                        <a:lnSpc>
                          <a:spcPct val="115000"/>
                        </a:lnSpc>
                        <a:spcBef>
                          <a:spcPts val="0"/>
                        </a:spcBef>
                        <a:spcAft>
                          <a:spcPts val="0"/>
                        </a:spcAft>
                        <a:buNone/>
                      </a:pPr>
                      <a:r>
                        <a:rPr lang="en" sz="1100">
                          <a:latin typeface="Georgia"/>
                          <a:ea typeface="Georgia"/>
                          <a:cs typeface="Georgia"/>
                          <a:sym typeface="Georgia"/>
                        </a:rPr>
                        <a:t>What steps should people follow to make sure that they can enjoy the water safely?</a:t>
                      </a:r>
                      <a:endParaRPr sz="1100">
                        <a:latin typeface="Georgia"/>
                        <a:ea typeface="Georgia"/>
                        <a:cs typeface="Georgia"/>
                        <a:sym typeface="Georgia"/>
                      </a:endParaRPr>
                    </a:p>
                  </a:txBody>
                  <a:tcPr marT="91425" marB="91425" marR="91425" marL="91425"/>
                </a:tc>
                <a:tc>
                  <a:txBody>
                    <a:bodyPr/>
                    <a:lstStyle/>
                    <a:p>
                      <a:pPr indent="0" lvl="0" marL="0" rtl="0" algn="ctr">
                        <a:lnSpc>
                          <a:spcPct val="115000"/>
                        </a:lnSpc>
                        <a:spcBef>
                          <a:spcPts val="0"/>
                        </a:spcBef>
                        <a:spcAft>
                          <a:spcPts val="0"/>
                        </a:spcAft>
                        <a:buNone/>
                      </a:pPr>
                      <a:r>
                        <a:rPr lang="en" sz="1100">
                          <a:latin typeface="Georgia"/>
                          <a:ea typeface="Georgia"/>
                          <a:cs typeface="Georgia"/>
                          <a:sym typeface="Georgia"/>
                        </a:rPr>
                        <a:t>What impact might this have to Adam’s friends and family?</a:t>
                      </a:r>
                      <a:endParaRPr sz="1100">
                        <a:latin typeface="Georgia"/>
                        <a:ea typeface="Georgia"/>
                        <a:cs typeface="Georgia"/>
                        <a:sym typeface="Georgia"/>
                      </a:endParaRPr>
                    </a:p>
                  </a:txBody>
                  <a:tcPr marT="91425" marB="91425" marR="91425" marL="91425"/>
                </a:tc>
              </a:tr>
            </a:tbl>
          </a:graphicData>
        </a:graphic>
      </p:graphicFrame>
      <p:pic>
        <p:nvPicPr>
          <p:cNvPr id="2434" name="Google Shape;2434;p63"/>
          <p:cNvPicPr preferRelativeResize="0"/>
          <p:nvPr/>
        </p:nvPicPr>
        <p:blipFill>
          <a:blip r:embed="rId3">
            <a:alphaModFix/>
          </a:blip>
          <a:stretch>
            <a:fillRect/>
          </a:stretch>
        </p:blipFill>
        <p:spPr>
          <a:xfrm>
            <a:off x="720000" y="1420150"/>
            <a:ext cx="726838" cy="917200"/>
          </a:xfrm>
          <a:prstGeom prst="rect">
            <a:avLst/>
          </a:prstGeom>
          <a:noFill/>
          <a:ln>
            <a:noFill/>
          </a:ln>
        </p:spPr>
      </p:pic>
      <p:pic>
        <p:nvPicPr>
          <p:cNvPr id="2435" name="Google Shape;2435;p63"/>
          <p:cNvPicPr preferRelativeResize="0"/>
          <p:nvPr/>
        </p:nvPicPr>
        <p:blipFill>
          <a:blip r:embed="rId4">
            <a:alphaModFix/>
          </a:blip>
          <a:stretch>
            <a:fillRect/>
          </a:stretch>
        </p:blipFill>
        <p:spPr>
          <a:xfrm>
            <a:off x="719993" y="2936500"/>
            <a:ext cx="726850" cy="896593"/>
          </a:xfrm>
          <a:prstGeom prst="rect">
            <a:avLst/>
          </a:prstGeom>
          <a:noFill/>
          <a:ln>
            <a:noFill/>
          </a:ln>
        </p:spPr>
      </p:pic>
      <p:pic>
        <p:nvPicPr>
          <p:cNvPr id="2436" name="Google Shape;2436;p63"/>
          <p:cNvPicPr preferRelativeResize="0"/>
          <p:nvPr/>
        </p:nvPicPr>
        <p:blipFill>
          <a:blip r:embed="rId5">
            <a:alphaModFix/>
          </a:blip>
          <a:stretch>
            <a:fillRect/>
          </a:stretch>
        </p:blipFill>
        <p:spPr>
          <a:xfrm>
            <a:off x="720000" y="4175767"/>
            <a:ext cx="726850" cy="68198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0" name="Shape 2440"/>
        <p:cNvGrpSpPr/>
        <p:nvPr/>
      </p:nvGrpSpPr>
      <p:grpSpPr>
        <a:xfrm>
          <a:off x="0" y="0"/>
          <a:ext cx="0" cy="0"/>
          <a:chOff x="0" y="0"/>
          <a:chExt cx="0" cy="0"/>
        </a:xfrm>
      </p:grpSpPr>
      <p:sp>
        <p:nvSpPr>
          <p:cNvPr id="2441" name="Google Shape;2441;p64"/>
          <p:cNvSpPr txBox="1"/>
          <p:nvPr>
            <p:ph idx="1" type="body"/>
          </p:nvPr>
        </p:nvSpPr>
        <p:spPr>
          <a:xfrm>
            <a:off x="716600" y="1171575"/>
            <a:ext cx="7710600" cy="3431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442" name="Google Shape;2442;p64"/>
          <p:cNvSpPr txBox="1"/>
          <p:nvPr>
            <p:ph type="title"/>
          </p:nvPr>
        </p:nvSpPr>
        <p:spPr>
          <a:xfrm>
            <a:off x="720000" y="445025"/>
            <a:ext cx="7704000" cy="487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443" name="Google Shape;2443;p64"/>
          <p:cNvPicPr preferRelativeResize="0"/>
          <p:nvPr/>
        </p:nvPicPr>
        <p:blipFill>
          <a:blip r:embed="rId3">
            <a:alphaModFix/>
          </a:blip>
          <a:stretch>
            <a:fillRect/>
          </a:stretch>
        </p:blipFill>
        <p:spPr>
          <a:xfrm>
            <a:off x="781100" y="0"/>
            <a:ext cx="7581801" cy="51435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7" name="Shape 2447"/>
        <p:cNvGrpSpPr/>
        <p:nvPr/>
      </p:nvGrpSpPr>
      <p:grpSpPr>
        <a:xfrm>
          <a:off x="0" y="0"/>
          <a:ext cx="0" cy="0"/>
          <a:chOff x="0" y="0"/>
          <a:chExt cx="0" cy="0"/>
        </a:xfrm>
      </p:grpSpPr>
      <p:sp>
        <p:nvSpPr>
          <p:cNvPr id="2448" name="Google Shape;2448;p65"/>
          <p:cNvSpPr txBox="1"/>
          <p:nvPr>
            <p:ph idx="1" type="body"/>
          </p:nvPr>
        </p:nvSpPr>
        <p:spPr>
          <a:xfrm>
            <a:off x="716600" y="1171575"/>
            <a:ext cx="7710600" cy="3431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449" name="Google Shape;2449;p65"/>
          <p:cNvSpPr txBox="1"/>
          <p:nvPr>
            <p:ph type="title"/>
          </p:nvPr>
        </p:nvSpPr>
        <p:spPr>
          <a:xfrm>
            <a:off x="720000" y="445025"/>
            <a:ext cx="7704000" cy="487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450" name="Google Shape;2450;p65"/>
          <p:cNvPicPr preferRelativeResize="0"/>
          <p:nvPr/>
        </p:nvPicPr>
        <p:blipFill>
          <a:blip r:embed="rId3">
            <a:alphaModFix/>
          </a:blip>
          <a:stretch>
            <a:fillRect/>
          </a:stretch>
        </p:blipFill>
        <p:spPr>
          <a:xfrm>
            <a:off x="720000" y="-73600"/>
            <a:ext cx="7710601" cy="514350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4" name="Shape 2454"/>
        <p:cNvGrpSpPr/>
        <p:nvPr/>
      </p:nvGrpSpPr>
      <p:grpSpPr>
        <a:xfrm>
          <a:off x="0" y="0"/>
          <a:ext cx="0" cy="0"/>
          <a:chOff x="0" y="0"/>
          <a:chExt cx="0" cy="0"/>
        </a:xfrm>
      </p:grpSpPr>
      <p:sp>
        <p:nvSpPr>
          <p:cNvPr id="2455" name="Google Shape;2455;p66"/>
          <p:cNvSpPr txBox="1"/>
          <p:nvPr>
            <p:ph type="title"/>
          </p:nvPr>
        </p:nvSpPr>
        <p:spPr>
          <a:xfrm>
            <a:off x="4518650" y="464825"/>
            <a:ext cx="4113900" cy="4213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4000"/>
              <a:t>Plenary </a:t>
            </a:r>
            <a:endParaRPr sz="4000"/>
          </a:p>
          <a:p>
            <a:pPr indent="0" lvl="0" marL="0" rtl="0" algn="l">
              <a:lnSpc>
                <a:spcPct val="90000"/>
              </a:lnSpc>
              <a:spcBef>
                <a:spcPts val="1800"/>
              </a:spcBef>
              <a:spcAft>
                <a:spcPts val="0"/>
              </a:spcAft>
              <a:buNone/>
            </a:pPr>
            <a:r>
              <a:rPr lang="en" sz="2000">
                <a:solidFill>
                  <a:srgbClr val="1B4855"/>
                </a:solidFill>
                <a:latin typeface="Georgia"/>
                <a:ea typeface="Georgia"/>
                <a:cs typeface="Georgia"/>
                <a:sym typeface="Georgia"/>
              </a:rPr>
              <a:t>Deciding to go into a body of water and enjoying the water safely is extremely important.</a:t>
            </a:r>
            <a:endParaRPr sz="2000">
              <a:solidFill>
                <a:srgbClr val="1B4855"/>
              </a:solidFill>
              <a:latin typeface="Georgia"/>
              <a:ea typeface="Georgia"/>
              <a:cs typeface="Georgia"/>
              <a:sym typeface="Georgia"/>
            </a:endParaRPr>
          </a:p>
          <a:p>
            <a:pPr indent="0" lvl="0" marL="0" rtl="0" algn="l">
              <a:lnSpc>
                <a:spcPct val="90000"/>
              </a:lnSpc>
              <a:spcBef>
                <a:spcPts val="1800"/>
              </a:spcBef>
              <a:spcAft>
                <a:spcPts val="0"/>
              </a:spcAft>
              <a:buNone/>
            </a:pPr>
            <a:r>
              <a:rPr lang="en" sz="2000">
                <a:solidFill>
                  <a:srgbClr val="000000"/>
                </a:solidFill>
                <a:latin typeface="Arial"/>
                <a:ea typeface="Arial"/>
                <a:cs typeface="Arial"/>
                <a:sym typeface="Arial"/>
              </a:rPr>
              <a:t>•</a:t>
            </a:r>
            <a:r>
              <a:rPr lang="en" sz="2000">
                <a:solidFill>
                  <a:srgbClr val="1B4855"/>
                </a:solidFill>
                <a:latin typeface="Georgia"/>
                <a:ea typeface="Georgia"/>
                <a:cs typeface="Georgia"/>
                <a:sym typeface="Georgia"/>
              </a:rPr>
              <a:t>What </a:t>
            </a:r>
            <a:r>
              <a:rPr b="1" lang="en" sz="2000" u="sng">
                <a:solidFill>
                  <a:srgbClr val="FF0000"/>
                </a:solidFill>
                <a:latin typeface="Georgia"/>
                <a:ea typeface="Georgia"/>
                <a:cs typeface="Georgia"/>
                <a:sym typeface="Georgia"/>
              </a:rPr>
              <a:t>5 factors </a:t>
            </a:r>
            <a:r>
              <a:rPr lang="en" sz="2000">
                <a:solidFill>
                  <a:srgbClr val="1B4855"/>
                </a:solidFill>
                <a:latin typeface="Georgia"/>
                <a:ea typeface="Georgia"/>
                <a:cs typeface="Georgia"/>
                <a:sym typeface="Georgia"/>
              </a:rPr>
              <a:t>would lead you to enter the water?</a:t>
            </a:r>
            <a:endParaRPr sz="2000">
              <a:solidFill>
                <a:srgbClr val="1B4855"/>
              </a:solidFill>
              <a:latin typeface="Georgia"/>
              <a:ea typeface="Georgia"/>
              <a:cs typeface="Georgia"/>
              <a:sym typeface="Georgia"/>
            </a:endParaRPr>
          </a:p>
          <a:p>
            <a:pPr indent="0" lvl="0" marL="0" rtl="0" algn="l">
              <a:spcBef>
                <a:spcPts val="0"/>
              </a:spcBef>
              <a:spcAft>
                <a:spcPts val="0"/>
              </a:spcAft>
              <a:buNone/>
            </a:pPr>
            <a:r>
              <a:t/>
            </a:r>
            <a:endParaRPr sz="4000"/>
          </a:p>
        </p:txBody>
      </p:sp>
      <p:pic>
        <p:nvPicPr>
          <p:cNvPr id="2456" name="Google Shape;2456;p66"/>
          <p:cNvPicPr preferRelativeResize="0"/>
          <p:nvPr/>
        </p:nvPicPr>
        <p:blipFill>
          <a:blip r:embed="rId3">
            <a:alphaModFix/>
          </a:blip>
          <a:stretch>
            <a:fillRect/>
          </a:stretch>
        </p:blipFill>
        <p:spPr>
          <a:xfrm>
            <a:off x="152400" y="464825"/>
            <a:ext cx="4213850" cy="42138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1" name="Shape 2331"/>
        <p:cNvGrpSpPr/>
        <p:nvPr/>
      </p:nvGrpSpPr>
      <p:grpSpPr>
        <a:xfrm>
          <a:off x="0" y="0"/>
          <a:ext cx="0" cy="0"/>
          <a:chOff x="0" y="0"/>
          <a:chExt cx="0" cy="0"/>
        </a:xfrm>
      </p:grpSpPr>
      <p:sp>
        <p:nvSpPr>
          <p:cNvPr id="2332" name="Google Shape;2332;p54"/>
          <p:cNvSpPr txBox="1"/>
          <p:nvPr>
            <p:ph type="title"/>
          </p:nvPr>
        </p:nvSpPr>
        <p:spPr>
          <a:xfrm>
            <a:off x="720000" y="540000"/>
            <a:ext cx="3899400" cy="1175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Learning Objectives </a:t>
            </a:r>
            <a:endParaRPr/>
          </a:p>
        </p:txBody>
      </p:sp>
      <p:grpSp>
        <p:nvGrpSpPr>
          <p:cNvPr id="2333" name="Google Shape;2333;p54"/>
          <p:cNvGrpSpPr/>
          <p:nvPr/>
        </p:nvGrpSpPr>
        <p:grpSpPr>
          <a:xfrm>
            <a:off x="8173326" y="4425930"/>
            <a:ext cx="906819" cy="626638"/>
            <a:chOff x="8173326" y="4425930"/>
            <a:chExt cx="906819" cy="626638"/>
          </a:xfrm>
        </p:grpSpPr>
        <p:sp>
          <p:nvSpPr>
            <p:cNvPr id="2334" name="Google Shape;2334;p54"/>
            <p:cNvSpPr/>
            <p:nvPr/>
          </p:nvSpPr>
          <p:spPr>
            <a:xfrm>
              <a:off x="8383842" y="4565464"/>
              <a:ext cx="33662" cy="21884"/>
            </a:xfrm>
            <a:custGeom>
              <a:rect b="b" l="l" r="r" t="t"/>
              <a:pathLst>
                <a:path extrusionOk="0" h="407" w="626">
                  <a:moveTo>
                    <a:pt x="123" y="1"/>
                  </a:moveTo>
                  <a:cubicBezTo>
                    <a:pt x="83" y="1"/>
                    <a:pt x="45" y="23"/>
                    <a:pt x="27" y="60"/>
                  </a:cubicBezTo>
                  <a:cubicBezTo>
                    <a:pt x="0" y="112"/>
                    <a:pt x="19" y="178"/>
                    <a:pt x="75" y="204"/>
                  </a:cubicBezTo>
                  <a:lnTo>
                    <a:pt x="455" y="396"/>
                  </a:lnTo>
                  <a:cubicBezTo>
                    <a:pt x="470" y="403"/>
                    <a:pt x="488" y="407"/>
                    <a:pt x="503" y="407"/>
                  </a:cubicBezTo>
                  <a:cubicBezTo>
                    <a:pt x="544" y="407"/>
                    <a:pt x="581" y="385"/>
                    <a:pt x="599" y="348"/>
                  </a:cubicBezTo>
                  <a:cubicBezTo>
                    <a:pt x="625" y="293"/>
                    <a:pt x="603" y="230"/>
                    <a:pt x="551" y="204"/>
                  </a:cubicBezTo>
                  <a:lnTo>
                    <a:pt x="170" y="12"/>
                  </a:lnTo>
                  <a:cubicBezTo>
                    <a:pt x="155" y="4"/>
                    <a:pt x="139" y="1"/>
                    <a:pt x="12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5" name="Google Shape;2335;p54"/>
            <p:cNvSpPr/>
            <p:nvPr/>
          </p:nvSpPr>
          <p:spPr>
            <a:xfrm>
              <a:off x="8378680" y="4903787"/>
              <a:ext cx="30059" cy="26616"/>
            </a:xfrm>
            <a:custGeom>
              <a:rect b="b" l="l" r="r" t="t"/>
              <a:pathLst>
                <a:path extrusionOk="0" h="495" w="559">
                  <a:moveTo>
                    <a:pt x="440" y="0"/>
                  </a:moveTo>
                  <a:cubicBezTo>
                    <a:pt x="415" y="0"/>
                    <a:pt x="390" y="9"/>
                    <a:pt x="370" y="26"/>
                  </a:cubicBezTo>
                  <a:lnTo>
                    <a:pt x="48" y="307"/>
                  </a:lnTo>
                  <a:cubicBezTo>
                    <a:pt x="4" y="347"/>
                    <a:pt x="0" y="413"/>
                    <a:pt x="38" y="457"/>
                  </a:cubicBezTo>
                  <a:cubicBezTo>
                    <a:pt x="60" y="484"/>
                    <a:pt x="89" y="495"/>
                    <a:pt x="118" y="495"/>
                  </a:cubicBezTo>
                  <a:cubicBezTo>
                    <a:pt x="145" y="495"/>
                    <a:pt x="171" y="488"/>
                    <a:pt x="189" y="469"/>
                  </a:cubicBezTo>
                  <a:lnTo>
                    <a:pt x="510" y="188"/>
                  </a:lnTo>
                  <a:cubicBezTo>
                    <a:pt x="555" y="147"/>
                    <a:pt x="558" y="81"/>
                    <a:pt x="522" y="36"/>
                  </a:cubicBezTo>
                  <a:cubicBezTo>
                    <a:pt x="500" y="12"/>
                    <a:pt x="470" y="0"/>
                    <a:pt x="440"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6" name="Google Shape;2336;p54"/>
            <p:cNvSpPr/>
            <p:nvPr/>
          </p:nvSpPr>
          <p:spPr>
            <a:xfrm>
              <a:off x="8368356" y="4425930"/>
              <a:ext cx="582087" cy="613193"/>
            </a:xfrm>
            <a:custGeom>
              <a:rect b="b" l="l" r="r" t="t"/>
              <a:pathLst>
                <a:path extrusionOk="0" h="11404" w="10825">
                  <a:moveTo>
                    <a:pt x="6073" y="1"/>
                  </a:moveTo>
                  <a:cubicBezTo>
                    <a:pt x="5857" y="1"/>
                    <a:pt x="5640" y="113"/>
                    <a:pt x="5530" y="350"/>
                  </a:cubicBezTo>
                  <a:lnTo>
                    <a:pt x="4238" y="3169"/>
                  </a:lnTo>
                  <a:lnTo>
                    <a:pt x="1127" y="2337"/>
                  </a:lnTo>
                  <a:cubicBezTo>
                    <a:pt x="1071" y="2322"/>
                    <a:pt x="1017" y="2315"/>
                    <a:pt x="965" y="2315"/>
                  </a:cubicBezTo>
                  <a:cubicBezTo>
                    <a:pt x="511" y="2315"/>
                    <a:pt x="198" y="2836"/>
                    <a:pt x="470" y="3246"/>
                  </a:cubicBezTo>
                  <a:lnTo>
                    <a:pt x="2228" y="5924"/>
                  </a:lnTo>
                  <a:lnTo>
                    <a:pt x="307" y="8524"/>
                  </a:lnTo>
                  <a:cubicBezTo>
                    <a:pt x="0" y="8940"/>
                    <a:pt x="323" y="9485"/>
                    <a:pt x="785" y="9485"/>
                  </a:cubicBezTo>
                  <a:cubicBezTo>
                    <a:pt x="845" y="9485"/>
                    <a:pt x="908" y="9475"/>
                    <a:pt x="972" y="9455"/>
                  </a:cubicBezTo>
                  <a:lnTo>
                    <a:pt x="4315" y="8391"/>
                  </a:lnTo>
                  <a:lnTo>
                    <a:pt x="7222" y="11228"/>
                  </a:lnTo>
                  <a:cubicBezTo>
                    <a:pt x="7346" y="11350"/>
                    <a:pt x="7493" y="11404"/>
                    <a:pt x="7637" y="11404"/>
                  </a:cubicBezTo>
                  <a:cubicBezTo>
                    <a:pt x="7994" y="11404"/>
                    <a:pt x="8329" y="11074"/>
                    <a:pt x="8223" y="10652"/>
                  </a:cubicBezTo>
                  <a:lnTo>
                    <a:pt x="7392" y="7320"/>
                  </a:lnTo>
                  <a:lnTo>
                    <a:pt x="10359" y="5706"/>
                  </a:lnTo>
                  <a:cubicBezTo>
                    <a:pt x="10824" y="5452"/>
                    <a:pt x="10758" y="4764"/>
                    <a:pt x="10251" y="4606"/>
                  </a:cubicBezTo>
                  <a:lnTo>
                    <a:pt x="7196" y="3653"/>
                  </a:lnTo>
                  <a:lnTo>
                    <a:pt x="6671" y="505"/>
                  </a:lnTo>
                  <a:cubicBezTo>
                    <a:pt x="6616" y="178"/>
                    <a:pt x="6345" y="1"/>
                    <a:pt x="607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7" name="Google Shape;2337;p54"/>
            <p:cNvSpPr/>
            <p:nvPr/>
          </p:nvSpPr>
          <p:spPr>
            <a:xfrm>
              <a:off x="8659583" y="4493304"/>
              <a:ext cx="36565" cy="161256"/>
            </a:xfrm>
            <a:custGeom>
              <a:rect b="b" l="l" r="r" t="t"/>
              <a:pathLst>
                <a:path extrusionOk="0" h="2999" w="680">
                  <a:moveTo>
                    <a:pt x="567" y="1"/>
                  </a:moveTo>
                  <a:cubicBezTo>
                    <a:pt x="516" y="1"/>
                    <a:pt x="468" y="39"/>
                    <a:pt x="458" y="90"/>
                  </a:cubicBezTo>
                  <a:lnTo>
                    <a:pt x="310" y="1017"/>
                  </a:lnTo>
                  <a:cubicBezTo>
                    <a:pt x="299" y="1077"/>
                    <a:pt x="340" y="1132"/>
                    <a:pt x="399" y="1143"/>
                  </a:cubicBezTo>
                  <a:lnTo>
                    <a:pt x="413" y="1143"/>
                  </a:lnTo>
                  <a:cubicBezTo>
                    <a:pt x="466" y="1143"/>
                    <a:pt x="510" y="1106"/>
                    <a:pt x="521" y="1055"/>
                  </a:cubicBezTo>
                  <a:lnTo>
                    <a:pt x="669" y="127"/>
                  </a:lnTo>
                  <a:cubicBezTo>
                    <a:pt x="679" y="68"/>
                    <a:pt x="639" y="13"/>
                    <a:pt x="580" y="1"/>
                  </a:cubicBezTo>
                  <a:cubicBezTo>
                    <a:pt x="576" y="1"/>
                    <a:pt x="571" y="1"/>
                    <a:pt x="567" y="1"/>
                  </a:cubicBezTo>
                  <a:close/>
                  <a:moveTo>
                    <a:pt x="267" y="1855"/>
                  </a:moveTo>
                  <a:cubicBezTo>
                    <a:pt x="216" y="1855"/>
                    <a:pt x="169" y="1890"/>
                    <a:pt x="159" y="1945"/>
                  </a:cubicBezTo>
                  <a:lnTo>
                    <a:pt x="7" y="2872"/>
                  </a:lnTo>
                  <a:cubicBezTo>
                    <a:pt x="0" y="2932"/>
                    <a:pt x="41" y="2987"/>
                    <a:pt x="96" y="2998"/>
                  </a:cubicBezTo>
                  <a:lnTo>
                    <a:pt x="114" y="2998"/>
                  </a:lnTo>
                  <a:cubicBezTo>
                    <a:pt x="166" y="2998"/>
                    <a:pt x="210" y="2961"/>
                    <a:pt x="218" y="2909"/>
                  </a:cubicBezTo>
                  <a:lnTo>
                    <a:pt x="369" y="1982"/>
                  </a:lnTo>
                  <a:cubicBezTo>
                    <a:pt x="380" y="1923"/>
                    <a:pt x="340" y="1868"/>
                    <a:pt x="280" y="1856"/>
                  </a:cubicBezTo>
                  <a:cubicBezTo>
                    <a:pt x="276" y="1856"/>
                    <a:pt x="271" y="1855"/>
                    <a:pt x="267" y="185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8" name="Google Shape;2338;p54"/>
            <p:cNvSpPr/>
            <p:nvPr/>
          </p:nvSpPr>
          <p:spPr>
            <a:xfrm>
              <a:off x="8628557" y="4692739"/>
              <a:ext cx="35221" cy="34251"/>
            </a:xfrm>
            <a:custGeom>
              <a:rect b="b" l="l" r="r" t="t"/>
              <a:pathLst>
                <a:path extrusionOk="0" h="637" w="655">
                  <a:moveTo>
                    <a:pt x="544" y="1"/>
                  </a:moveTo>
                  <a:cubicBezTo>
                    <a:pt x="490" y="1"/>
                    <a:pt x="443" y="39"/>
                    <a:pt x="436" y="91"/>
                  </a:cubicBezTo>
                  <a:lnTo>
                    <a:pt x="396" y="349"/>
                  </a:lnTo>
                  <a:lnTo>
                    <a:pt x="182" y="201"/>
                  </a:lnTo>
                  <a:cubicBezTo>
                    <a:pt x="163" y="188"/>
                    <a:pt x="142" y="182"/>
                    <a:pt x="121" y="182"/>
                  </a:cubicBezTo>
                  <a:cubicBezTo>
                    <a:pt x="87" y="182"/>
                    <a:pt x="54" y="198"/>
                    <a:pt x="34" y="227"/>
                  </a:cubicBezTo>
                  <a:cubicBezTo>
                    <a:pt x="1" y="279"/>
                    <a:pt x="11" y="345"/>
                    <a:pt x="59" y="379"/>
                  </a:cubicBezTo>
                  <a:lnTo>
                    <a:pt x="410" y="619"/>
                  </a:lnTo>
                  <a:cubicBezTo>
                    <a:pt x="429" y="630"/>
                    <a:pt x="451" y="637"/>
                    <a:pt x="473" y="637"/>
                  </a:cubicBezTo>
                  <a:cubicBezTo>
                    <a:pt x="488" y="637"/>
                    <a:pt x="503" y="633"/>
                    <a:pt x="514" y="630"/>
                  </a:cubicBezTo>
                  <a:cubicBezTo>
                    <a:pt x="547" y="615"/>
                    <a:pt x="574" y="582"/>
                    <a:pt x="577" y="548"/>
                  </a:cubicBezTo>
                  <a:lnTo>
                    <a:pt x="647" y="127"/>
                  </a:lnTo>
                  <a:cubicBezTo>
                    <a:pt x="654" y="68"/>
                    <a:pt x="618" y="13"/>
                    <a:pt x="558" y="2"/>
                  </a:cubicBezTo>
                  <a:cubicBezTo>
                    <a:pt x="553" y="1"/>
                    <a:pt x="549" y="1"/>
                    <a:pt x="54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9" name="Google Shape;2339;p54"/>
            <p:cNvSpPr/>
            <p:nvPr/>
          </p:nvSpPr>
          <p:spPr>
            <a:xfrm>
              <a:off x="8450572" y="4598856"/>
              <a:ext cx="148466" cy="86032"/>
            </a:xfrm>
            <a:custGeom>
              <a:rect b="b" l="l" r="r" t="t"/>
              <a:pathLst>
                <a:path extrusionOk="0" h="1600" w="2761">
                  <a:moveTo>
                    <a:pt x="123" y="0"/>
                  </a:moveTo>
                  <a:cubicBezTo>
                    <a:pt x="83" y="0"/>
                    <a:pt x="45" y="22"/>
                    <a:pt x="27" y="60"/>
                  </a:cubicBezTo>
                  <a:cubicBezTo>
                    <a:pt x="0" y="111"/>
                    <a:pt x="19" y="178"/>
                    <a:pt x="75" y="203"/>
                  </a:cubicBezTo>
                  <a:lnTo>
                    <a:pt x="931" y="632"/>
                  </a:lnTo>
                  <a:cubicBezTo>
                    <a:pt x="946" y="640"/>
                    <a:pt x="965" y="643"/>
                    <a:pt x="980" y="643"/>
                  </a:cubicBezTo>
                  <a:cubicBezTo>
                    <a:pt x="1020" y="643"/>
                    <a:pt x="1057" y="621"/>
                    <a:pt x="1076" y="584"/>
                  </a:cubicBezTo>
                  <a:cubicBezTo>
                    <a:pt x="1101" y="529"/>
                    <a:pt x="1079" y="466"/>
                    <a:pt x="1028" y="440"/>
                  </a:cubicBezTo>
                  <a:lnTo>
                    <a:pt x="171" y="11"/>
                  </a:lnTo>
                  <a:cubicBezTo>
                    <a:pt x="155" y="4"/>
                    <a:pt x="139" y="0"/>
                    <a:pt x="123" y="0"/>
                  </a:cubicBezTo>
                  <a:close/>
                  <a:moveTo>
                    <a:pt x="1839" y="858"/>
                  </a:moveTo>
                  <a:cubicBezTo>
                    <a:pt x="1800" y="858"/>
                    <a:pt x="1763" y="879"/>
                    <a:pt x="1744" y="916"/>
                  </a:cubicBezTo>
                  <a:cubicBezTo>
                    <a:pt x="1719" y="969"/>
                    <a:pt x="1737" y="1031"/>
                    <a:pt x="1792" y="1061"/>
                  </a:cubicBezTo>
                  <a:lnTo>
                    <a:pt x="1884" y="1105"/>
                  </a:lnTo>
                  <a:lnTo>
                    <a:pt x="2579" y="1581"/>
                  </a:lnTo>
                  <a:cubicBezTo>
                    <a:pt x="2598" y="1593"/>
                    <a:pt x="2620" y="1600"/>
                    <a:pt x="2638" y="1600"/>
                  </a:cubicBezTo>
                  <a:cubicBezTo>
                    <a:pt x="2672" y="1600"/>
                    <a:pt x="2704" y="1581"/>
                    <a:pt x="2727" y="1552"/>
                  </a:cubicBezTo>
                  <a:cubicBezTo>
                    <a:pt x="2760" y="1504"/>
                    <a:pt x="2749" y="1438"/>
                    <a:pt x="2697" y="1404"/>
                  </a:cubicBezTo>
                  <a:lnTo>
                    <a:pt x="1992" y="920"/>
                  </a:lnTo>
                  <a:lnTo>
                    <a:pt x="1884" y="868"/>
                  </a:lnTo>
                  <a:cubicBezTo>
                    <a:pt x="1870" y="861"/>
                    <a:pt x="1854" y="858"/>
                    <a:pt x="1839" y="85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0" name="Google Shape;2340;p54"/>
            <p:cNvSpPr/>
            <p:nvPr/>
          </p:nvSpPr>
          <p:spPr>
            <a:xfrm>
              <a:off x="8664530" y="4778718"/>
              <a:ext cx="108889" cy="201960"/>
            </a:xfrm>
            <a:custGeom>
              <a:rect b="b" l="l" r="r" t="t"/>
              <a:pathLst>
                <a:path extrusionOk="0" h="3756" w="2025">
                  <a:moveTo>
                    <a:pt x="120" y="1"/>
                  </a:moveTo>
                  <a:cubicBezTo>
                    <a:pt x="110" y="1"/>
                    <a:pt x="100" y="3"/>
                    <a:pt x="89" y="6"/>
                  </a:cubicBezTo>
                  <a:cubicBezTo>
                    <a:pt x="33" y="21"/>
                    <a:pt x="0" y="79"/>
                    <a:pt x="15" y="135"/>
                  </a:cubicBezTo>
                  <a:lnTo>
                    <a:pt x="181" y="759"/>
                  </a:lnTo>
                  <a:cubicBezTo>
                    <a:pt x="185" y="767"/>
                    <a:pt x="188" y="778"/>
                    <a:pt x="193" y="785"/>
                  </a:cubicBezTo>
                  <a:cubicBezTo>
                    <a:pt x="200" y="797"/>
                    <a:pt x="222" y="841"/>
                    <a:pt x="263" y="915"/>
                  </a:cubicBezTo>
                  <a:cubicBezTo>
                    <a:pt x="285" y="952"/>
                    <a:pt x="321" y="970"/>
                    <a:pt x="358" y="970"/>
                  </a:cubicBezTo>
                  <a:cubicBezTo>
                    <a:pt x="374" y="970"/>
                    <a:pt x="392" y="966"/>
                    <a:pt x="410" y="955"/>
                  </a:cubicBezTo>
                  <a:cubicBezTo>
                    <a:pt x="462" y="930"/>
                    <a:pt x="481" y="863"/>
                    <a:pt x="451" y="811"/>
                  </a:cubicBezTo>
                  <a:cubicBezTo>
                    <a:pt x="421" y="759"/>
                    <a:pt x="399" y="722"/>
                    <a:pt x="384" y="693"/>
                  </a:cubicBezTo>
                  <a:lnTo>
                    <a:pt x="222" y="79"/>
                  </a:lnTo>
                  <a:cubicBezTo>
                    <a:pt x="210" y="34"/>
                    <a:pt x="168" y="1"/>
                    <a:pt x="120" y="1"/>
                  </a:cubicBezTo>
                  <a:close/>
                  <a:moveTo>
                    <a:pt x="744" y="1455"/>
                  </a:moveTo>
                  <a:cubicBezTo>
                    <a:pt x="726" y="1455"/>
                    <a:pt x="708" y="1459"/>
                    <a:pt x="691" y="1469"/>
                  </a:cubicBezTo>
                  <a:cubicBezTo>
                    <a:pt x="640" y="1494"/>
                    <a:pt x="621" y="1561"/>
                    <a:pt x="650" y="1613"/>
                  </a:cubicBezTo>
                  <a:lnTo>
                    <a:pt x="1038" y="2307"/>
                  </a:lnTo>
                  <a:cubicBezTo>
                    <a:pt x="1057" y="2345"/>
                    <a:pt x="1093" y="2362"/>
                    <a:pt x="1131" y="2362"/>
                  </a:cubicBezTo>
                  <a:cubicBezTo>
                    <a:pt x="1149" y="2362"/>
                    <a:pt x="1168" y="2359"/>
                    <a:pt x="1182" y="2352"/>
                  </a:cubicBezTo>
                  <a:cubicBezTo>
                    <a:pt x="1234" y="2322"/>
                    <a:pt x="1252" y="2256"/>
                    <a:pt x="1223" y="2204"/>
                  </a:cubicBezTo>
                  <a:lnTo>
                    <a:pt x="839" y="1509"/>
                  </a:lnTo>
                  <a:cubicBezTo>
                    <a:pt x="819" y="1475"/>
                    <a:pt x="781" y="1455"/>
                    <a:pt x="744" y="1455"/>
                  </a:cubicBezTo>
                  <a:close/>
                  <a:moveTo>
                    <a:pt x="1516" y="2847"/>
                  </a:moveTo>
                  <a:cubicBezTo>
                    <a:pt x="1498" y="2847"/>
                    <a:pt x="1480" y="2852"/>
                    <a:pt x="1463" y="2861"/>
                  </a:cubicBezTo>
                  <a:cubicBezTo>
                    <a:pt x="1412" y="2887"/>
                    <a:pt x="1393" y="2954"/>
                    <a:pt x="1422" y="3005"/>
                  </a:cubicBezTo>
                  <a:lnTo>
                    <a:pt x="1811" y="3704"/>
                  </a:lnTo>
                  <a:cubicBezTo>
                    <a:pt x="1828" y="3737"/>
                    <a:pt x="1866" y="3755"/>
                    <a:pt x="1903" y="3755"/>
                  </a:cubicBezTo>
                  <a:cubicBezTo>
                    <a:pt x="1922" y="3755"/>
                    <a:pt x="1936" y="3752"/>
                    <a:pt x="1954" y="3745"/>
                  </a:cubicBezTo>
                  <a:cubicBezTo>
                    <a:pt x="2006" y="3714"/>
                    <a:pt x="2024" y="3652"/>
                    <a:pt x="1995" y="3600"/>
                  </a:cubicBezTo>
                  <a:lnTo>
                    <a:pt x="1611" y="2902"/>
                  </a:lnTo>
                  <a:cubicBezTo>
                    <a:pt x="1591" y="2867"/>
                    <a:pt x="1554" y="2847"/>
                    <a:pt x="1516" y="284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1" name="Google Shape;2341;p54"/>
            <p:cNvSpPr/>
            <p:nvPr/>
          </p:nvSpPr>
          <p:spPr>
            <a:xfrm>
              <a:off x="8627750" y="4715484"/>
              <a:ext cx="38609" cy="33768"/>
            </a:xfrm>
            <a:custGeom>
              <a:rect b="b" l="l" r="r" t="t"/>
              <a:pathLst>
                <a:path extrusionOk="0" h="628" w="718">
                  <a:moveTo>
                    <a:pt x="490" y="1"/>
                  </a:moveTo>
                  <a:cubicBezTo>
                    <a:pt x="470" y="1"/>
                    <a:pt x="451" y="6"/>
                    <a:pt x="433" y="14"/>
                  </a:cubicBezTo>
                  <a:lnTo>
                    <a:pt x="67" y="240"/>
                  </a:lnTo>
                  <a:cubicBezTo>
                    <a:pt x="16" y="270"/>
                    <a:pt x="1" y="336"/>
                    <a:pt x="30" y="384"/>
                  </a:cubicBezTo>
                  <a:cubicBezTo>
                    <a:pt x="52" y="418"/>
                    <a:pt x="87" y="436"/>
                    <a:pt x="123" y="436"/>
                  </a:cubicBezTo>
                  <a:cubicBezTo>
                    <a:pt x="142" y="436"/>
                    <a:pt x="161" y="431"/>
                    <a:pt x="178" y="421"/>
                  </a:cubicBezTo>
                  <a:lnTo>
                    <a:pt x="422" y="273"/>
                  </a:lnTo>
                  <a:lnTo>
                    <a:pt x="495" y="546"/>
                  </a:lnTo>
                  <a:cubicBezTo>
                    <a:pt x="507" y="595"/>
                    <a:pt x="551" y="628"/>
                    <a:pt x="599" y="628"/>
                  </a:cubicBezTo>
                  <a:cubicBezTo>
                    <a:pt x="606" y="628"/>
                    <a:pt x="618" y="624"/>
                    <a:pt x="625" y="624"/>
                  </a:cubicBezTo>
                  <a:cubicBezTo>
                    <a:pt x="681" y="609"/>
                    <a:pt x="717" y="551"/>
                    <a:pt x="703" y="491"/>
                  </a:cubicBezTo>
                  <a:lnTo>
                    <a:pt x="592" y="81"/>
                  </a:lnTo>
                  <a:cubicBezTo>
                    <a:pt x="581" y="48"/>
                    <a:pt x="558" y="22"/>
                    <a:pt x="529" y="7"/>
                  </a:cubicBezTo>
                  <a:cubicBezTo>
                    <a:pt x="516" y="3"/>
                    <a:pt x="503" y="1"/>
                    <a:pt x="49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2" name="Google Shape;2342;p54"/>
            <p:cNvSpPr/>
            <p:nvPr/>
          </p:nvSpPr>
          <p:spPr>
            <a:xfrm>
              <a:off x="8427343" y="4749198"/>
              <a:ext cx="177826" cy="138673"/>
            </a:xfrm>
            <a:custGeom>
              <a:rect b="b" l="l" r="r" t="t"/>
              <a:pathLst>
                <a:path extrusionOk="0" h="2579" w="3307">
                  <a:moveTo>
                    <a:pt x="3186" y="0"/>
                  </a:moveTo>
                  <a:cubicBezTo>
                    <a:pt x="3167" y="0"/>
                    <a:pt x="3147" y="5"/>
                    <a:pt x="3129" y="16"/>
                  </a:cubicBezTo>
                  <a:lnTo>
                    <a:pt x="2468" y="418"/>
                  </a:lnTo>
                  <a:cubicBezTo>
                    <a:pt x="2417" y="451"/>
                    <a:pt x="2401" y="518"/>
                    <a:pt x="2432" y="566"/>
                  </a:cubicBezTo>
                  <a:cubicBezTo>
                    <a:pt x="2454" y="599"/>
                    <a:pt x="2487" y="618"/>
                    <a:pt x="2524" y="618"/>
                  </a:cubicBezTo>
                  <a:cubicBezTo>
                    <a:pt x="2542" y="618"/>
                    <a:pt x="2560" y="614"/>
                    <a:pt x="2579" y="603"/>
                  </a:cubicBezTo>
                  <a:lnTo>
                    <a:pt x="3240" y="197"/>
                  </a:lnTo>
                  <a:cubicBezTo>
                    <a:pt x="3292" y="167"/>
                    <a:pt x="3307" y="101"/>
                    <a:pt x="3277" y="52"/>
                  </a:cubicBezTo>
                  <a:cubicBezTo>
                    <a:pt x="3258" y="18"/>
                    <a:pt x="3222" y="0"/>
                    <a:pt x="3186" y="0"/>
                  </a:cubicBezTo>
                  <a:close/>
                  <a:moveTo>
                    <a:pt x="1874" y="831"/>
                  </a:moveTo>
                  <a:cubicBezTo>
                    <a:pt x="1849" y="831"/>
                    <a:pt x="1823" y="839"/>
                    <a:pt x="1803" y="858"/>
                  </a:cubicBezTo>
                  <a:lnTo>
                    <a:pt x="1220" y="1368"/>
                  </a:lnTo>
                  <a:cubicBezTo>
                    <a:pt x="1175" y="1409"/>
                    <a:pt x="1172" y="1475"/>
                    <a:pt x="1208" y="1519"/>
                  </a:cubicBezTo>
                  <a:cubicBezTo>
                    <a:pt x="1230" y="1542"/>
                    <a:pt x="1260" y="1556"/>
                    <a:pt x="1290" y="1556"/>
                  </a:cubicBezTo>
                  <a:cubicBezTo>
                    <a:pt x="1315" y="1556"/>
                    <a:pt x="1341" y="1545"/>
                    <a:pt x="1360" y="1530"/>
                  </a:cubicBezTo>
                  <a:lnTo>
                    <a:pt x="1944" y="1017"/>
                  </a:lnTo>
                  <a:cubicBezTo>
                    <a:pt x="1988" y="980"/>
                    <a:pt x="1995" y="909"/>
                    <a:pt x="1955" y="865"/>
                  </a:cubicBezTo>
                  <a:cubicBezTo>
                    <a:pt x="1934" y="843"/>
                    <a:pt x="1904" y="831"/>
                    <a:pt x="1874" y="831"/>
                  </a:cubicBezTo>
                  <a:close/>
                  <a:moveTo>
                    <a:pt x="708" y="1853"/>
                  </a:moveTo>
                  <a:cubicBezTo>
                    <a:pt x="683" y="1853"/>
                    <a:pt x="657" y="1862"/>
                    <a:pt x="636" y="1881"/>
                  </a:cubicBezTo>
                  <a:lnTo>
                    <a:pt x="48" y="2391"/>
                  </a:lnTo>
                  <a:cubicBezTo>
                    <a:pt x="4" y="2432"/>
                    <a:pt x="1" y="2498"/>
                    <a:pt x="41" y="2543"/>
                  </a:cubicBezTo>
                  <a:cubicBezTo>
                    <a:pt x="60" y="2565"/>
                    <a:pt x="89" y="2579"/>
                    <a:pt x="119" y="2579"/>
                  </a:cubicBezTo>
                  <a:cubicBezTo>
                    <a:pt x="144" y="2579"/>
                    <a:pt x="171" y="2568"/>
                    <a:pt x="189" y="2553"/>
                  </a:cubicBezTo>
                  <a:lnTo>
                    <a:pt x="776" y="2040"/>
                  </a:lnTo>
                  <a:cubicBezTo>
                    <a:pt x="821" y="2003"/>
                    <a:pt x="824" y="1933"/>
                    <a:pt x="787" y="1888"/>
                  </a:cubicBezTo>
                  <a:cubicBezTo>
                    <a:pt x="766" y="1865"/>
                    <a:pt x="737" y="1853"/>
                    <a:pt x="708" y="185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3" name="Google Shape;2343;p54"/>
            <p:cNvSpPr/>
            <p:nvPr/>
          </p:nvSpPr>
          <p:spPr>
            <a:xfrm>
              <a:off x="8912041" y="4689943"/>
              <a:ext cx="35167" cy="14410"/>
            </a:xfrm>
            <a:custGeom>
              <a:rect b="b" l="l" r="r" t="t"/>
              <a:pathLst>
                <a:path extrusionOk="0" h="268" w="654">
                  <a:moveTo>
                    <a:pt x="537" y="1"/>
                  </a:moveTo>
                  <a:cubicBezTo>
                    <a:pt x="533" y="1"/>
                    <a:pt x="529" y="1"/>
                    <a:pt x="524" y="2"/>
                  </a:cubicBezTo>
                  <a:lnTo>
                    <a:pt x="103" y="54"/>
                  </a:lnTo>
                  <a:cubicBezTo>
                    <a:pt x="45" y="61"/>
                    <a:pt x="0" y="117"/>
                    <a:pt x="11" y="175"/>
                  </a:cubicBezTo>
                  <a:cubicBezTo>
                    <a:pt x="15" y="228"/>
                    <a:pt x="62" y="268"/>
                    <a:pt x="115" y="268"/>
                  </a:cubicBezTo>
                  <a:lnTo>
                    <a:pt x="129" y="268"/>
                  </a:lnTo>
                  <a:lnTo>
                    <a:pt x="555" y="213"/>
                  </a:lnTo>
                  <a:cubicBezTo>
                    <a:pt x="609" y="206"/>
                    <a:pt x="654" y="150"/>
                    <a:pt x="647" y="95"/>
                  </a:cubicBezTo>
                  <a:cubicBezTo>
                    <a:pt x="636" y="40"/>
                    <a:pt x="588" y="1"/>
                    <a:pt x="53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4" name="Google Shape;2344;p54"/>
            <p:cNvSpPr/>
            <p:nvPr/>
          </p:nvSpPr>
          <p:spPr>
            <a:xfrm>
              <a:off x="8719323" y="4698976"/>
              <a:ext cx="157016" cy="23659"/>
            </a:xfrm>
            <a:custGeom>
              <a:rect b="b" l="l" r="r" t="t"/>
              <a:pathLst>
                <a:path extrusionOk="0" h="440" w="2920">
                  <a:moveTo>
                    <a:pt x="2798" y="0"/>
                  </a:moveTo>
                  <a:cubicBezTo>
                    <a:pt x="2795" y="0"/>
                    <a:pt x="2793" y="0"/>
                    <a:pt x="2790" y="0"/>
                  </a:cubicBezTo>
                  <a:lnTo>
                    <a:pt x="1895" y="115"/>
                  </a:lnTo>
                  <a:cubicBezTo>
                    <a:pt x="1837" y="122"/>
                    <a:pt x="1796" y="178"/>
                    <a:pt x="1803" y="233"/>
                  </a:cubicBezTo>
                  <a:cubicBezTo>
                    <a:pt x="1811" y="288"/>
                    <a:pt x="1859" y="329"/>
                    <a:pt x="1911" y="329"/>
                  </a:cubicBezTo>
                  <a:lnTo>
                    <a:pt x="1926" y="329"/>
                  </a:lnTo>
                  <a:lnTo>
                    <a:pt x="2819" y="215"/>
                  </a:lnTo>
                  <a:cubicBezTo>
                    <a:pt x="2879" y="207"/>
                    <a:pt x="2919" y="152"/>
                    <a:pt x="2911" y="92"/>
                  </a:cubicBezTo>
                  <a:cubicBezTo>
                    <a:pt x="2905" y="36"/>
                    <a:pt x="2853" y="0"/>
                    <a:pt x="2798" y="0"/>
                  </a:cubicBezTo>
                  <a:close/>
                  <a:moveTo>
                    <a:pt x="1012" y="174"/>
                  </a:moveTo>
                  <a:cubicBezTo>
                    <a:pt x="1010" y="174"/>
                    <a:pt x="1008" y="174"/>
                    <a:pt x="1005" y="174"/>
                  </a:cubicBezTo>
                  <a:lnTo>
                    <a:pt x="105" y="229"/>
                  </a:lnTo>
                  <a:cubicBezTo>
                    <a:pt x="45" y="233"/>
                    <a:pt x="1" y="281"/>
                    <a:pt x="4" y="340"/>
                  </a:cubicBezTo>
                  <a:cubicBezTo>
                    <a:pt x="8" y="396"/>
                    <a:pt x="56" y="440"/>
                    <a:pt x="112" y="440"/>
                  </a:cubicBezTo>
                  <a:lnTo>
                    <a:pt x="119" y="440"/>
                  </a:lnTo>
                  <a:lnTo>
                    <a:pt x="1017" y="388"/>
                  </a:lnTo>
                  <a:cubicBezTo>
                    <a:pt x="1075" y="384"/>
                    <a:pt x="1120" y="333"/>
                    <a:pt x="1116" y="273"/>
                  </a:cubicBezTo>
                  <a:cubicBezTo>
                    <a:pt x="1113" y="217"/>
                    <a:pt x="1072" y="174"/>
                    <a:pt x="1012" y="17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5" name="Google Shape;2345;p54"/>
            <p:cNvSpPr/>
            <p:nvPr/>
          </p:nvSpPr>
          <p:spPr>
            <a:xfrm>
              <a:off x="8648022" y="4714086"/>
              <a:ext cx="34791" cy="12905"/>
            </a:xfrm>
            <a:custGeom>
              <a:rect b="b" l="l" r="r" t="t"/>
              <a:pathLst>
                <a:path extrusionOk="0" h="240" w="647">
                  <a:moveTo>
                    <a:pt x="529" y="0"/>
                  </a:moveTo>
                  <a:lnTo>
                    <a:pt x="104" y="26"/>
                  </a:lnTo>
                  <a:cubicBezTo>
                    <a:pt x="45" y="30"/>
                    <a:pt x="1" y="81"/>
                    <a:pt x="4" y="140"/>
                  </a:cubicBezTo>
                  <a:cubicBezTo>
                    <a:pt x="8" y="195"/>
                    <a:pt x="56" y="240"/>
                    <a:pt x="111" y="240"/>
                  </a:cubicBezTo>
                  <a:lnTo>
                    <a:pt x="118" y="240"/>
                  </a:lnTo>
                  <a:lnTo>
                    <a:pt x="544" y="214"/>
                  </a:lnTo>
                  <a:cubicBezTo>
                    <a:pt x="603" y="210"/>
                    <a:pt x="647" y="159"/>
                    <a:pt x="643" y="103"/>
                  </a:cubicBezTo>
                  <a:cubicBezTo>
                    <a:pt x="640" y="45"/>
                    <a:pt x="595" y="0"/>
                    <a:pt x="529"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6" name="Google Shape;2346;p54"/>
            <p:cNvSpPr/>
            <p:nvPr/>
          </p:nvSpPr>
          <p:spPr>
            <a:xfrm>
              <a:off x="8173326" y="4795709"/>
              <a:ext cx="906819" cy="256859"/>
            </a:xfrm>
            <a:custGeom>
              <a:rect b="b" l="l" r="r" t="t"/>
              <a:pathLst>
                <a:path extrusionOk="0" h="4777" w="16864">
                  <a:moveTo>
                    <a:pt x="10935" y="1"/>
                  </a:moveTo>
                  <a:cubicBezTo>
                    <a:pt x="9707" y="1"/>
                    <a:pt x="9034" y="1795"/>
                    <a:pt x="8038" y="1795"/>
                  </a:cubicBezTo>
                  <a:cubicBezTo>
                    <a:pt x="7767" y="1795"/>
                    <a:pt x="7473" y="1663"/>
                    <a:pt x="7137" y="1326"/>
                  </a:cubicBezTo>
                  <a:cubicBezTo>
                    <a:pt x="6794" y="984"/>
                    <a:pt x="6508" y="846"/>
                    <a:pt x="6263" y="846"/>
                  </a:cubicBezTo>
                  <a:cubicBezTo>
                    <a:pt x="5242" y="846"/>
                    <a:pt x="4927" y="3236"/>
                    <a:pt x="4150" y="3236"/>
                  </a:cubicBezTo>
                  <a:cubicBezTo>
                    <a:pt x="4015" y="3236"/>
                    <a:pt x="3866" y="3164"/>
                    <a:pt x="3698" y="2996"/>
                  </a:cubicBezTo>
                  <a:cubicBezTo>
                    <a:pt x="3428" y="2725"/>
                    <a:pt x="3120" y="2616"/>
                    <a:pt x="2800" y="2616"/>
                  </a:cubicBezTo>
                  <a:cubicBezTo>
                    <a:pt x="1500" y="2616"/>
                    <a:pt x="0" y="4418"/>
                    <a:pt x="0" y="4418"/>
                  </a:cubicBezTo>
                  <a:lnTo>
                    <a:pt x="16864" y="4777"/>
                  </a:lnTo>
                  <a:cubicBezTo>
                    <a:pt x="16864" y="4777"/>
                    <a:pt x="15323" y="3669"/>
                    <a:pt x="12497" y="846"/>
                  </a:cubicBezTo>
                  <a:cubicBezTo>
                    <a:pt x="11879" y="228"/>
                    <a:pt x="11372" y="1"/>
                    <a:pt x="1093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7" name="Google Shape;2347;p54"/>
            <p:cNvSpPr/>
            <p:nvPr/>
          </p:nvSpPr>
          <p:spPr>
            <a:xfrm>
              <a:off x="8773785" y="4839377"/>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8" name="Google Shape;2348;p54"/>
            <p:cNvSpPr/>
            <p:nvPr/>
          </p:nvSpPr>
          <p:spPr>
            <a:xfrm>
              <a:off x="8898564" y="4965938"/>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9" name="Google Shape;2349;p54"/>
            <p:cNvSpPr/>
            <p:nvPr/>
          </p:nvSpPr>
          <p:spPr>
            <a:xfrm>
              <a:off x="8503326" y="4952163"/>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350" name="Google Shape;2350;p54"/>
          <p:cNvSpPr txBox="1"/>
          <p:nvPr>
            <p:ph idx="1" type="subTitle"/>
          </p:nvPr>
        </p:nvSpPr>
        <p:spPr>
          <a:xfrm>
            <a:off x="720000" y="1855000"/>
            <a:ext cx="7344900" cy="2672700"/>
          </a:xfrm>
          <a:prstGeom prst="rect">
            <a:avLst/>
          </a:prstGeom>
        </p:spPr>
        <p:txBody>
          <a:bodyPr anchorCtr="0" anchor="t" bIns="91425" lIns="91425" spcFirstLastPara="1" rIns="91425" wrap="square" tIns="91425">
            <a:noAutofit/>
          </a:bodyPr>
          <a:lstStyle/>
          <a:p>
            <a:pPr indent="0" lvl="0" marL="0" rtl="0" algn="l">
              <a:lnSpc>
                <a:spcPct val="90000"/>
              </a:lnSpc>
              <a:spcBef>
                <a:spcPts val="1800"/>
              </a:spcBef>
              <a:spcAft>
                <a:spcPts val="0"/>
              </a:spcAft>
              <a:buNone/>
            </a:pPr>
            <a:r>
              <a:rPr lang="en" sz="1700">
                <a:solidFill>
                  <a:srgbClr val="000000"/>
                </a:solidFill>
                <a:latin typeface="Arial"/>
                <a:ea typeface="Arial"/>
                <a:cs typeface="Arial"/>
                <a:sym typeface="Arial"/>
              </a:rPr>
              <a:t>•</a:t>
            </a:r>
            <a:r>
              <a:rPr lang="en" sz="1700">
                <a:solidFill>
                  <a:srgbClr val="1B4855"/>
                </a:solidFill>
                <a:latin typeface="Georgia"/>
                <a:ea typeface="Georgia"/>
                <a:cs typeface="Georgia"/>
                <a:sym typeface="Georgia"/>
              </a:rPr>
              <a:t>Develop understanding of the </a:t>
            </a:r>
            <a:r>
              <a:rPr b="1" lang="en" sz="1700" u="sng">
                <a:solidFill>
                  <a:srgbClr val="FF0000"/>
                </a:solidFill>
                <a:latin typeface="Georgia"/>
                <a:ea typeface="Georgia"/>
                <a:cs typeface="Georgia"/>
                <a:sym typeface="Georgia"/>
              </a:rPr>
              <a:t>scale and causes of drowning</a:t>
            </a:r>
            <a:endParaRPr b="1" sz="1700" u="sng">
              <a:solidFill>
                <a:srgbClr val="FF0000"/>
              </a:solidFill>
              <a:latin typeface="Georgia"/>
              <a:ea typeface="Georgia"/>
              <a:cs typeface="Georgia"/>
              <a:sym typeface="Georgia"/>
            </a:endParaRPr>
          </a:p>
          <a:p>
            <a:pPr indent="0" lvl="0" marL="0" rtl="0" algn="l">
              <a:lnSpc>
                <a:spcPct val="90000"/>
              </a:lnSpc>
              <a:spcBef>
                <a:spcPts val="1800"/>
              </a:spcBef>
              <a:spcAft>
                <a:spcPts val="0"/>
              </a:spcAft>
              <a:buNone/>
            </a:pPr>
            <a:r>
              <a:rPr lang="en" sz="1700">
                <a:solidFill>
                  <a:srgbClr val="000000"/>
                </a:solidFill>
                <a:latin typeface="Arial"/>
                <a:ea typeface="Arial"/>
                <a:cs typeface="Arial"/>
                <a:sym typeface="Arial"/>
              </a:rPr>
              <a:t>•</a:t>
            </a:r>
            <a:r>
              <a:rPr lang="en" sz="1700">
                <a:solidFill>
                  <a:srgbClr val="1B4855"/>
                </a:solidFill>
                <a:latin typeface="Georgia"/>
                <a:ea typeface="Georgia"/>
                <a:cs typeface="Georgia"/>
                <a:sym typeface="Georgia"/>
              </a:rPr>
              <a:t>Develop understanding of the </a:t>
            </a:r>
            <a:r>
              <a:rPr b="1" lang="en" sz="1700" u="sng">
                <a:solidFill>
                  <a:srgbClr val="FF0000"/>
                </a:solidFill>
                <a:latin typeface="Georgia"/>
                <a:ea typeface="Georgia"/>
                <a:cs typeface="Georgia"/>
                <a:sym typeface="Georgia"/>
              </a:rPr>
              <a:t>danger</a:t>
            </a:r>
            <a:r>
              <a:rPr lang="en" sz="1700">
                <a:solidFill>
                  <a:srgbClr val="1B4855"/>
                </a:solidFill>
                <a:latin typeface="Georgia"/>
                <a:ea typeface="Georgia"/>
                <a:cs typeface="Georgia"/>
                <a:sym typeface="Georgia"/>
              </a:rPr>
              <a:t> of cold water, and jumping in from cliffs, bridges, quarries and docks</a:t>
            </a:r>
            <a:endParaRPr sz="1700">
              <a:solidFill>
                <a:srgbClr val="1B4855"/>
              </a:solidFill>
              <a:latin typeface="Georgia"/>
              <a:ea typeface="Georgia"/>
              <a:cs typeface="Georgia"/>
              <a:sym typeface="Georgia"/>
            </a:endParaRPr>
          </a:p>
          <a:p>
            <a:pPr indent="0" lvl="0" marL="0" rtl="0" algn="l">
              <a:lnSpc>
                <a:spcPct val="90000"/>
              </a:lnSpc>
              <a:spcBef>
                <a:spcPts val="1800"/>
              </a:spcBef>
              <a:spcAft>
                <a:spcPts val="0"/>
              </a:spcAft>
              <a:buNone/>
            </a:pPr>
            <a:r>
              <a:rPr lang="en" sz="1700">
                <a:solidFill>
                  <a:srgbClr val="000000"/>
                </a:solidFill>
                <a:latin typeface="Arial"/>
                <a:ea typeface="Arial"/>
                <a:cs typeface="Arial"/>
                <a:sym typeface="Arial"/>
              </a:rPr>
              <a:t>•</a:t>
            </a:r>
            <a:r>
              <a:rPr lang="en" sz="1700">
                <a:solidFill>
                  <a:srgbClr val="1B4855"/>
                </a:solidFill>
                <a:latin typeface="Georgia"/>
                <a:ea typeface="Georgia"/>
                <a:cs typeface="Georgia"/>
                <a:sym typeface="Georgia"/>
              </a:rPr>
              <a:t>Develop </a:t>
            </a:r>
            <a:r>
              <a:rPr b="1" lang="en" sz="1700" u="sng">
                <a:solidFill>
                  <a:srgbClr val="FF0000"/>
                </a:solidFill>
                <a:latin typeface="Georgia"/>
                <a:ea typeface="Georgia"/>
                <a:cs typeface="Georgia"/>
                <a:sym typeface="Georgia"/>
              </a:rPr>
              <a:t>understanding</a:t>
            </a:r>
            <a:r>
              <a:rPr lang="en" sz="1700">
                <a:solidFill>
                  <a:srgbClr val="1B4855"/>
                </a:solidFill>
                <a:latin typeface="Georgia"/>
                <a:ea typeface="Georgia"/>
                <a:cs typeface="Georgia"/>
                <a:sym typeface="Georgia"/>
              </a:rPr>
              <a:t> of how ‘those who are left behind’ are affected by drowning</a:t>
            </a:r>
            <a:endParaRPr sz="1700">
              <a:solidFill>
                <a:srgbClr val="1B4855"/>
              </a:solidFill>
              <a:latin typeface="Georgia"/>
              <a:ea typeface="Georgia"/>
              <a:cs typeface="Georgia"/>
              <a:sym typeface="Georgia"/>
            </a:endParaRPr>
          </a:p>
          <a:p>
            <a:pPr indent="0" lvl="0" marL="0" rtl="0" algn="l">
              <a:lnSpc>
                <a:spcPct val="90000"/>
              </a:lnSpc>
              <a:spcBef>
                <a:spcPts val="1800"/>
              </a:spcBef>
              <a:spcAft>
                <a:spcPts val="0"/>
              </a:spcAft>
              <a:buNone/>
            </a:pPr>
            <a:r>
              <a:rPr lang="en" sz="1700">
                <a:solidFill>
                  <a:srgbClr val="000000"/>
                </a:solidFill>
                <a:latin typeface="Arial"/>
                <a:ea typeface="Arial"/>
                <a:cs typeface="Arial"/>
                <a:sym typeface="Arial"/>
              </a:rPr>
              <a:t>•</a:t>
            </a:r>
            <a:r>
              <a:rPr lang="en" sz="1700">
                <a:solidFill>
                  <a:srgbClr val="1B4855"/>
                </a:solidFill>
                <a:latin typeface="Georgia"/>
                <a:ea typeface="Georgia"/>
                <a:cs typeface="Georgia"/>
                <a:sym typeface="Georgia"/>
              </a:rPr>
              <a:t>Explore the </a:t>
            </a:r>
            <a:r>
              <a:rPr b="1" lang="en" sz="1700" u="sng">
                <a:solidFill>
                  <a:srgbClr val="FF0000"/>
                </a:solidFill>
                <a:latin typeface="Georgia"/>
                <a:ea typeface="Georgia"/>
                <a:cs typeface="Georgia"/>
                <a:sym typeface="Georgia"/>
              </a:rPr>
              <a:t>decision making</a:t>
            </a:r>
            <a:r>
              <a:rPr lang="en" sz="1700">
                <a:solidFill>
                  <a:srgbClr val="1B4855"/>
                </a:solidFill>
                <a:latin typeface="Georgia"/>
                <a:ea typeface="Georgia"/>
                <a:cs typeface="Georgia"/>
                <a:sym typeface="Georgia"/>
              </a:rPr>
              <a:t> required to enjoy water safety </a:t>
            </a:r>
            <a:endParaRPr sz="1700">
              <a:solidFill>
                <a:srgbClr val="1B4855"/>
              </a:solidFill>
              <a:latin typeface="Georgia"/>
              <a:ea typeface="Georgia"/>
              <a:cs typeface="Georgia"/>
              <a:sym typeface="Georgia"/>
            </a:endParaRPr>
          </a:p>
          <a:p>
            <a:pPr indent="0" lvl="0" marL="0" rtl="0" algn="l">
              <a:lnSpc>
                <a:spcPct val="100000"/>
              </a:lnSpc>
              <a:spcBef>
                <a:spcPts val="0"/>
              </a:spcBef>
              <a:spcAft>
                <a:spcPts val="0"/>
              </a:spcAft>
              <a:buNone/>
            </a:pPr>
            <a:r>
              <a:t/>
            </a:r>
            <a:endParaRPr sz="11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4" name="Shape 2354"/>
        <p:cNvGrpSpPr/>
        <p:nvPr/>
      </p:nvGrpSpPr>
      <p:grpSpPr>
        <a:xfrm>
          <a:off x="0" y="0"/>
          <a:ext cx="0" cy="0"/>
          <a:chOff x="0" y="0"/>
          <a:chExt cx="0" cy="0"/>
        </a:xfrm>
      </p:grpSpPr>
      <p:sp>
        <p:nvSpPr>
          <p:cNvPr id="2355" name="Google Shape;2355;p55"/>
          <p:cNvSpPr txBox="1"/>
          <p:nvPr>
            <p:ph idx="1" type="body"/>
          </p:nvPr>
        </p:nvSpPr>
        <p:spPr>
          <a:xfrm>
            <a:off x="716600" y="1171575"/>
            <a:ext cx="7710600" cy="3431700"/>
          </a:xfrm>
          <a:prstGeom prst="rect">
            <a:avLst/>
          </a:prstGeom>
        </p:spPr>
        <p:txBody>
          <a:bodyPr anchorCtr="0" anchor="t" bIns="0" lIns="0" spcFirstLastPara="1" rIns="0" wrap="square" tIns="0">
            <a:noAutofit/>
          </a:bodyPr>
          <a:lstStyle/>
          <a:p>
            <a:pPr indent="-342900" lvl="0" marL="457200" rtl="0" algn="l">
              <a:spcBef>
                <a:spcPts val="0"/>
              </a:spcBef>
              <a:spcAft>
                <a:spcPts val="0"/>
              </a:spcAft>
              <a:buSzPts val="1800"/>
              <a:buChar char="●"/>
            </a:pPr>
            <a:r>
              <a:rPr lang="en" sz="1800"/>
              <a:t>Identify as many hazards as you can at the beach… </a:t>
            </a:r>
            <a:endParaRPr sz="1800"/>
          </a:p>
        </p:txBody>
      </p:sp>
      <p:sp>
        <p:nvSpPr>
          <p:cNvPr id="2356" name="Google Shape;2356;p55"/>
          <p:cNvSpPr txBox="1"/>
          <p:nvPr>
            <p:ph type="title"/>
          </p:nvPr>
        </p:nvSpPr>
        <p:spPr>
          <a:xfrm>
            <a:off x="720000" y="445025"/>
            <a:ext cx="7704000" cy="487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Spot the Dangers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0" name="Shape 2360"/>
        <p:cNvGrpSpPr/>
        <p:nvPr/>
      </p:nvGrpSpPr>
      <p:grpSpPr>
        <a:xfrm>
          <a:off x="0" y="0"/>
          <a:ext cx="0" cy="0"/>
          <a:chOff x="0" y="0"/>
          <a:chExt cx="0" cy="0"/>
        </a:xfrm>
      </p:grpSpPr>
      <p:sp>
        <p:nvSpPr>
          <p:cNvPr id="2361" name="Google Shape;2361;p56"/>
          <p:cNvSpPr txBox="1"/>
          <p:nvPr>
            <p:ph idx="1" type="body"/>
          </p:nvPr>
        </p:nvSpPr>
        <p:spPr>
          <a:xfrm>
            <a:off x="716600" y="1171575"/>
            <a:ext cx="7710600" cy="3431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362" name="Google Shape;2362;p56"/>
          <p:cNvSpPr txBox="1"/>
          <p:nvPr>
            <p:ph type="title"/>
          </p:nvPr>
        </p:nvSpPr>
        <p:spPr>
          <a:xfrm>
            <a:off x="720000" y="445025"/>
            <a:ext cx="7704000" cy="487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363" name="Google Shape;2363;p56"/>
          <p:cNvPicPr preferRelativeResize="0"/>
          <p:nvPr/>
        </p:nvPicPr>
        <p:blipFill>
          <a:blip r:embed="rId3">
            <a:alphaModFix/>
          </a:blip>
          <a:stretch>
            <a:fillRect/>
          </a:stretch>
        </p:blipFill>
        <p:spPr>
          <a:xfrm>
            <a:off x="623825" y="-53475"/>
            <a:ext cx="7965074" cy="5143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7" name="Shape 2367"/>
        <p:cNvGrpSpPr/>
        <p:nvPr/>
      </p:nvGrpSpPr>
      <p:grpSpPr>
        <a:xfrm>
          <a:off x="0" y="0"/>
          <a:ext cx="0" cy="0"/>
          <a:chOff x="0" y="0"/>
          <a:chExt cx="0" cy="0"/>
        </a:xfrm>
      </p:grpSpPr>
      <p:sp>
        <p:nvSpPr>
          <p:cNvPr id="2368" name="Google Shape;2368;p57"/>
          <p:cNvSpPr txBox="1"/>
          <p:nvPr>
            <p:ph idx="1" type="body"/>
          </p:nvPr>
        </p:nvSpPr>
        <p:spPr>
          <a:xfrm>
            <a:off x="716600" y="1171575"/>
            <a:ext cx="7710600" cy="3431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369" name="Google Shape;2369;p57"/>
          <p:cNvSpPr txBox="1"/>
          <p:nvPr>
            <p:ph type="title"/>
          </p:nvPr>
        </p:nvSpPr>
        <p:spPr>
          <a:xfrm>
            <a:off x="720000" y="445025"/>
            <a:ext cx="7704000" cy="487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370" name="Google Shape;2370;p57"/>
          <p:cNvPicPr preferRelativeResize="0"/>
          <p:nvPr/>
        </p:nvPicPr>
        <p:blipFill>
          <a:blip r:embed="rId3">
            <a:alphaModFix/>
          </a:blip>
          <a:stretch>
            <a:fillRect/>
          </a:stretch>
        </p:blipFill>
        <p:spPr>
          <a:xfrm>
            <a:off x="716600" y="-106925"/>
            <a:ext cx="7850899" cy="5143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4" name="Shape 2374"/>
        <p:cNvGrpSpPr/>
        <p:nvPr/>
      </p:nvGrpSpPr>
      <p:grpSpPr>
        <a:xfrm>
          <a:off x="0" y="0"/>
          <a:ext cx="0" cy="0"/>
          <a:chOff x="0" y="0"/>
          <a:chExt cx="0" cy="0"/>
        </a:xfrm>
      </p:grpSpPr>
      <p:sp>
        <p:nvSpPr>
          <p:cNvPr id="2375" name="Google Shape;2375;p58"/>
          <p:cNvSpPr txBox="1"/>
          <p:nvPr>
            <p:ph idx="1" type="body"/>
          </p:nvPr>
        </p:nvSpPr>
        <p:spPr>
          <a:xfrm>
            <a:off x="716600" y="1171575"/>
            <a:ext cx="7710600" cy="3431700"/>
          </a:xfrm>
          <a:prstGeom prst="rect">
            <a:avLst/>
          </a:prstGeom>
        </p:spPr>
        <p:txBody>
          <a:bodyPr anchorCtr="0" anchor="t" bIns="0" lIns="0" spcFirstLastPara="1" rIns="0" wrap="square" tIns="0">
            <a:noAutofit/>
          </a:bodyPr>
          <a:lstStyle/>
          <a:p>
            <a:pPr indent="0" lvl="0" marL="12700" rtl="0" algn="l">
              <a:lnSpc>
                <a:spcPct val="90000"/>
              </a:lnSpc>
              <a:spcBef>
                <a:spcPts val="1800"/>
              </a:spcBef>
              <a:spcAft>
                <a:spcPts val="0"/>
              </a:spcAft>
              <a:buNone/>
            </a:pPr>
            <a:r>
              <a:rPr lang="en" sz="2000">
                <a:solidFill>
                  <a:srgbClr val="000000"/>
                </a:solidFill>
                <a:latin typeface="Arial"/>
                <a:ea typeface="Arial"/>
                <a:cs typeface="Arial"/>
                <a:sym typeface="Arial"/>
              </a:rPr>
              <a:t>1.</a:t>
            </a:r>
            <a:r>
              <a:rPr lang="en" sz="2000">
                <a:solidFill>
                  <a:srgbClr val="1B4855"/>
                </a:solidFill>
                <a:latin typeface="Georgia"/>
                <a:ea typeface="Georgia"/>
                <a:cs typeface="Georgia"/>
                <a:sym typeface="Georgia"/>
              </a:rPr>
              <a:t>Open the document “Drowning It’s Up To You – Student Quiz”</a:t>
            </a:r>
            <a:endParaRPr sz="2000">
              <a:solidFill>
                <a:srgbClr val="1B4855"/>
              </a:solidFill>
              <a:latin typeface="Georgia"/>
              <a:ea typeface="Georgia"/>
              <a:cs typeface="Georgia"/>
              <a:sym typeface="Georgia"/>
            </a:endParaRPr>
          </a:p>
          <a:p>
            <a:pPr indent="0" lvl="0" marL="12700" rtl="0" algn="l">
              <a:lnSpc>
                <a:spcPct val="90000"/>
              </a:lnSpc>
              <a:spcBef>
                <a:spcPts val="1800"/>
              </a:spcBef>
              <a:spcAft>
                <a:spcPts val="0"/>
              </a:spcAft>
              <a:buNone/>
            </a:pPr>
            <a:r>
              <a:rPr lang="en" sz="2000">
                <a:solidFill>
                  <a:srgbClr val="000000"/>
                </a:solidFill>
                <a:latin typeface="Arial"/>
                <a:ea typeface="Arial"/>
                <a:cs typeface="Arial"/>
                <a:sym typeface="Arial"/>
              </a:rPr>
              <a:t>2.</a:t>
            </a:r>
            <a:r>
              <a:rPr lang="en" sz="2000">
                <a:solidFill>
                  <a:srgbClr val="1B4855"/>
                </a:solidFill>
                <a:latin typeface="Georgia"/>
                <a:ea typeface="Georgia"/>
                <a:cs typeface="Georgia"/>
                <a:sym typeface="Georgia"/>
              </a:rPr>
              <a:t>Set as Google Classroom/ Teams Quiz (or print for students to complete whilst watching the video)</a:t>
            </a:r>
            <a:endParaRPr sz="2000">
              <a:solidFill>
                <a:srgbClr val="1B4855"/>
              </a:solidFill>
              <a:latin typeface="Georgia"/>
              <a:ea typeface="Georgia"/>
              <a:cs typeface="Georgia"/>
              <a:sym typeface="Georgia"/>
            </a:endParaRPr>
          </a:p>
          <a:p>
            <a:pPr indent="0" lvl="0" marL="12700" rtl="0" algn="l">
              <a:lnSpc>
                <a:spcPct val="90000"/>
              </a:lnSpc>
              <a:spcBef>
                <a:spcPts val="1800"/>
              </a:spcBef>
              <a:spcAft>
                <a:spcPts val="0"/>
              </a:spcAft>
              <a:buNone/>
            </a:pPr>
            <a:r>
              <a:rPr lang="en" sz="2000">
                <a:solidFill>
                  <a:srgbClr val="000000"/>
                </a:solidFill>
                <a:latin typeface="Arial"/>
                <a:ea typeface="Arial"/>
                <a:cs typeface="Arial"/>
                <a:sym typeface="Arial"/>
              </a:rPr>
              <a:t>3.</a:t>
            </a:r>
            <a:r>
              <a:rPr lang="en" sz="2000">
                <a:solidFill>
                  <a:srgbClr val="1B4855"/>
                </a:solidFill>
                <a:latin typeface="Georgia"/>
                <a:ea typeface="Georgia"/>
                <a:cs typeface="Georgia"/>
                <a:sym typeface="Georgia"/>
              </a:rPr>
              <a:t>Students complete the Quiz</a:t>
            </a:r>
            <a:endParaRPr sz="2000">
              <a:solidFill>
                <a:srgbClr val="1B4855"/>
              </a:solidFill>
              <a:latin typeface="Georgia"/>
              <a:ea typeface="Georgia"/>
              <a:cs typeface="Georgia"/>
              <a:sym typeface="Georgia"/>
            </a:endParaRPr>
          </a:p>
          <a:p>
            <a:pPr indent="0" lvl="0" marL="12700" rtl="0" algn="l">
              <a:lnSpc>
                <a:spcPct val="90000"/>
              </a:lnSpc>
              <a:spcBef>
                <a:spcPts val="1800"/>
              </a:spcBef>
              <a:spcAft>
                <a:spcPts val="0"/>
              </a:spcAft>
              <a:buNone/>
            </a:pPr>
            <a:r>
              <a:rPr lang="en" sz="2000">
                <a:solidFill>
                  <a:srgbClr val="000000"/>
                </a:solidFill>
                <a:latin typeface="Arial"/>
                <a:ea typeface="Arial"/>
                <a:cs typeface="Arial"/>
                <a:sym typeface="Arial"/>
              </a:rPr>
              <a:t>4.</a:t>
            </a:r>
            <a:r>
              <a:rPr lang="en" sz="2000">
                <a:solidFill>
                  <a:srgbClr val="1B4855"/>
                </a:solidFill>
                <a:latin typeface="Georgia"/>
                <a:ea typeface="Georgia"/>
                <a:cs typeface="Georgia"/>
                <a:sym typeface="Georgia"/>
              </a:rPr>
              <a:t>Answers are provided. </a:t>
            </a:r>
            <a:endParaRPr sz="2000">
              <a:solidFill>
                <a:srgbClr val="1B4855"/>
              </a:solidFill>
              <a:latin typeface="Georgia"/>
              <a:ea typeface="Georgia"/>
              <a:cs typeface="Georgia"/>
              <a:sym typeface="Georgia"/>
            </a:endParaRPr>
          </a:p>
          <a:p>
            <a:pPr indent="0" lvl="0" marL="0" rtl="0" algn="l">
              <a:spcBef>
                <a:spcPts val="0"/>
              </a:spcBef>
              <a:spcAft>
                <a:spcPts val="0"/>
              </a:spcAft>
              <a:buNone/>
            </a:pPr>
            <a:r>
              <a:t/>
            </a:r>
            <a:endParaRPr/>
          </a:p>
        </p:txBody>
      </p:sp>
      <p:sp>
        <p:nvSpPr>
          <p:cNvPr id="2376" name="Google Shape;2376;p58"/>
          <p:cNvSpPr txBox="1"/>
          <p:nvPr>
            <p:ph type="title"/>
          </p:nvPr>
        </p:nvSpPr>
        <p:spPr>
          <a:xfrm>
            <a:off x="720000" y="445025"/>
            <a:ext cx="7704000" cy="487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Task 1 </a:t>
            </a:r>
            <a:endParaRPr/>
          </a:p>
        </p:txBody>
      </p:sp>
      <p:pic>
        <p:nvPicPr>
          <p:cNvPr id="2377" name="Google Shape;2377;p58"/>
          <p:cNvPicPr preferRelativeResize="0"/>
          <p:nvPr/>
        </p:nvPicPr>
        <p:blipFill>
          <a:blip r:embed="rId3">
            <a:alphaModFix/>
          </a:blip>
          <a:stretch>
            <a:fillRect/>
          </a:stretch>
        </p:blipFill>
        <p:spPr>
          <a:xfrm>
            <a:off x="7261308" y="3937567"/>
            <a:ext cx="1165875" cy="7761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81" name="Shape 2381"/>
        <p:cNvGrpSpPr/>
        <p:nvPr/>
      </p:nvGrpSpPr>
      <p:grpSpPr>
        <a:xfrm>
          <a:off x="0" y="0"/>
          <a:ext cx="0" cy="0"/>
          <a:chOff x="0" y="0"/>
          <a:chExt cx="0" cy="0"/>
        </a:xfrm>
      </p:grpSpPr>
      <p:sp>
        <p:nvSpPr>
          <p:cNvPr id="2382" name="Google Shape;2382;p59"/>
          <p:cNvSpPr txBox="1"/>
          <p:nvPr>
            <p:ph type="title"/>
          </p:nvPr>
        </p:nvSpPr>
        <p:spPr>
          <a:xfrm>
            <a:off x="1865100" y="3789100"/>
            <a:ext cx="5413800" cy="814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Drowning - Don’t let it be You.</a:t>
            </a:r>
            <a:endParaRPr/>
          </a:p>
        </p:txBody>
      </p:sp>
      <p:grpSp>
        <p:nvGrpSpPr>
          <p:cNvPr id="2383" name="Google Shape;2383;p59"/>
          <p:cNvGrpSpPr/>
          <p:nvPr/>
        </p:nvGrpSpPr>
        <p:grpSpPr>
          <a:xfrm>
            <a:off x="8368356" y="4425930"/>
            <a:ext cx="582087" cy="613193"/>
            <a:chOff x="8368356" y="4425930"/>
            <a:chExt cx="582087" cy="613193"/>
          </a:xfrm>
        </p:grpSpPr>
        <p:sp>
          <p:nvSpPr>
            <p:cNvPr id="2384" name="Google Shape;2384;p59"/>
            <p:cNvSpPr/>
            <p:nvPr/>
          </p:nvSpPr>
          <p:spPr>
            <a:xfrm>
              <a:off x="8368356" y="4425930"/>
              <a:ext cx="582087" cy="613193"/>
            </a:xfrm>
            <a:custGeom>
              <a:rect b="b" l="l" r="r" t="t"/>
              <a:pathLst>
                <a:path extrusionOk="0" h="11404" w="10825">
                  <a:moveTo>
                    <a:pt x="6073" y="1"/>
                  </a:moveTo>
                  <a:cubicBezTo>
                    <a:pt x="5857" y="1"/>
                    <a:pt x="5640" y="113"/>
                    <a:pt x="5530" y="350"/>
                  </a:cubicBezTo>
                  <a:lnTo>
                    <a:pt x="4238" y="3169"/>
                  </a:lnTo>
                  <a:lnTo>
                    <a:pt x="1127" y="2337"/>
                  </a:lnTo>
                  <a:cubicBezTo>
                    <a:pt x="1071" y="2322"/>
                    <a:pt x="1017" y="2315"/>
                    <a:pt x="965" y="2315"/>
                  </a:cubicBezTo>
                  <a:cubicBezTo>
                    <a:pt x="511" y="2315"/>
                    <a:pt x="198" y="2836"/>
                    <a:pt x="470" y="3246"/>
                  </a:cubicBezTo>
                  <a:lnTo>
                    <a:pt x="2228" y="5924"/>
                  </a:lnTo>
                  <a:lnTo>
                    <a:pt x="307" y="8524"/>
                  </a:lnTo>
                  <a:cubicBezTo>
                    <a:pt x="0" y="8940"/>
                    <a:pt x="323" y="9485"/>
                    <a:pt x="785" y="9485"/>
                  </a:cubicBezTo>
                  <a:cubicBezTo>
                    <a:pt x="845" y="9485"/>
                    <a:pt x="908" y="9475"/>
                    <a:pt x="972" y="9455"/>
                  </a:cubicBezTo>
                  <a:lnTo>
                    <a:pt x="4315" y="8391"/>
                  </a:lnTo>
                  <a:lnTo>
                    <a:pt x="7222" y="11228"/>
                  </a:lnTo>
                  <a:cubicBezTo>
                    <a:pt x="7346" y="11350"/>
                    <a:pt x="7493" y="11404"/>
                    <a:pt x="7637" y="11404"/>
                  </a:cubicBezTo>
                  <a:cubicBezTo>
                    <a:pt x="7994" y="11404"/>
                    <a:pt x="8329" y="11074"/>
                    <a:pt x="8223" y="10652"/>
                  </a:cubicBezTo>
                  <a:lnTo>
                    <a:pt x="7392" y="7320"/>
                  </a:lnTo>
                  <a:lnTo>
                    <a:pt x="10359" y="5706"/>
                  </a:lnTo>
                  <a:cubicBezTo>
                    <a:pt x="10824" y="5452"/>
                    <a:pt x="10758" y="4764"/>
                    <a:pt x="10251" y="4606"/>
                  </a:cubicBezTo>
                  <a:lnTo>
                    <a:pt x="7196" y="3653"/>
                  </a:lnTo>
                  <a:lnTo>
                    <a:pt x="6671" y="505"/>
                  </a:lnTo>
                  <a:cubicBezTo>
                    <a:pt x="6616" y="178"/>
                    <a:pt x="6345" y="1"/>
                    <a:pt x="607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5" name="Google Shape;2385;p59"/>
            <p:cNvSpPr/>
            <p:nvPr/>
          </p:nvSpPr>
          <p:spPr>
            <a:xfrm>
              <a:off x="8659583" y="4493304"/>
              <a:ext cx="36565" cy="161256"/>
            </a:xfrm>
            <a:custGeom>
              <a:rect b="b" l="l" r="r" t="t"/>
              <a:pathLst>
                <a:path extrusionOk="0" h="2999" w="680">
                  <a:moveTo>
                    <a:pt x="567" y="1"/>
                  </a:moveTo>
                  <a:cubicBezTo>
                    <a:pt x="516" y="1"/>
                    <a:pt x="468" y="39"/>
                    <a:pt x="458" y="90"/>
                  </a:cubicBezTo>
                  <a:lnTo>
                    <a:pt x="310" y="1017"/>
                  </a:lnTo>
                  <a:cubicBezTo>
                    <a:pt x="299" y="1077"/>
                    <a:pt x="340" y="1132"/>
                    <a:pt x="399" y="1143"/>
                  </a:cubicBezTo>
                  <a:lnTo>
                    <a:pt x="413" y="1143"/>
                  </a:lnTo>
                  <a:cubicBezTo>
                    <a:pt x="466" y="1143"/>
                    <a:pt x="510" y="1106"/>
                    <a:pt x="521" y="1055"/>
                  </a:cubicBezTo>
                  <a:lnTo>
                    <a:pt x="669" y="127"/>
                  </a:lnTo>
                  <a:cubicBezTo>
                    <a:pt x="679" y="68"/>
                    <a:pt x="639" y="13"/>
                    <a:pt x="580" y="1"/>
                  </a:cubicBezTo>
                  <a:cubicBezTo>
                    <a:pt x="576" y="1"/>
                    <a:pt x="571" y="1"/>
                    <a:pt x="567" y="1"/>
                  </a:cubicBezTo>
                  <a:close/>
                  <a:moveTo>
                    <a:pt x="267" y="1855"/>
                  </a:moveTo>
                  <a:cubicBezTo>
                    <a:pt x="216" y="1855"/>
                    <a:pt x="169" y="1890"/>
                    <a:pt x="159" y="1945"/>
                  </a:cubicBezTo>
                  <a:lnTo>
                    <a:pt x="7" y="2872"/>
                  </a:lnTo>
                  <a:cubicBezTo>
                    <a:pt x="0" y="2932"/>
                    <a:pt x="41" y="2987"/>
                    <a:pt x="96" y="2998"/>
                  </a:cubicBezTo>
                  <a:lnTo>
                    <a:pt x="114" y="2998"/>
                  </a:lnTo>
                  <a:cubicBezTo>
                    <a:pt x="166" y="2998"/>
                    <a:pt x="210" y="2961"/>
                    <a:pt x="218" y="2909"/>
                  </a:cubicBezTo>
                  <a:lnTo>
                    <a:pt x="369" y="1982"/>
                  </a:lnTo>
                  <a:cubicBezTo>
                    <a:pt x="380" y="1923"/>
                    <a:pt x="340" y="1868"/>
                    <a:pt x="280" y="1856"/>
                  </a:cubicBezTo>
                  <a:cubicBezTo>
                    <a:pt x="276" y="1856"/>
                    <a:pt x="271" y="1855"/>
                    <a:pt x="267" y="185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6" name="Google Shape;2386;p59"/>
            <p:cNvSpPr/>
            <p:nvPr/>
          </p:nvSpPr>
          <p:spPr>
            <a:xfrm>
              <a:off x="8628557" y="4692739"/>
              <a:ext cx="35221" cy="34251"/>
            </a:xfrm>
            <a:custGeom>
              <a:rect b="b" l="l" r="r" t="t"/>
              <a:pathLst>
                <a:path extrusionOk="0" h="637" w="655">
                  <a:moveTo>
                    <a:pt x="544" y="1"/>
                  </a:moveTo>
                  <a:cubicBezTo>
                    <a:pt x="490" y="1"/>
                    <a:pt x="443" y="39"/>
                    <a:pt x="436" y="91"/>
                  </a:cubicBezTo>
                  <a:lnTo>
                    <a:pt x="396" y="349"/>
                  </a:lnTo>
                  <a:lnTo>
                    <a:pt x="182" y="201"/>
                  </a:lnTo>
                  <a:cubicBezTo>
                    <a:pt x="163" y="188"/>
                    <a:pt x="142" y="182"/>
                    <a:pt x="121" y="182"/>
                  </a:cubicBezTo>
                  <a:cubicBezTo>
                    <a:pt x="87" y="182"/>
                    <a:pt x="54" y="198"/>
                    <a:pt x="34" y="227"/>
                  </a:cubicBezTo>
                  <a:cubicBezTo>
                    <a:pt x="1" y="279"/>
                    <a:pt x="11" y="345"/>
                    <a:pt x="59" y="379"/>
                  </a:cubicBezTo>
                  <a:lnTo>
                    <a:pt x="410" y="619"/>
                  </a:lnTo>
                  <a:cubicBezTo>
                    <a:pt x="429" y="630"/>
                    <a:pt x="451" y="637"/>
                    <a:pt x="473" y="637"/>
                  </a:cubicBezTo>
                  <a:cubicBezTo>
                    <a:pt x="488" y="637"/>
                    <a:pt x="503" y="633"/>
                    <a:pt x="514" y="630"/>
                  </a:cubicBezTo>
                  <a:cubicBezTo>
                    <a:pt x="547" y="615"/>
                    <a:pt x="574" y="582"/>
                    <a:pt x="577" y="548"/>
                  </a:cubicBezTo>
                  <a:lnTo>
                    <a:pt x="647" y="127"/>
                  </a:lnTo>
                  <a:cubicBezTo>
                    <a:pt x="654" y="68"/>
                    <a:pt x="618" y="13"/>
                    <a:pt x="558" y="2"/>
                  </a:cubicBezTo>
                  <a:cubicBezTo>
                    <a:pt x="553" y="1"/>
                    <a:pt x="549" y="1"/>
                    <a:pt x="54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7" name="Google Shape;2387;p59"/>
            <p:cNvSpPr/>
            <p:nvPr/>
          </p:nvSpPr>
          <p:spPr>
            <a:xfrm>
              <a:off x="8450572" y="4598856"/>
              <a:ext cx="148466" cy="86032"/>
            </a:xfrm>
            <a:custGeom>
              <a:rect b="b" l="l" r="r" t="t"/>
              <a:pathLst>
                <a:path extrusionOk="0" h="1600" w="2761">
                  <a:moveTo>
                    <a:pt x="123" y="0"/>
                  </a:moveTo>
                  <a:cubicBezTo>
                    <a:pt x="83" y="0"/>
                    <a:pt x="45" y="22"/>
                    <a:pt x="27" y="60"/>
                  </a:cubicBezTo>
                  <a:cubicBezTo>
                    <a:pt x="0" y="111"/>
                    <a:pt x="19" y="178"/>
                    <a:pt x="75" y="203"/>
                  </a:cubicBezTo>
                  <a:lnTo>
                    <a:pt x="931" y="632"/>
                  </a:lnTo>
                  <a:cubicBezTo>
                    <a:pt x="946" y="640"/>
                    <a:pt x="965" y="643"/>
                    <a:pt x="980" y="643"/>
                  </a:cubicBezTo>
                  <a:cubicBezTo>
                    <a:pt x="1020" y="643"/>
                    <a:pt x="1057" y="621"/>
                    <a:pt x="1076" y="584"/>
                  </a:cubicBezTo>
                  <a:cubicBezTo>
                    <a:pt x="1101" y="529"/>
                    <a:pt x="1079" y="466"/>
                    <a:pt x="1028" y="440"/>
                  </a:cubicBezTo>
                  <a:lnTo>
                    <a:pt x="171" y="11"/>
                  </a:lnTo>
                  <a:cubicBezTo>
                    <a:pt x="155" y="4"/>
                    <a:pt x="139" y="0"/>
                    <a:pt x="123" y="0"/>
                  </a:cubicBezTo>
                  <a:close/>
                  <a:moveTo>
                    <a:pt x="1839" y="858"/>
                  </a:moveTo>
                  <a:cubicBezTo>
                    <a:pt x="1800" y="858"/>
                    <a:pt x="1763" y="879"/>
                    <a:pt x="1744" y="916"/>
                  </a:cubicBezTo>
                  <a:cubicBezTo>
                    <a:pt x="1719" y="969"/>
                    <a:pt x="1737" y="1031"/>
                    <a:pt x="1792" y="1061"/>
                  </a:cubicBezTo>
                  <a:lnTo>
                    <a:pt x="1884" y="1105"/>
                  </a:lnTo>
                  <a:lnTo>
                    <a:pt x="2579" y="1581"/>
                  </a:lnTo>
                  <a:cubicBezTo>
                    <a:pt x="2598" y="1593"/>
                    <a:pt x="2620" y="1600"/>
                    <a:pt x="2638" y="1600"/>
                  </a:cubicBezTo>
                  <a:cubicBezTo>
                    <a:pt x="2672" y="1600"/>
                    <a:pt x="2704" y="1581"/>
                    <a:pt x="2727" y="1552"/>
                  </a:cubicBezTo>
                  <a:cubicBezTo>
                    <a:pt x="2760" y="1504"/>
                    <a:pt x="2749" y="1438"/>
                    <a:pt x="2697" y="1404"/>
                  </a:cubicBezTo>
                  <a:lnTo>
                    <a:pt x="1992" y="920"/>
                  </a:lnTo>
                  <a:lnTo>
                    <a:pt x="1884" y="868"/>
                  </a:lnTo>
                  <a:cubicBezTo>
                    <a:pt x="1870" y="861"/>
                    <a:pt x="1854" y="858"/>
                    <a:pt x="1839" y="85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8" name="Google Shape;2388;p59"/>
            <p:cNvSpPr/>
            <p:nvPr/>
          </p:nvSpPr>
          <p:spPr>
            <a:xfrm>
              <a:off x="8664530" y="4778718"/>
              <a:ext cx="108889" cy="201960"/>
            </a:xfrm>
            <a:custGeom>
              <a:rect b="b" l="l" r="r" t="t"/>
              <a:pathLst>
                <a:path extrusionOk="0" h="3756" w="2025">
                  <a:moveTo>
                    <a:pt x="120" y="1"/>
                  </a:moveTo>
                  <a:cubicBezTo>
                    <a:pt x="110" y="1"/>
                    <a:pt x="100" y="3"/>
                    <a:pt x="89" y="6"/>
                  </a:cubicBezTo>
                  <a:cubicBezTo>
                    <a:pt x="33" y="21"/>
                    <a:pt x="0" y="79"/>
                    <a:pt x="15" y="135"/>
                  </a:cubicBezTo>
                  <a:lnTo>
                    <a:pt x="181" y="759"/>
                  </a:lnTo>
                  <a:cubicBezTo>
                    <a:pt x="185" y="767"/>
                    <a:pt x="188" y="778"/>
                    <a:pt x="193" y="785"/>
                  </a:cubicBezTo>
                  <a:cubicBezTo>
                    <a:pt x="200" y="797"/>
                    <a:pt x="222" y="841"/>
                    <a:pt x="263" y="915"/>
                  </a:cubicBezTo>
                  <a:cubicBezTo>
                    <a:pt x="285" y="952"/>
                    <a:pt x="321" y="970"/>
                    <a:pt x="358" y="970"/>
                  </a:cubicBezTo>
                  <a:cubicBezTo>
                    <a:pt x="374" y="970"/>
                    <a:pt x="392" y="966"/>
                    <a:pt x="410" y="955"/>
                  </a:cubicBezTo>
                  <a:cubicBezTo>
                    <a:pt x="462" y="930"/>
                    <a:pt x="481" y="863"/>
                    <a:pt x="451" y="811"/>
                  </a:cubicBezTo>
                  <a:cubicBezTo>
                    <a:pt x="421" y="759"/>
                    <a:pt x="399" y="722"/>
                    <a:pt x="384" y="693"/>
                  </a:cubicBezTo>
                  <a:lnTo>
                    <a:pt x="222" y="79"/>
                  </a:lnTo>
                  <a:cubicBezTo>
                    <a:pt x="210" y="34"/>
                    <a:pt x="168" y="1"/>
                    <a:pt x="120" y="1"/>
                  </a:cubicBezTo>
                  <a:close/>
                  <a:moveTo>
                    <a:pt x="744" y="1455"/>
                  </a:moveTo>
                  <a:cubicBezTo>
                    <a:pt x="726" y="1455"/>
                    <a:pt x="708" y="1459"/>
                    <a:pt x="691" y="1469"/>
                  </a:cubicBezTo>
                  <a:cubicBezTo>
                    <a:pt x="640" y="1494"/>
                    <a:pt x="621" y="1561"/>
                    <a:pt x="650" y="1613"/>
                  </a:cubicBezTo>
                  <a:lnTo>
                    <a:pt x="1038" y="2307"/>
                  </a:lnTo>
                  <a:cubicBezTo>
                    <a:pt x="1057" y="2345"/>
                    <a:pt x="1093" y="2362"/>
                    <a:pt x="1131" y="2362"/>
                  </a:cubicBezTo>
                  <a:cubicBezTo>
                    <a:pt x="1149" y="2362"/>
                    <a:pt x="1168" y="2359"/>
                    <a:pt x="1182" y="2352"/>
                  </a:cubicBezTo>
                  <a:cubicBezTo>
                    <a:pt x="1234" y="2322"/>
                    <a:pt x="1252" y="2256"/>
                    <a:pt x="1223" y="2204"/>
                  </a:cubicBezTo>
                  <a:lnTo>
                    <a:pt x="839" y="1509"/>
                  </a:lnTo>
                  <a:cubicBezTo>
                    <a:pt x="819" y="1475"/>
                    <a:pt x="781" y="1455"/>
                    <a:pt x="744" y="1455"/>
                  </a:cubicBezTo>
                  <a:close/>
                  <a:moveTo>
                    <a:pt x="1516" y="2847"/>
                  </a:moveTo>
                  <a:cubicBezTo>
                    <a:pt x="1498" y="2847"/>
                    <a:pt x="1480" y="2852"/>
                    <a:pt x="1463" y="2861"/>
                  </a:cubicBezTo>
                  <a:cubicBezTo>
                    <a:pt x="1412" y="2887"/>
                    <a:pt x="1393" y="2954"/>
                    <a:pt x="1422" y="3005"/>
                  </a:cubicBezTo>
                  <a:lnTo>
                    <a:pt x="1811" y="3704"/>
                  </a:lnTo>
                  <a:cubicBezTo>
                    <a:pt x="1828" y="3737"/>
                    <a:pt x="1866" y="3755"/>
                    <a:pt x="1903" y="3755"/>
                  </a:cubicBezTo>
                  <a:cubicBezTo>
                    <a:pt x="1922" y="3755"/>
                    <a:pt x="1936" y="3752"/>
                    <a:pt x="1954" y="3745"/>
                  </a:cubicBezTo>
                  <a:cubicBezTo>
                    <a:pt x="2006" y="3714"/>
                    <a:pt x="2024" y="3652"/>
                    <a:pt x="1995" y="3600"/>
                  </a:cubicBezTo>
                  <a:lnTo>
                    <a:pt x="1611" y="2902"/>
                  </a:lnTo>
                  <a:cubicBezTo>
                    <a:pt x="1591" y="2867"/>
                    <a:pt x="1554" y="2847"/>
                    <a:pt x="1516" y="284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9" name="Google Shape;2389;p59"/>
            <p:cNvSpPr/>
            <p:nvPr/>
          </p:nvSpPr>
          <p:spPr>
            <a:xfrm>
              <a:off x="8627750" y="4715484"/>
              <a:ext cx="38609" cy="33768"/>
            </a:xfrm>
            <a:custGeom>
              <a:rect b="b" l="l" r="r" t="t"/>
              <a:pathLst>
                <a:path extrusionOk="0" h="628" w="718">
                  <a:moveTo>
                    <a:pt x="490" y="1"/>
                  </a:moveTo>
                  <a:cubicBezTo>
                    <a:pt x="470" y="1"/>
                    <a:pt x="451" y="6"/>
                    <a:pt x="433" y="14"/>
                  </a:cubicBezTo>
                  <a:lnTo>
                    <a:pt x="67" y="240"/>
                  </a:lnTo>
                  <a:cubicBezTo>
                    <a:pt x="16" y="270"/>
                    <a:pt x="1" y="336"/>
                    <a:pt x="30" y="384"/>
                  </a:cubicBezTo>
                  <a:cubicBezTo>
                    <a:pt x="52" y="418"/>
                    <a:pt x="87" y="436"/>
                    <a:pt x="123" y="436"/>
                  </a:cubicBezTo>
                  <a:cubicBezTo>
                    <a:pt x="142" y="436"/>
                    <a:pt x="161" y="431"/>
                    <a:pt x="178" y="421"/>
                  </a:cubicBezTo>
                  <a:lnTo>
                    <a:pt x="422" y="273"/>
                  </a:lnTo>
                  <a:lnTo>
                    <a:pt x="495" y="546"/>
                  </a:lnTo>
                  <a:cubicBezTo>
                    <a:pt x="507" y="595"/>
                    <a:pt x="551" y="628"/>
                    <a:pt x="599" y="628"/>
                  </a:cubicBezTo>
                  <a:cubicBezTo>
                    <a:pt x="606" y="628"/>
                    <a:pt x="618" y="624"/>
                    <a:pt x="625" y="624"/>
                  </a:cubicBezTo>
                  <a:cubicBezTo>
                    <a:pt x="681" y="609"/>
                    <a:pt x="717" y="551"/>
                    <a:pt x="703" y="491"/>
                  </a:cubicBezTo>
                  <a:lnTo>
                    <a:pt x="592" y="81"/>
                  </a:lnTo>
                  <a:cubicBezTo>
                    <a:pt x="581" y="48"/>
                    <a:pt x="558" y="22"/>
                    <a:pt x="529" y="7"/>
                  </a:cubicBezTo>
                  <a:cubicBezTo>
                    <a:pt x="516" y="3"/>
                    <a:pt x="503" y="1"/>
                    <a:pt x="49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0" name="Google Shape;2390;p59"/>
            <p:cNvSpPr/>
            <p:nvPr/>
          </p:nvSpPr>
          <p:spPr>
            <a:xfrm>
              <a:off x="8427343" y="4749198"/>
              <a:ext cx="177826" cy="138673"/>
            </a:xfrm>
            <a:custGeom>
              <a:rect b="b" l="l" r="r" t="t"/>
              <a:pathLst>
                <a:path extrusionOk="0" h="2579" w="3307">
                  <a:moveTo>
                    <a:pt x="3186" y="0"/>
                  </a:moveTo>
                  <a:cubicBezTo>
                    <a:pt x="3167" y="0"/>
                    <a:pt x="3147" y="5"/>
                    <a:pt x="3129" y="16"/>
                  </a:cubicBezTo>
                  <a:lnTo>
                    <a:pt x="2468" y="418"/>
                  </a:lnTo>
                  <a:cubicBezTo>
                    <a:pt x="2417" y="451"/>
                    <a:pt x="2401" y="518"/>
                    <a:pt x="2432" y="566"/>
                  </a:cubicBezTo>
                  <a:cubicBezTo>
                    <a:pt x="2454" y="599"/>
                    <a:pt x="2487" y="618"/>
                    <a:pt x="2524" y="618"/>
                  </a:cubicBezTo>
                  <a:cubicBezTo>
                    <a:pt x="2542" y="618"/>
                    <a:pt x="2560" y="614"/>
                    <a:pt x="2579" y="603"/>
                  </a:cubicBezTo>
                  <a:lnTo>
                    <a:pt x="3240" y="197"/>
                  </a:lnTo>
                  <a:cubicBezTo>
                    <a:pt x="3292" y="167"/>
                    <a:pt x="3307" y="101"/>
                    <a:pt x="3277" y="52"/>
                  </a:cubicBezTo>
                  <a:cubicBezTo>
                    <a:pt x="3258" y="18"/>
                    <a:pt x="3222" y="0"/>
                    <a:pt x="3186" y="0"/>
                  </a:cubicBezTo>
                  <a:close/>
                  <a:moveTo>
                    <a:pt x="1874" y="831"/>
                  </a:moveTo>
                  <a:cubicBezTo>
                    <a:pt x="1849" y="831"/>
                    <a:pt x="1823" y="839"/>
                    <a:pt x="1803" y="858"/>
                  </a:cubicBezTo>
                  <a:lnTo>
                    <a:pt x="1220" y="1368"/>
                  </a:lnTo>
                  <a:cubicBezTo>
                    <a:pt x="1175" y="1409"/>
                    <a:pt x="1172" y="1475"/>
                    <a:pt x="1208" y="1519"/>
                  </a:cubicBezTo>
                  <a:cubicBezTo>
                    <a:pt x="1230" y="1542"/>
                    <a:pt x="1260" y="1556"/>
                    <a:pt x="1290" y="1556"/>
                  </a:cubicBezTo>
                  <a:cubicBezTo>
                    <a:pt x="1315" y="1556"/>
                    <a:pt x="1341" y="1545"/>
                    <a:pt x="1360" y="1530"/>
                  </a:cubicBezTo>
                  <a:lnTo>
                    <a:pt x="1944" y="1017"/>
                  </a:lnTo>
                  <a:cubicBezTo>
                    <a:pt x="1988" y="980"/>
                    <a:pt x="1995" y="909"/>
                    <a:pt x="1955" y="865"/>
                  </a:cubicBezTo>
                  <a:cubicBezTo>
                    <a:pt x="1934" y="843"/>
                    <a:pt x="1904" y="831"/>
                    <a:pt x="1874" y="831"/>
                  </a:cubicBezTo>
                  <a:close/>
                  <a:moveTo>
                    <a:pt x="708" y="1853"/>
                  </a:moveTo>
                  <a:cubicBezTo>
                    <a:pt x="683" y="1853"/>
                    <a:pt x="657" y="1862"/>
                    <a:pt x="636" y="1881"/>
                  </a:cubicBezTo>
                  <a:lnTo>
                    <a:pt x="48" y="2391"/>
                  </a:lnTo>
                  <a:cubicBezTo>
                    <a:pt x="4" y="2432"/>
                    <a:pt x="1" y="2498"/>
                    <a:pt x="41" y="2543"/>
                  </a:cubicBezTo>
                  <a:cubicBezTo>
                    <a:pt x="60" y="2565"/>
                    <a:pt x="89" y="2579"/>
                    <a:pt x="119" y="2579"/>
                  </a:cubicBezTo>
                  <a:cubicBezTo>
                    <a:pt x="144" y="2579"/>
                    <a:pt x="171" y="2568"/>
                    <a:pt x="189" y="2553"/>
                  </a:cubicBezTo>
                  <a:lnTo>
                    <a:pt x="776" y="2040"/>
                  </a:lnTo>
                  <a:cubicBezTo>
                    <a:pt x="821" y="2003"/>
                    <a:pt x="824" y="1933"/>
                    <a:pt x="787" y="1888"/>
                  </a:cubicBezTo>
                  <a:cubicBezTo>
                    <a:pt x="766" y="1865"/>
                    <a:pt x="737" y="1853"/>
                    <a:pt x="708" y="185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1" name="Google Shape;2391;p59"/>
            <p:cNvSpPr/>
            <p:nvPr/>
          </p:nvSpPr>
          <p:spPr>
            <a:xfrm>
              <a:off x="8912041" y="4689943"/>
              <a:ext cx="35167" cy="14410"/>
            </a:xfrm>
            <a:custGeom>
              <a:rect b="b" l="l" r="r" t="t"/>
              <a:pathLst>
                <a:path extrusionOk="0" h="268" w="654">
                  <a:moveTo>
                    <a:pt x="537" y="1"/>
                  </a:moveTo>
                  <a:cubicBezTo>
                    <a:pt x="533" y="1"/>
                    <a:pt x="529" y="1"/>
                    <a:pt x="524" y="2"/>
                  </a:cubicBezTo>
                  <a:lnTo>
                    <a:pt x="103" y="54"/>
                  </a:lnTo>
                  <a:cubicBezTo>
                    <a:pt x="45" y="61"/>
                    <a:pt x="0" y="117"/>
                    <a:pt x="11" y="175"/>
                  </a:cubicBezTo>
                  <a:cubicBezTo>
                    <a:pt x="15" y="228"/>
                    <a:pt x="62" y="268"/>
                    <a:pt x="115" y="268"/>
                  </a:cubicBezTo>
                  <a:lnTo>
                    <a:pt x="129" y="268"/>
                  </a:lnTo>
                  <a:lnTo>
                    <a:pt x="555" y="213"/>
                  </a:lnTo>
                  <a:cubicBezTo>
                    <a:pt x="609" y="206"/>
                    <a:pt x="654" y="150"/>
                    <a:pt x="647" y="95"/>
                  </a:cubicBezTo>
                  <a:cubicBezTo>
                    <a:pt x="636" y="40"/>
                    <a:pt x="588" y="1"/>
                    <a:pt x="53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2" name="Google Shape;2392;p59"/>
            <p:cNvSpPr/>
            <p:nvPr/>
          </p:nvSpPr>
          <p:spPr>
            <a:xfrm>
              <a:off x="8719323" y="4698976"/>
              <a:ext cx="157016" cy="23659"/>
            </a:xfrm>
            <a:custGeom>
              <a:rect b="b" l="l" r="r" t="t"/>
              <a:pathLst>
                <a:path extrusionOk="0" h="440" w="2920">
                  <a:moveTo>
                    <a:pt x="2798" y="0"/>
                  </a:moveTo>
                  <a:cubicBezTo>
                    <a:pt x="2795" y="0"/>
                    <a:pt x="2793" y="0"/>
                    <a:pt x="2790" y="0"/>
                  </a:cubicBezTo>
                  <a:lnTo>
                    <a:pt x="1895" y="115"/>
                  </a:lnTo>
                  <a:cubicBezTo>
                    <a:pt x="1837" y="122"/>
                    <a:pt x="1796" y="178"/>
                    <a:pt x="1803" y="233"/>
                  </a:cubicBezTo>
                  <a:cubicBezTo>
                    <a:pt x="1811" y="288"/>
                    <a:pt x="1859" y="329"/>
                    <a:pt x="1911" y="329"/>
                  </a:cubicBezTo>
                  <a:lnTo>
                    <a:pt x="1926" y="329"/>
                  </a:lnTo>
                  <a:lnTo>
                    <a:pt x="2819" y="215"/>
                  </a:lnTo>
                  <a:cubicBezTo>
                    <a:pt x="2879" y="207"/>
                    <a:pt x="2919" y="152"/>
                    <a:pt x="2911" y="92"/>
                  </a:cubicBezTo>
                  <a:cubicBezTo>
                    <a:pt x="2905" y="36"/>
                    <a:pt x="2853" y="0"/>
                    <a:pt x="2798" y="0"/>
                  </a:cubicBezTo>
                  <a:close/>
                  <a:moveTo>
                    <a:pt x="1012" y="174"/>
                  </a:moveTo>
                  <a:cubicBezTo>
                    <a:pt x="1010" y="174"/>
                    <a:pt x="1008" y="174"/>
                    <a:pt x="1005" y="174"/>
                  </a:cubicBezTo>
                  <a:lnTo>
                    <a:pt x="105" y="229"/>
                  </a:lnTo>
                  <a:cubicBezTo>
                    <a:pt x="45" y="233"/>
                    <a:pt x="1" y="281"/>
                    <a:pt x="4" y="340"/>
                  </a:cubicBezTo>
                  <a:cubicBezTo>
                    <a:pt x="8" y="396"/>
                    <a:pt x="56" y="440"/>
                    <a:pt x="112" y="440"/>
                  </a:cubicBezTo>
                  <a:lnTo>
                    <a:pt x="119" y="440"/>
                  </a:lnTo>
                  <a:lnTo>
                    <a:pt x="1017" y="388"/>
                  </a:lnTo>
                  <a:cubicBezTo>
                    <a:pt x="1075" y="384"/>
                    <a:pt x="1120" y="333"/>
                    <a:pt x="1116" y="273"/>
                  </a:cubicBezTo>
                  <a:cubicBezTo>
                    <a:pt x="1113" y="217"/>
                    <a:pt x="1072" y="174"/>
                    <a:pt x="1012" y="17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3" name="Google Shape;2393;p59"/>
            <p:cNvSpPr/>
            <p:nvPr/>
          </p:nvSpPr>
          <p:spPr>
            <a:xfrm>
              <a:off x="8648022" y="4714086"/>
              <a:ext cx="34791" cy="12905"/>
            </a:xfrm>
            <a:custGeom>
              <a:rect b="b" l="l" r="r" t="t"/>
              <a:pathLst>
                <a:path extrusionOk="0" h="240" w="647">
                  <a:moveTo>
                    <a:pt x="529" y="0"/>
                  </a:moveTo>
                  <a:lnTo>
                    <a:pt x="104" y="26"/>
                  </a:lnTo>
                  <a:cubicBezTo>
                    <a:pt x="45" y="30"/>
                    <a:pt x="1" y="81"/>
                    <a:pt x="4" y="140"/>
                  </a:cubicBezTo>
                  <a:cubicBezTo>
                    <a:pt x="8" y="195"/>
                    <a:pt x="56" y="240"/>
                    <a:pt x="111" y="240"/>
                  </a:cubicBezTo>
                  <a:lnTo>
                    <a:pt x="118" y="240"/>
                  </a:lnTo>
                  <a:lnTo>
                    <a:pt x="544" y="214"/>
                  </a:lnTo>
                  <a:cubicBezTo>
                    <a:pt x="603" y="210"/>
                    <a:pt x="647" y="159"/>
                    <a:pt x="643" y="103"/>
                  </a:cubicBezTo>
                  <a:cubicBezTo>
                    <a:pt x="640" y="45"/>
                    <a:pt x="595" y="0"/>
                    <a:pt x="529"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4" name="Google Shape;2394;p59"/>
            <p:cNvSpPr/>
            <p:nvPr/>
          </p:nvSpPr>
          <p:spPr>
            <a:xfrm>
              <a:off x="8773785" y="4839377"/>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395" name="Google Shape;2395;p59"/>
          <p:cNvSpPr/>
          <p:nvPr/>
        </p:nvSpPr>
        <p:spPr>
          <a:xfrm>
            <a:off x="8898564" y="4965938"/>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6" name="Google Shape;2396;p59"/>
          <p:cNvSpPr/>
          <p:nvPr/>
        </p:nvSpPr>
        <p:spPr>
          <a:xfrm>
            <a:off x="8503326" y="4952163"/>
            <a:ext cx="42969" cy="42969"/>
          </a:xfrm>
          <a:custGeom>
            <a:rect b="b" l="l" r="r" t="t"/>
            <a:pathLst>
              <a:path extrusionOk="0" h="884" w="884">
                <a:moveTo>
                  <a:pt x="443" y="0"/>
                </a:moveTo>
                <a:cubicBezTo>
                  <a:pt x="199" y="0"/>
                  <a:pt x="0" y="200"/>
                  <a:pt x="0" y="444"/>
                </a:cubicBezTo>
                <a:cubicBezTo>
                  <a:pt x="0" y="688"/>
                  <a:pt x="199" y="883"/>
                  <a:pt x="443" y="883"/>
                </a:cubicBezTo>
                <a:cubicBezTo>
                  <a:pt x="687" y="883"/>
                  <a:pt x="883" y="688"/>
                  <a:pt x="883" y="444"/>
                </a:cubicBezTo>
                <a:cubicBezTo>
                  <a:pt x="883" y="200"/>
                  <a:pt x="687" y="0"/>
                  <a:pt x="443" y="0"/>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0" name="Shape 2400"/>
        <p:cNvGrpSpPr/>
        <p:nvPr/>
      </p:nvGrpSpPr>
      <p:grpSpPr>
        <a:xfrm>
          <a:off x="0" y="0"/>
          <a:ext cx="0" cy="0"/>
          <a:chOff x="0" y="0"/>
          <a:chExt cx="0" cy="0"/>
        </a:xfrm>
      </p:grpSpPr>
      <p:sp>
        <p:nvSpPr>
          <p:cNvPr id="2401" name="Google Shape;2401;p60"/>
          <p:cNvSpPr txBox="1"/>
          <p:nvPr>
            <p:ph type="title"/>
          </p:nvPr>
        </p:nvSpPr>
        <p:spPr>
          <a:xfrm>
            <a:off x="1865100" y="3789100"/>
            <a:ext cx="5413800" cy="814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600"/>
              <a:t>Alternative link is in t</a:t>
            </a:r>
            <a:r>
              <a:rPr lang="en" sz="2600"/>
              <a:t>he notes section of this slide. </a:t>
            </a:r>
            <a:endParaRPr sz="2600"/>
          </a:p>
        </p:txBody>
      </p:sp>
      <p:pic>
        <p:nvPicPr>
          <p:cNvPr descr="We have posted information regarding the dangers of cold water shock before. This video, courtesy of The Royal Lifesaving Society UK, explains the dangers in a very clear and powerful way.&#10;Further information and resources can be found at https://www.rlss.org.uk/hjkyioyiojkljk-secondary-school....&#10;Cold water shock can affect ANYONE regardless of age or fitness and there is NOTHING you can do to prevent it.&#10;STAY SAFE - STAY OUT OF THE WATER.&#10;We would urge people, whether they are visitors to Bawsey Country Park or not, to watch this video and share the information with family and friends." id="2402" name="Google Shape;2402;p60" title="Drowning - Don't Let It Be You">
            <a:hlinkClick r:id="rId3"/>
          </p:cNvPr>
          <p:cNvPicPr preferRelativeResize="0"/>
          <p:nvPr/>
        </p:nvPicPr>
        <p:blipFill>
          <a:blip r:embed="rId4">
            <a:alphaModFix/>
          </a:blip>
          <a:stretch>
            <a:fillRect/>
          </a:stretch>
        </p:blipFill>
        <p:spPr>
          <a:xfrm>
            <a:off x="1665925" y="276225"/>
            <a:ext cx="5812150" cy="3269325"/>
          </a:xfrm>
          <a:prstGeom prst="rect">
            <a:avLst/>
          </a:prstGeom>
          <a:noFill/>
          <a:ln>
            <a:noFill/>
          </a:ln>
        </p:spPr>
      </p:pic>
      <p:pic>
        <p:nvPicPr>
          <p:cNvPr id="2403" name="Google Shape;2403;p60"/>
          <p:cNvPicPr preferRelativeResize="0"/>
          <p:nvPr/>
        </p:nvPicPr>
        <p:blipFill>
          <a:blip r:embed="rId5">
            <a:alphaModFix/>
          </a:blip>
          <a:stretch>
            <a:fillRect/>
          </a:stretch>
        </p:blipFill>
        <p:spPr>
          <a:xfrm>
            <a:off x="339168" y="3898738"/>
            <a:ext cx="897200" cy="595225"/>
          </a:xfrm>
          <a:prstGeom prst="rect">
            <a:avLst/>
          </a:prstGeom>
          <a:noFill/>
          <a:ln>
            <a:noFill/>
          </a:ln>
        </p:spPr>
      </p:pic>
      <p:pic>
        <p:nvPicPr>
          <p:cNvPr id="2404" name="Google Shape;2404;p60"/>
          <p:cNvPicPr preferRelativeResize="0"/>
          <p:nvPr/>
        </p:nvPicPr>
        <p:blipFill>
          <a:blip r:embed="rId6">
            <a:alphaModFix/>
          </a:blip>
          <a:stretch>
            <a:fillRect/>
          </a:stretch>
        </p:blipFill>
        <p:spPr>
          <a:xfrm>
            <a:off x="7478080" y="3397388"/>
            <a:ext cx="1377095" cy="15979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02"/>
                                        </p:tgtEl>
                                        <p:attrNameLst>
                                          <p:attrName>style.visibility</p:attrName>
                                        </p:attrNameLst>
                                      </p:cBhvr>
                                      <p:to>
                                        <p:strVal val="visible"/>
                                      </p:to>
                                    </p:set>
                                    <p:animEffect filter="fade" transition="in">
                                      <p:cBhvr>
                                        <p:cTn dur="1000"/>
                                        <p:tgtEl>
                                          <p:spTgt spid="240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408" name="Shape 2408"/>
        <p:cNvGrpSpPr/>
        <p:nvPr/>
      </p:nvGrpSpPr>
      <p:grpSpPr>
        <a:xfrm>
          <a:off x="0" y="0"/>
          <a:ext cx="0" cy="0"/>
          <a:chOff x="0" y="0"/>
          <a:chExt cx="0" cy="0"/>
        </a:xfrm>
      </p:grpSpPr>
      <p:sp>
        <p:nvSpPr>
          <p:cNvPr id="2409" name="Google Shape;2409;p61"/>
          <p:cNvSpPr txBox="1"/>
          <p:nvPr>
            <p:ph type="title"/>
          </p:nvPr>
        </p:nvSpPr>
        <p:spPr>
          <a:xfrm>
            <a:off x="4518650" y="1955347"/>
            <a:ext cx="3376500" cy="1562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Answers</a:t>
            </a:r>
            <a:endParaRPr/>
          </a:p>
          <a:p>
            <a:pPr indent="0" lvl="0" marL="0" rtl="0" algn="ctr">
              <a:spcBef>
                <a:spcPts val="0"/>
              </a:spcBef>
              <a:spcAft>
                <a:spcPts val="0"/>
              </a:spcAft>
              <a:buNone/>
            </a:pPr>
            <a:r>
              <a:rPr lang="en"/>
              <a:t>/21</a:t>
            </a:r>
            <a:endParaRPr/>
          </a:p>
        </p:txBody>
      </p:sp>
      <p:grpSp>
        <p:nvGrpSpPr>
          <p:cNvPr id="2410" name="Google Shape;2410;p61"/>
          <p:cNvGrpSpPr/>
          <p:nvPr/>
        </p:nvGrpSpPr>
        <p:grpSpPr>
          <a:xfrm>
            <a:off x="7603756" y="1626053"/>
            <a:ext cx="582087" cy="613193"/>
            <a:chOff x="8368356" y="4425930"/>
            <a:chExt cx="582087" cy="613193"/>
          </a:xfrm>
        </p:grpSpPr>
        <p:sp>
          <p:nvSpPr>
            <p:cNvPr id="2411" name="Google Shape;2411;p61"/>
            <p:cNvSpPr/>
            <p:nvPr/>
          </p:nvSpPr>
          <p:spPr>
            <a:xfrm>
              <a:off x="8368356" y="4425930"/>
              <a:ext cx="582087" cy="613193"/>
            </a:xfrm>
            <a:custGeom>
              <a:rect b="b" l="l" r="r" t="t"/>
              <a:pathLst>
                <a:path extrusionOk="0" h="11404" w="10825">
                  <a:moveTo>
                    <a:pt x="6073" y="1"/>
                  </a:moveTo>
                  <a:cubicBezTo>
                    <a:pt x="5857" y="1"/>
                    <a:pt x="5640" y="113"/>
                    <a:pt x="5530" y="350"/>
                  </a:cubicBezTo>
                  <a:lnTo>
                    <a:pt x="4238" y="3169"/>
                  </a:lnTo>
                  <a:lnTo>
                    <a:pt x="1127" y="2337"/>
                  </a:lnTo>
                  <a:cubicBezTo>
                    <a:pt x="1071" y="2322"/>
                    <a:pt x="1017" y="2315"/>
                    <a:pt x="965" y="2315"/>
                  </a:cubicBezTo>
                  <a:cubicBezTo>
                    <a:pt x="511" y="2315"/>
                    <a:pt x="198" y="2836"/>
                    <a:pt x="470" y="3246"/>
                  </a:cubicBezTo>
                  <a:lnTo>
                    <a:pt x="2228" y="5924"/>
                  </a:lnTo>
                  <a:lnTo>
                    <a:pt x="307" y="8524"/>
                  </a:lnTo>
                  <a:cubicBezTo>
                    <a:pt x="0" y="8940"/>
                    <a:pt x="323" y="9485"/>
                    <a:pt x="785" y="9485"/>
                  </a:cubicBezTo>
                  <a:cubicBezTo>
                    <a:pt x="845" y="9485"/>
                    <a:pt x="908" y="9475"/>
                    <a:pt x="972" y="9455"/>
                  </a:cubicBezTo>
                  <a:lnTo>
                    <a:pt x="4315" y="8391"/>
                  </a:lnTo>
                  <a:lnTo>
                    <a:pt x="7222" y="11228"/>
                  </a:lnTo>
                  <a:cubicBezTo>
                    <a:pt x="7346" y="11350"/>
                    <a:pt x="7493" y="11404"/>
                    <a:pt x="7637" y="11404"/>
                  </a:cubicBezTo>
                  <a:cubicBezTo>
                    <a:pt x="7994" y="11404"/>
                    <a:pt x="8329" y="11074"/>
                    <a:pt x="8223" y="10652"/>
                  </a:cubicBezTo>
                  <a:lnTo>
                    <a:pt x="7392" y="7320"/>
                  </a:lnTo>
                  <a:lnTo>
                    <a:pt x="10359" y="5706"/>
                  </a:lnTo>
                  <a:cubicBezTo>
                    <a:pt x="10824" y="5452"/>
                    <a:pt x="10758" y="4764"/>
                    <a:pt x="10251" y="4606"/>
                  </a:cubicBezTo>
                  <a:lnTo>
                    <a:pt x="7196" y="3653"/>
                  </a:lnTo>
                  <a:lnTo>
                    <a:pt x="6671" y="505"/>
                  </a:lnTo>
                  <a:cubicBezTo>
                    <a:pt x="6616" y="178"/>
                    <a:pt x="6345" y="1"/>
                    <a:pt x="607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2" name="Google Shape;2412;p61"/>
            <p:cNvSpPr/>
            <p:nvPr/>
          </p:nvSpPr>
          <p:spPr>
            <a:xfrm>
              <a:off x="8659583" y="4493304"/>
              <a:ext cx="36565" cy="161256"/>
            </a:xfrm>
            <a:custGeom>
              <a:rect b="b" l="l" r="r" t="t"/>
              <a:pathLst>
                <a:path extrusionOk="0" h="2999" w="680">
                  <a:moveTo>
                    <a:pt x="567" y="1"/>
                  </a:moveTo>
                  <a:cubicBezTo>
                    <a:pt x="516" y="1"/>
                    <a:pt x="468" y="39"/>
                    <a:pt x="458" y="90"/>
                  </a:cubicBezTo>
                  <a:lnTo>
                    <a:pt x="310" y="1017"/>
                  </a:lnTo>
                  <a:cubicBezTo>
                    <a:pt x="299" y="1077"/>
                    <a:pt x="340" y="1132"/>
                    <a:pt x="399" y="1143"/>
                  </a:cubicBezTo>
                  <a:lnTo>
                    <a:pt x="413" y="1143"/>
                  </a:lnTo>
                  <a:cubicBezTo>
                    <a:pt x="466" y="1143"/>
                    <a:pt x="510" y="1106"/>
                    <a:pt x="521" y="1055"/>
                  </a:cubicBezTo>
                  <a:lnTo>
                    <a:pt x="669" y="127"/>
                  </a:lnTo>
                  <a:cubicBezTo>
                    <a:pt x="679" y="68"/>
                    <a:pt x="639" y="13"/>
                    <a:pt x="580" y="1"/>
                  </a:cubicBezTo>
                  <a:cubicBezTo>
                    <a:pt x="576" y="1"/>
                    <a:pt x="571" y="1"/>
                    <a:pt x="567" y="1"/>
                  </a:cubicBezTo>
                  <a:close/>
                  <a:moveTo>
                    <a:pt x="267" y="1855"/>
                  </a:moveTo>
                  <a:cubicBezTo>
                    <a:pt x="216" y="1855"/>
                    <a:pt x="169" y="1890"/>
                    <a:pt x="159" y="1945"/>
                  </a:cubicBezTo>
                  <a:lnTo>
                    <a:pt x="7" y="2872"/>
                  </a:lnTo>
                  <a:cubicBezTo>
                    <a:pt x="0" y="2932"/>
                    <a:pt x="41" y="2987"/>
                    <a:pt x="96" y="2998"/>
                  </a:cubicBezTo>
                  <a:lnTo>
                    <a:pt x="114" y="2998"/>
                  </a:lnTo>
                  <a:cubicBezTo>
                    <a:pt x="166" y="2998"/>
                    <a:pt x="210" y="2961"/>
                    <a:pt x="218" y="2909"/>
                  </a:cubicBezTo>
                  <a:lnTo>
                    <a:pt x="369" y="1982"/>
                  </a:lnTo>
                  <a:cubicBezTo>
                    <a:pt x="380" y="1923"/>
                    <a:pt x="340" y="1868"/>
                    <a:pt x="280" y="1856"/>
                  </a:cubicBezTo>
                  <a:cubicBezTo>
                    <a:pt x="276" y="1856"/>
                    <a:pt x="271" y="1855"/>
                    <a:pt x="267" y="1855"/>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3" name="Google Shape;2413;p61"/>
            <p:cNvSpPr/>
            <p:nvPr/>
          </p:nvSpPr>
          <p:spPr>
            <a:xfrm>
              <a:off x="8628557" y="4692739"/>
              <a:ext cx="35221" cy="34251"/>
            </a:xfrm>
            <a:custGeom>
              <a:rect b="b" l="l" r="r" t="t"/>
              <a:pathLst>
                <a:path extrusionOk="0" h="637" w="655">
                  <a:moveTo>
                    <a:pt x="544" y="1"/>
                  </a:moveTo>
                  <a:cubicBezTo>
                    <a:pt x="490" y="1"/>
                    <a:pt x="443" y="39"/>
                    <a:pt x="436" y="91"/>
                  </a:cubicBezTo>
                  <a:lnTo>
                    <a:pt x="396" y="349"/>
                  </a:lnTo>
                  <a:lnTo>
                    <a:pt x="182" y="201"/>
                  </a:lnTo>
                  <a:cubicBezTo>
                    <a:pt x="163" y="188"/>
                    <a:pt x="142" y="182"/>
                    <a:pt x="121" y="182"/>
                  </a:cubicBezTo>
                  <a:cubicBezTo>
                    <a:pt x="87" y="182"/>
                    <a:pt x="54" y="198"/>
                    <a:pt x="34" y="227"/>
                  </a:cubicBezTo>
                  <a:cubicBezTo>
                    <a:pt x="1" y="279"/>
                    <a:pt x="11" y="345"/>
                    <a:pt x="59" y="379"/>
                  </a:cubicBezTo>
                  <a:lnTo>
                    <a:pt x="410" y="619"/>
                  </a:lnTo>
                  <a:cubicBezTo>
                    <a:pt x="429" y="630"/>
                    <a:pt x="451" y="637"/>
                    <a:pt x="473" y="637"/>
                  </a:cubicBezTo>
                  <a:cubicBezTo>
                    <a:pt x="488" y="637"/>
                    <a:pt x="503" y="633"/>
                    <a:pt x="514" y="630"/>
                  </a:cubicBezTo>
                  <a:cubicBezTo>
                    <a:pt x="547" y="615"/>
                    <a:pt x="574" y="582"/>
                    <a:pt x="577" y="548"/>
                  </a:cubicBezTo>
                  <a:lnTo>
                    <a:pt x="647" y="127"/>
                  </a:lnTo>
                  <a:cubicBezTo>
                    <a:pt x="654" y="68"/>
                    <a:pt x="618" y="13"/>
                    <a:pt x="558" y="2"/>
                  </a:cubicBezTo>
                  <a:cubicBezTo>
                    <a:pt x="553" y="1"/>
                    <a:pt x="549" y="1"/>
                    <a:pt x="544"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4" name="Google Shape;2414;p61"/>
            <p:cNvSpPr/>
            <p:nvPr/>
          </p:nvSpPr>
          <p:spPr>
            <a:xfrm>
              <a:off x="8450572" y="4598856"/>
              <a:ext cx="148466" cy="86032"/>
            </a:xfrm>
            <a:custGeom>
              <a:rect b="b" l="l" r="r" t="t"/>
              <a:pathLst>
                <a:path extrusionOk="0" h="1600" w="2761">
                  <a:moveTo>
                    <a:pt x="123" y="0"/>
                  </a:moveTo>
                  <a:cubicBezTo>
                    <a:pt x="83" y="0"/>
                    <a:pt x="45" y="22"/>
                    <a:pt x="27" y="60"/>
                  </a:cubicBezTo>
                  <a:cubicBezTo>
                    <a:pt x="0" y="111"/>
                    <a:pt x="19" y="178"/>
                    <a:pt x="75" y="203"/>
                  </a:cubicBezTo>
                  <a:lnTo>
                    <a:pt x="931" y="632"/>
                  </a:lnTo>
                  <a:cubicBezTo>
                    <a:pt x="946" y="640"/>
                    <a:pt x="965" y="643"/>
                    <a:pt x="980" y="643"/>
                  </a:cubicBezTo>
                  <a:cubicBezTo>
                    <a:pt x="1020" y="643"/>
                    <a:pt x="1057" y="621"/>
                    <a:pt x="1076" y="584"/>
                  </a:cubicBezTo>
                  <a:cubicBezTo>
                    <a:pt x="1101" y="529"/>
                    <a:pt x="1079" y="466"/>
                    <a:pt x="1028" y="440"/>
                  </a:cubicBezTo>
                  <a:lnTo>
                    <a:pt x="171" y="11"/>
                  </a:lnTo>
                  <a:cubicBezTo>
                    <a:pt x="155" y="4"/>
                    <a:pt x="139" y="0"/>
                    <a:pt x="123" y="0"/>
                  </a:cubicBezTo>
                  <a:close/>
                  <a:moveTo>
                    <a:pt x="1839" y="858"/>
                  </a:moveTo>
                  <a:cubicBezTo>
                    <a:pt x="1800" y="858"/>
                    <a:pt x="1763" y="879"/>
                    <a:pt x="1744" y="916"/>
                  </a:cubicBezTo>
                  <a:cubicBezTo>
                    <a:pt x="1719" y="969"/>
                    <a:pt x="1737" y="1031"/>
                    <a:pt x="1792" y="1061"/>
                  </a:cubicBezTo>
                  <a:lnTo>
                    <a:pt x="1884" y="1105"/>
                  </a:lnTo>
                  <a:lnTo>
                    <a:pt x="2579" y="1581"/>
                  </a:lnTo>
                  <a:cubicBezTo>
                    <a:pt x="2598" y="1593"/>
                    <a:pt x="2620" y="1600"/>
                    <a:pt x="2638" y="1600"/>
                  </a:cubicBezTo>
                  <a:cubicBezTo>
                    <a:pt x="2672" y="1600"/>
                    <a:pt x="2704" y="1581"/>
                    <a:pt x="2727" y="1552"/>
                  </a:cubicBezTo>
                  <a:cubicBezTo>
                    <a:pt x="2760" y="1504"/>
                    <a:pt x="2749" y="1438"/>
                    <a:pt x="2697" y="1404"/>
                  </a:cubicBezTo>
                  <a:lnTo>
                    <a:pt x="1992" y="920"/>
                  </a:lnTo>
                  <a:lnTo>
                    <a:pt x="1884" y="868"/>
                  </a:lnTo>
                  <a:cubicBezTo>
                    <a:pt x="1870" y="861"/>
                    <a:pt x="1854" y="858"/>
                    <a:pt x="1839" y="85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5" name="Google Shape;2415;p61"/>
            <p:cNvSpPr/>
            <p:nvPr/>
          </p:nvSpPr>
          <p:spPr>
            <a:xfrm>
              <a:off x="8664530" y="4778718"/>
              <a:ext cx="108889" cy="201960"/>
            </a:xfrm>
            <a:custGeom>
              <a:rect b="b" l="l" r="r" t="t"/>
              <a:pathLst>
                <a:path extrusionOk="0" h="3756" w="2025">
                  <a:moveTo>
                    <a:pt x="120" y="1"/>
                  </a:moveTo>
                  <a:cubicBezTo>
                    <a:pt x="110" y="1"/>
                    <a:pt x="100" y="3"/>
                    <a:pt x="89" y="6"/>
                  </a:cubicBezTo>
                  <a:cubicBezTo>
                    <a:pt x="33" y="21"/>
                    <a:pt x="0" y="79"/>
                    <a:pt x="15" y="135"/>
                  </a:cubicBezTo>
                  <a:lnTo>
                    <a:pt x="181" y="759"/>
                  </a:lnTo>
                  <a:cubicBezTo>
                    <a:pt x="185" y="767"/>
                    <a:pt x="188" y="778"/>
                    <a:pt x="193" y="785"/>
                  </a:cubicBezTo>
                  <a:cubicBezTo>
                    <a:pt x="200" y="797"/>
                    <a:pt x="222" y="841"/>
                    <a:pt x="263" y="915"/>
                  </a:cubicBezTo>
                  <a:cubicBezTo>
                    <a:pt x="285" y="952"/>
                    <a:pt x="321" y="970"/>
                    <a:pt x="358" y="970"/>
                  </a:cubicBezTo>
                  <a:cubicBezTo>
                    <a:pt x="374" y="970"/>
                    <a:pt x="392" y="966"/>
                    <a:pt x="410" y="955"/>
                  </a:cubicBezTo>
                  <a:cubicBezTo>
                    <a:pt x="462" y="930"/>
                    <a:pt x="481" y="863"/>
                    <a:pt x="451" y="811"/>
                  </a:cubicBezTo>
                  <a:cubicBezTo>
                    <a:pt x="421" y="759"/>
                    <a:pt x="399" y="722"/>
                    <a:pt x="384" y="693"/>
                  </a:cubicBezTo>
                  <a:lnTo>
                    <a:pt x="222" y="79"/>
                  </a:lnTo>
                  <a:cubicBezTo>
                    <a:pt x="210" y="34"/>
                    <a:pt x="168" y="1"/>
                    <a:pt x="120" y="1"/>
                  </a:cubicBezTo>
                  <a:close/>
                  <a:moveTo>
                    <a:pt x="744" y="1455"/>
                  </a:moveTo>
                  <a:cubicBezTo>
                    <a:pt x="726" y="1455"/>
                    <a:pt x="708" y="1459"/>
                    <a:pt x="691" y="1469"/>
                  </a:cubicBezTo>
                  <a:cubicBezTo>
                    <a:pt x="640" y="1494"/>
                    <a:pt x="621" y="1561"/>
                    <a:pt x="650" y="1613"/>
                  </a:cubicBezTo>
                  <a:lnTo>
                    <a:pt x="1038" y="2307"/>
                  </a:lnTo>
                  <a:cubicBezTo>
                    <a:pt x="1057" y="2345"/>
                    <a:pt x="1093" y="2362"/>
                    <a:pt x="1131" y="2362"/>
                  </a:cubicBezTo>
                  <a:cubicBezTo>
                    <a:pt x="1149" y="2362"/>
                    <a:pt x="1168" y="2359"/>
                    <a:pt x="1182" y="2352"/>
                  </a:cubicBezTo>
                  <a:cubicBezTo>
                    <a:pt x="1234" y="2322"/>
                    <a:pt x="1252" y="2256"/>
                    <a:pt x="1223" y="2204"/>
                  </a:cubicBezTo>
                  <a:lnTo>
                    <a:pt x="839" y="1509"/>
                  </a:lnTo>
                  <a:cubicBezTo>
                    <a:pt x="819" y="1475"/>
                    <a:pt x="781" y="1455"/>
                    <a:pt x="744" y="1455"/>
                  </a:cubicBezTo>
                  <a:close/>
                  <a:moveTo>
                    <a:pt x="1516" y="2847"/>
                  </a:moveTo>
                  <a:cubicBezTo>
                    <a:pt x="1498" y="2847"/>
                    <a:pt x="1480" y="2852"/>
                    <a:pt x="1463" y="2861"/>
                  </a:cubicBezTo>
                  <a:cubicBezTo>
                    <a:pt x="1412" y="2887"/>
                    <a:pt x="1393" y="2954"/>
                    <a:pt x="1422" y="3005"/>
                  </a:cubicBezTo>
                  <a:lnTo>
                    <a:pt x="1811" y="3704"/>
                  </a:lnTo>
                  <a:cubicBezTo>
                    <a:pt x="1828" y="3737"/>
                    <a:pt x="1866" y="3755"/>
                    <a:pt x="1903" y="3755"/>
                  </a:cubicBezTo>
                  <a:cubicBezTo>
                    <a:pt x="1922" y="3755"/>
                    <a:pt x="1936" y="3752"/>
                    <a:pt x="1954" y="3745"/>
                  </a:cubicBezTo>
                  <a:cubicBezTo>
                    <a:pt x="2006" y="3714"/>
                    <a:pt x="2024" y="3652"/>
                    <a:pt x="1995" y="3600"/>
                  </a:cubicBezTo>
                  <a:lnTo>
                    <a:pt x="1611" y="2902"/>
                  </a:lnTo>
                  <a:cubicBezTo>
                    <a:pt x="1591" y="2867"/>
                    <a:pt x="1554" y="2847"/>
                    <a:pt x="1516" y="2847"/>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6" name="Google Shape;2416;p61"/>
            <p:cNvSpPr/>
            <p:nvPr/>
          </p:nvSpPr>
          <p:spPr>
            <a:xfrm>
              <a:off x="8627750" y="4715484"/>
              <a:ext cx="38609" cy="33768"/>
            </a:xfrm>
            <a:custGeom>
              <a:rect b="b" l="l" r="r" t="t"/>
              <a:pathLst>
                <a:path extrusionOk="0" h="628" w="718">
                  <a:moveTo>
                    <a:pt x="490" y="1"/>
                  </a:moveTo>
                  <a:cubicBezTo>
                    <a:pt x="470" y="1"/>
                    <a:pt x="451" y="6"/>
                    <a:pt x="433" y="14"/>
                  </a:cubicBezTo>
                  <a:lnTo>
                    <a:pt x="67" y="240"/>
                  </a:lnTo>
                  <a:cubicBezTo>
                    <a:pt x="16" y="270"/>
                    <a:pt x="1" y="336"/>
                    <a:pt x="30" y="384"/>
                  </a:cubicBezTo>
                  <a:cubicBezTo>
                    <a:pt x="52" y="418"/>
                    <a:pt x="87" y="436"/>
                    <a:pt x="123" y="436"/>
                  </a:cubicBezTo>
                  <a:cubicBezTo>
                    <a:pt x="142" y="436"/>
                    <a:pt x="161" y="431"/>
                    <a:pt x="178" y="421"/>
                  </a:cubicBezTo>
                  <a:lnTo>
                    <a:pt x="422" y="273"/>
                  </a:lnTo>
                  <a:lnTo>
                    <a:pt x="495" y="546"/>
                  </a:lnTo>
                  <a:cubicBezTo>
                    <a:pt x="507" y="595"/>
                    <a:pt x="551" y="628"/>
                    <a:pt x="599" y="628"/>
                  </a:cubicBezTo>
                  <a:cubicBezTo>
                    <a:pt x="606" y="628"/>
                    <a:pt x="618" y="624"/>
                    <a:pt x="625" y="624"/>
                  </a:cubicBezTo>
                  <a:cubicBezTo>
                    <a:pt x="681" y="609"/>
                    <a:pt x="717" y="551"/>
                    <a:pt x="703" y="491"/>
                  </a:cubicBezTo>
                  <a:lnTo>
                    <a:pt x="592" y="81"/>
                  </a:lnTo>
                  <a:cubicBezTo>
                    <a:pt x="581" y="48"/>
                    <a:pt x="558" y="22"/>
                    <a:pt x="529" y="7"/>
                  </a:cubicBezTo>
                  <a:cubicBezTo>
                    <a:pt x="516" y="3"/>
                    <a:pt x="503" y="1"/>
                    <a:pt x="490"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7" name="Google Shape;2417;p61"/>
            <p:cNvSpPr/>
            <p:nvPr/>
          </p:nvSpPr>
          <p:spPr>
            <a:xfrm>
              <a:off x="8427343" y="4749198"/>
              <a:ext cx="177826" cy="138673"/>
            </a:xfrm>
            <a:custGeom>
              <a:rect b="b" l="l" r="r" t="t"/>
              <a:pathLst>
                <a:path extrusionOk="0" h="2579" w="3307">
                  <a:moveTo>
                    <a:pt x="3186" y="0"/>
                  </a:moveTo>
                  <a:cubicBezTo>
                    <a:pt x="3167" y="0"/>
                    <a:pt x="3147" y="5"/>
                    <a:pt x="3129" y="16"/>
                  </a:cubicBezTo>
                  <a:lnTo>
                    <a:pt x="2468" y="418"/>
                  </a:lnTo>
                  <a:cubicBezTo>
                    <a:pt x="2417" y="451"/>
                    <a:pt x="2401" y="518"/>
                    <a:pt x="2432" y="566"/>
                  </a:cubicBezTo>
                  <a:cubicBezTo>
                    <a:pt x="2454" y="599"/>
                    <a:pt x="2487" y="618"/>
                    <a:pt x="2524" y="618"/>
                  </a:cubicBezTo>
                  <a:cubicBezTo>
                    <a:pt x="2542" y="618"/>
                    <a:pt x="2560" y="614"/>
                    <a:pt x="2579" y="603"/>
                  </a:cubicBezTo>
                  <a:lnTo>
                    <a:pt x="3240" y="197"/>
                  </a:lnTo>
                  <a:cubicBezTo>
                    <a:pt x="3292" y="167"/>
                    <a:pt x="3307" y="101"/>
                    <a:pt x="3277" y="52"/>
                  </a:cubicBezTo>
                  <a:cubicBezTo>
                    <a:pt x="3258" y="18"/>
                    <a:pt x="3222" y="0"/>
                    <a:pt x="3186" y="0"/>
                  </a:cubicBezTo>
                  <a:close/>
                  <a:moveTo>
                    <a:pt x="1874" y="831"/>
                  </a:moveTo>
                  <a:cubicBezTo>
                    <a:pt x="1849" y="831"/>
                    <a:pt x="1823" y="839"/>
                    <a:pt x="1803" y="858"/>
                  </a:cubicBezTo>
                  <a:lnTo>
                    <a:pt x="1220" y="1368"/>
                  </a:lnTo>
                  <a:cubicBezTo>
                    <a:pt x="1175" y="1409"/>
                    <a:pt x="1172" y="1475"/>
                    <a:pt x="1208" y="1519"/>
                  </a:cubicBezTo>
                  <a:cubicBezTo>
                    <a:pt x="1230" y="1542"/>
                    <a:pt x="1260" y="1556"/>
                    <a:pt x="1290" y="1556"/>
                  </a:cubicBezTo>
                  <a:cubicBezTo>
                    <a:pt x="1315" y="1556"/>
                    <a:pt x="1341" y="1545"/>
                    <a:pt x="1360" y="1530"/>
                  </a:cubicBezTo>
                  <a:lnTo>
                    <a:pt x="1944" y="1017"/>
                  </a:lnTo>
                  <a:cubicBezTo>
                    <a:pt x="1988" y="980"/>
                    <a:pt x="1995" y="909"/>
                    <a:pt x="1955" y="865"/>
                  </a:cubicBezTo>
                  <a:cubicBezTo>
                    <a:pt x="1934" y="843"/>
                    <a:pt x="1904" y="831"/>
                    <a:pt x="1874" y="831"/>
                  </a:cubicBezTo>
                  <a:close/>
                  <a:moveTo>
                    <a:pt x="708" y="1853"/>
                  </a:moveTo>
                  <a:cubicBezTo>
                    <a:pt x="683" y="1853"/>
                    <a:pt x="657" y="1862"/>
                    <a:pt x="636" y="1881"/>
                  </a:cubicBezTo>
                  <a:lnTo>
                    <a:pt x="48" y="2391"/>
                  </a:lnTo>
                  <a:cubicBezTo>
                    <a:pt x="4" y="2432"/>
                    <a:pt x="1" y="2498"/>
                    <a:pt x="41" y="2543"/>
                  </a:cubicBezTo>
                  <a:cubicBezTo>
                    <a:pt x="60" y="2565"/>
                    <a:pt x="89" y="2579"/>
                    <a:pt x="119" y="2579"/>
                  </a:cubicBezTo>
                  <a:cubicBezTo>
                    <a:pt x="144" y="2579"/>
                    <a:pt x="171" y="2568"/>
                    <a:pt x="189" y="2553"/>
                  </a:cubicBezTo>
                  <a:lnTo>
                    <a:pt x="776" y="2040"/>
                  </a:lnTo>
                  <a:cubicBezTo>
                    <a:pt x="821" y="2003"/>
                    <a:pt x="824" y="1933"/>
                    <a:pt x="787" y="1888"/>
                  </a:cubicBezTo>
                  <a:cubicBezTo>
                    <a:pt x="766" y="1865"/>
                    <a:pt x="737" y="1853"/>
                    <a:pt x="708" y="1853"/>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8" name="Google Shape;2418;p61"/>
            <p:cNvSpPr/>
            <p:nvPr/>
          </p:nvSpPr>
          <p:spPr>
            <a:xfrm>
              <a:off x="8912041" y="4689943"/>
              <a:ext cx="35167" cy="14410"/>
            </a:xfrm>
            <a:custGeom>
              <a:rect b="b" l="l" r="r" t="t"/>
              <a:pathLst>
                <a:path extrusionOk="0" h="268" w="654">
                  <a:moveTo>
                    <a:pt x="537" y="1"/>
                  </a:moveTo>
                  <a:cubicBezTo>
                    <a:pt x="533" y="1"/>
                    <a:pt x="529" y="1"/>
                    <a:pt x="524" y="2"/>
                  </a:cubicBezTo>
                  <a:lnTo>
                    <a:pt x="103" y="54"/>
                  </a:lnTo>
                  <a:cubicBezTo>
                    <a:pt x="45" y="61"/>
                    <a:pt x="0" y="117"/>
                    <a:pt x="11" y="175"/>
                  </a:cubicBezTo>
                  <a:cubicBezTo>
                    <a:pt x="15" y="228"/>
                    <a:pt x="62" y="268"/>
                    <a:pt x="115" y="268"/>
                  </a:cubicBezTo>
                  <a:lnTo>
                    <a:pt x="129" y="268"/>
                  </a:lnTo>
                  <a:lnTo>
                    <a:pt x="555" y="213"/>
                  </a:lnTo>
                  <a:cubicBezTo>
                    <a:pt x="609" y="206"/>
                    <a:pt x="654" y="150"/>
                    <a:pt x="647" y="95"/>
                  </a:cubicBezTo>
                  <a:cubicBezTo>
                    <a:pt x="636" y="40"/>
                    <a:pt x="588" y="1"/>
                    <a:pt x="53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9" name="Google Shape;2419;p61"/>
            <p:cNvSpPr/>
            <p:nvPr/>
          </p:nvSpPr>
          <p:spPr>
            <a:xfrm>
              <a:off x="8719323" y="4698976"/>
              <a:ext cx="157016" cy="23659"/>
            </a:xfrm>
            <a:custGeom>
              <a:rect b="b" l="l" r="r" t="t"/>
              <a:pathLst>
                <a:path extrusionOk="0" h="440" w="2920">
                  <a:moveTo>
                    <a:pt x="2798" y="0"/>
                  </a:moveTo>
                  <a:cubicBezTo>
                    <a:pt x="2795" y="0"/>
                    <a:pt x="2793" y="0"/>
                    <a:pt x="2790" y="0"/>
                  </a:cubicBezTo>
                  <a:lnTo>
                    <a:pt x="1895" y="115"/>
                  </a:lnTo>
                  <a:cubicBezTo>
                    <a:pt x="1837" y="122"/>
                    <a:pt x="1796" y="178"/>
                    <a:pt x="1803" y="233"/>
                  </a:cubicBezTo>
                  <a:cubicBezTo>
                    <a:pt x="1811" y="288"/>
                    <a:pt x="1859" y="329"/>
                    <a:pt x="1911" y="329"/>
                  </a:cubicBezTo>
                  <a:lnTo>
                    <a:pt x="1926" y="329"/>
                  </a:lnTo>
                  <a:lnTo>
                    <a:pt x="2819" y="215"/>
                  </a:lnTo>
                  <a:cubicBezTo>
                    <a:pt x="2879" y="207"/>
                    <a:pt x="2919" y="152"/>
                    <a:pt x="2911" y="92"/>
                  </a:cubicBezTo>
                  <a:cubicBezTo>
                    <a:pt x="2905" y="36"/>
                    <a:pt x="2853" y="0"/>
                    <a:pt x="2798" y="0"/>
                  </a:cubicBezTo>
                  <a:close/>
                  <a:moveTo>
                    <a:pt x="1012" y="174"/>
                  </a:moveTo>
                  <a:cubicBezTo>
                    <a:pt x="1010" y="174"/>
                    <a:pt x="1008" y="174"/>
                    <a:pt x="1005" y="174"/>
                  </a:cubicBezTo>
                  <a:lnTo>
                    <a:pt x="105" y="229"/>
                  </a:lnTo>
                  <a:cubicBezTo>
                    <a:pt x="45" y="233"/>
                    <a:pt x="1" y="281"/>
                    <a:pt x="4" y="340"/>
                  </a:cubicBezTo>
                  <a:cubicBezTo>
                    <a:pt x="8" y="396"/>
                    <a:pt x="56" y="440"/>
                    <a:pt x="112" y="440"/>
                  </a:cubicBezTo>
                  <a:lnTo>
                    <a:pt x="119" y="440"/>
                  </a:lnTo>
                  <a:lnTo>
                    <a:pt x="1017" y="388"/>
                  </a:lnTo>
                  <a:cubicBezTo>
                    <a:pt x="1075" y="384"/>
                    <a:pt x="1120" y="333"/>
                    <a:pt x="1116" y="273"/>
                  </a:cubicBezTo>
                  <a:cubicBezTo>
                    <a:pt x="1113" y="217"/>
                    <a:pt x="1072" y="174"/>
                    <a:pt x="1012" y="174"/>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0" name="Google Shape;2420;p61"/>
            <p:cNvSpPr/>
            <p:nvPr/>
          </p:nvSpPr>
          <p:spPr>
            <a:xfrm>
              <a:off x="8648022" y="4714086"/>
              <a:ext cx="34791" cy="12905"/>
            </a:xfrm>
            <a:custGeom>
              <a:rect b="b" l="l" r="r" t="t"/>
              <a:pathLst>
                <a:path extrusionOk="0" h="240" w="647">
                  <a:moveTo>
                    <a:pt x="529" y="0"/>
                  </a:moveTo>
                  <a:lnTo>
                    <a:pt x="104" y="26"/>
                  </a:lnTo>
                  <a:cubicBezTo>
                    <a:pt x="45" y="30"/>
                    <a:pt x="1" y="81"/>
                    <a:pt x="4" y="140"/>
                  </a:cubicBezTo>
                  <a:cubicBezTo>
                    <a:pt x="8" y="195"/>
                    <a:pt x="56" y="240"/>
                    <a:pt x="111" y="240"/>
                  </a:cubicBezTo>
                  <a:lnTo>
                    <a:pt x="118" y="240"/>
                  </a:lnTo>
                  <a:lnTo>
                    <a:pt x="544" y="214"/>
                  </a:lnTo>
                  <a:cubicBezTo>
                    <a:pt x="603" y="210"/>
                    <a:pt x="647" y="159"/>
                    <a:pt x="643" y="103"/>
                  </a:cubicBezTo>
                  <a:cubicBezTo>
                    <a:pt x="640" y="45"/>
                    <a:pt x="595" y="0"/>
                    <a:pt x="529"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1" name="Google Shape;2421;p61"/>
            <p:cNvSpPr/>
            <p:nvPr/>
          </p:nvSpPr>
          <p:spPr>
            <a:xfrm>
              <a:off x="8773785" y="4839377"/>
              <a:ext cx="43115" cy="43115"/>
            </a:xfrm>
            <a:custGeom>
              <a:rect b="b" l="l" r="r" t="t"/>
              <a:pathLst>
                <a:path extrusionOk="0" h="887" w="887">
                  <a:moveTo>
                    <a:pt x="443" y="1"/>
                  </a:moveTo>
                  <a:cubicBezTo>
                    <a:pt x="199" y="1"/>
                    <a:pt x="1" y="199"/>
                    <a:pt x="1" y="443"/>
                  </a:cubicBezTo>
                  <a:cubicBezTo>
                    <a:pt x="1" y="687"/>
                    <a:pt x="199" y="887"/>
                    <a:pt x="443" y="887"/>
                  </a:cubicBezTo>
                  <a:cubicBezTo>
                    <a:pt x="687" y="887"/>
                    <a:pt x="887" y="687"/>
                    <a:pt x="887" y="443"/>
                  </a:cubicBezTo>
                  <a:cubicBezTo>
                    <a:pt x="887" y="199"/>
                    <a:pt x="687" y="1"/>
                    <a:pt x="443" y="1"/>
                  </a:cubicBezTo>
                  <a:close/>
                </a:path>
              </a:pathLst>
            </a:custGeom>
            <a:solidFill>
              <a:schemeClr val="dk1">
                <a:alpha val="16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Chill Summer Beach Minitheme for Marketing XL by Slidesgo">
  <a:themeElements>
    <a:clrScheme name="Simple Light">
      <a:dk1>
        <a:srgbClr val="003857"/>
      </a:dk1>
      <a:lt1>
        <a:srgbClr val="FAD9B2"/>
      </a:lt1>
      <a:dk2>
        <a:srgbClr val="FFFFFF"/>
      </a:dk2>
      <a:lt2>
        <a:srgbClr val="82C4B9"/>
      </a:lt2>
      <a:accent1>
        <a:srgbClr val="269CA6"/>
      </a:accent1>
      <a:accent2>
        <a:srgbClr val="FF4E01"/>
      </a:accent2>
      <a:accent3>
        <a:srgbClr val="F23100"/>
      </a:accent3>
      <a:accent4>
        <a:srgbClr val="FFB83D"/>
      </a:accent4>
      <a:accent5>
        <a:srgbClr val="FFFFFF"/>
      </a:accent5>
      <a:accent6>
        <a:srgbClr val="FFFFFF"/>
      </a:accent6>
      <a:hlink>
        <a:srgbClr val="00385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