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9906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iMT7s/7IKq8OwHPF6FtVP1Uc++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0"/>
          <p:cNvSpPr txBox="1"/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0"/>
          <p:cNvSpPr txBox="1"/>
          <p:nvPr>
            <p:ph idx="1" type="subTitle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0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Google Shape;15;p10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9"/>
          <p:cNvSpPr txBox="1"/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9" name="Google Shape;69;p19"/>
          <p:cNvSpPr txBox="1"/>
          <p:nvPr>
            <p:ph idx="1" type="body"/>
          </p:nvPr>
        </p:nvSpPr>
        <p:spPr>
          <a:xfrm rot="5400000">
            <a:off x="2690019" y="-594518"/>
            <a:ext cx="4525963" cy="89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0" name="Google Shape;70;p19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9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19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0"/>
          <p:cNvSpPr txBox="1"/>
          <p:nvPr>
            <p:ph type="title"/>
          </p:nvPr>
        </p:nvSpPr>
        <p:spPr>
          <a:xfrm rot="5400000">
            <a:off x="5370513" y="2085977"/>
            <a:ext cx="5851525" cy="222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5" name="Google Shape;75;p20"/>
          <p:cNvSpPr txBox="1"/>
          <p:nvPr>
            <p:ph idx="1" type="body"/>
          </p:nvPr>
        </p:nvSpPr>
        <p:spPr>
          <a:xfrm rot="5400000">
            <a:off x="830263" y="-60324"/>
            <a:ext cx="5851525" cy="6521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Google Shape;76;p20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20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20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1"/>
          <p:cNvSpPr txBox="1"/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" name="Google Shape;18;p11"/>
          <p:cNvSpPr txBox="1"/>
          <p:nvPr>
            <p:ph idx="1" type="body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11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11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Google Shape;21;p11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2"/>
          <p:cNvSpPr txBox="1"/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" name="Google Shape;24;p12"/>
          <p:cNvSpPr txBox="1"/>
          <p:nvPr>
            <p:ph idx="1" type="body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12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Google Shape;26;p12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7" name="Google Shape;27;p12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/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0" name="Google Shape;30;p13"/>
          <p:cNvSpPr txBox="1"/>
          <p:nvPr>
            <p:ph idx="1" type="body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13"/>
          <p:cNvSpPr txBox="1"/>
          <p:nvPr>
            <p:ph idx="2" type="body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Google Shape;32;p13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Google Shape;33;p13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Google Shape;34;p13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4"/>
          <p:cNvSpPr txBox="1"/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7" name="Google Shape;37;p14"/>
          <p:cNvSpPr txBox="1"/>
          <p:nvPr>
            <p:ph idx="1" type="body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Google Shape;38;p14"/>
          <p:cNvSpPr txBox="1"/>
          <p:nvPr>
            <p:ph idx="2" type="body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Google Shape;39;p14"/>
          <p:cNvSpPr txBox="1"/>
          <p:nvPr>
            <p:ph idx="3" type="body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Google Shape;40;p14"/>
          <p:cNvSpPr txBox="1"/>
          <p:nvPr>
            <p:ph idx="4" type="body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Google Shape;41;p14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Google Shape;42;p14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Google Shape;43;p14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5"/>
          <p:cNvSpPr txBox="1"/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6" name="Google Shape;46;p15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Google Shape;47;p15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Google Shape;48;p15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" name="Google Shape;51;p16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Google Shape;52;p16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7"/>
          <p:cNvSpPr txBox="1"/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5" name="Google Shape;55;p17"/>
          <p:cNvSpPr txBox="1"/>
          <p:nvPr>
            <p:ph idx="1" type="body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Google Shape;56;p17"/>
          <p:cNvSpPr txBox="1"/>
          <p:nvPr>
            <p:ph idx="2" type="body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17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2" name="Google Shape;62;p18"/>
          <p:cNvSpPr/>
          <p:nvPr>
            <p:ph idx="2" type="pic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18"/>
          <p:cNvSpPr txBox="1"/>
          <p:nvPr>
            <p:ph idx="1" type="body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8"/>
          <p:cNvSpPr txBox="1"/>
          <p:nvPr>
            <p:ph idx="10" type="dt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18"/>
          <p:cNvSpPr txBox="1"/>
          <p:nvPr>
            <p:ph idx="11" type="ftr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18"/>
          <p:cNvSpPr txBox="1"/>
          <p:nvPr>
            <p:ph idx="12" type="sldNum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7.xml"/><Relationship Id="rId10" Type="http://schemas.openxmlformats.org/officeDocument/2006/relationships/slideLayout" Target="../slideLayouts/slideLayout6.xml"/><Relationship Id="rId13" Type="http://schemas.openxmlformats.org/officeDocument/2006/relationships/slideLayout" Target="../slideLayouts/slideLayout9.xml"/><Relationship Id="rId12" Type="http://schemas.openxmlformats.org/officeDocument/2006/relationships/slideLayout" Target="../slideLayouts/slideLayout8.xml"/><Relationship Id="rId1" Type="http://schemas.openxmlformats.org/officeDocument/2006/relationships/image" Target="../media/image1.jpg"/><Relationship Id="rId2" Type="http://schemas.openxmlformats.org/officeDocument/2006/relationships/image" Target="../media/image11.jpg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0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6" name="Google Shape;6;p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107135" y="179614"/>
            <a:ext cx="1455057" cy="5854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7" name="Google Shape;7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678876" y="89807"/>
            <a:ext cx="741923" cy="7650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&#10;&#10;Description automatically generated" id="8" name="Google Shape;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80595" y="83697"/>
            <a:ext cx="2238763" cy="681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watch&#10;&#10;Description automatically generated" id="9" name="Google Shape;9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69026" y="-28377"/>
            <a:ext cx="2609850" cy="90551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"/>
          <p:cNvSpPr txBox="1"/>
          <p:nvPr/>
        </p:nvSpPr>
        <p:spPr>
          <a:xfrm>
            <a:off x="3506523" y="1150249"/>
            <a:ext cx="7427843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Rip Current</a:t>
            </a:r>
            <a:endParaRPr/>
          </a:p>
        </p:txBody>
      </p:sp>
      <p:sp>
        <p:nvSpPr>
          <p:cNvPr id="84" name="Google Shape;84;p1"/>
          <p:cNvSpPr txBox="1"/>
          <p:nvPr/>
        </p:nvSpPr>
        <p:spPr>
          <a:xfrm>
            <a:off x="448704" y="5124994"/>
            <a:ext cx="900859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for areas of deep or discoloured water, and changes in the shape and energy of waves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stuck in a rip, swim parallel with the beach until out of the rip, then swim towards shore</a:t>
            </a:r>
            <a:endParaRPr/>
          </a:p>
        </p:txBody>
      </p:sp>
      <p:sp>
        <p:nvSpPr>
          <p:cNvPr id="85" name="Google Shape;85;p1"/>
          <p:cNvSpPr/>
          <p:nvPr/>
        </p:nvSpPr>
        <p:spPr>
          <a:xfrm>
            <a:off x="7845316" y="2547736"/>
            <a:ext cx="1494002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= 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= P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= R</a:t>
            </a: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09533" y="2115712"/>
            <a:ext cx="4910912" cy="274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/>
          <p:nvPr/>
        </p:nvSpPr>
        <p:spPr>
          <a:xfrm>
            <a:off x="3130820" y="1368472"/>
            <a:ext cx="9906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Cold Water</a:t>
            </a:r>
            <a:endParaRPr/>
          </a:p>
        </p:txBody>
      </p:sp>
      <p:sp>
        <p:nvSpPr>
          <p:cNvPr id="92" name="Google Shape;92;p2"/>
          <p:cNvSpPr/>
          <p:nvPr/>
        </p:nvSpPr>
        <p:spPr>
          <a:xfrm>
            <a:off x="7842916" y="2224953"/>
            <a:ext cx="1485899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= 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= 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= W</a:t>
            </a:r>
            <a:endParaRPr/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99365" y="2813330"/>
            <a:ext cx="4959767" cy="2373334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"/>
          <p:cNvSpPr txBox="1"/>
          <p:nvPr/>
        </p:nvSpPr>
        <p:spPr>
          <a:xfrm>
            <a:off x="1402901" y="5632940"/>
            <a:ext cx="9008592" cy="17851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Remember it gets colder as you get deeper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Swim parallel with the shore, only swim where there are Lifeguards</a:t>
            </a:r>
            <a:endParaRPr/>
          </a:p>
          <a:p>
            <a:pPr indent="-2794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 txBox="1"/>
          <p:nvPr/>
        </p:nvSpPr>
        <p:spPr>
          <a:xfrm>
            <a:off x="0" y="6525492"/>
            <a:ext cx="221326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Hazard Hunt Cards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/>
          <p:nvPr/>
        </p:nvSpPr>
        <p:spPr>
          <a:xfrm>
            <a:off x="2967644" y="1403775"/>
            <a:ext cx="7547113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Offshore Winds</a:t>
            </a:r>
            <a:endParaRPr/>
          </a:p>
        </p:txBody>
      </p:sp>
      <p:pic>
        <p:nvPicPr>
          <p:cNvPr id="101" name="Google Shape;10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3054" y="2290203"/>
            <a:ext cx="7399891" cy="2062103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3"/>
          <p:cNvSpPr/>
          <p:nvPr/>
        </p:nvSpPr>
        <p:spPr>
          <a:xfrm>
            <a:off x="8105224" y="4549676"/>
            <a:ext cx="1334892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= 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= 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 = V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3"/>
          <p:cNvSpPr txBox="1"/>
          <p:nvPr/>
        </p:nvSpPr>
        <p:spPr>
          <a:xfrm>
            <a:off x="405374" y="4549676"/>
            <a:ext cx="7214626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Offshore winds blow out to sea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Inflatables get blown out to see, and surface chop from the top of the waves makes it difficult to swim back to shore</a:t>
            </a:r>
            <a:endParaRPr/>
          </a:p>
          <a:p>
            <a:pPr indent="-2794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3"/>
          <p:cNvSpPr txBox="1"/>
          <p:nvPr/>
        </p:nvSpPr>
        <p:spPr>
          <a:xfrm>
            <a:off x="0" y="6525492"/>
            <a:ext cx="221326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Hazard Hunt Cards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"/>
          <p:cNvSpPr txBox="1"/>
          <p:nvPr/>
        </p:nvSpPr>
        <p:spPr>
          <a:xfrm>
            <a:off x="2335877" y="1381098"/>
            <a:ext cx="9906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Longshore Currents</a:t>
            </a:r>
            <a:endParaRPr/>
          </a:p>
        </p:txBody>
      </p:sp>
      <p:sp>
        <p:nvSpPr>
          <p:cNvPr id="110" name="Google Shape;110;p4"/>
          <p:cNvSpPr/>
          <p:nvPr/>
        </p:nvSpPr>
        <p:spPr>
          <a:xfrm>
            <a:off x="8240089" y="2998564"/>
            <a:ext cx="1433552" cy="20621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= G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= 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 = F</a:t>
            </a:r>
            <a:endParaRPr/>
          </a:p>
        </p:txBody>
      </p:sp>
      <p:pic>
        <p:nvPicPr>
          <p:cNvPr id="111" name="Google Shape;11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29395" y="2631993"/>
            <a:ext cx="4381211" cy="2990616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4"/>
          <p:cNvSpPr txBox="1"/>
          <p:nvPr/>
        </p:nvSpPr>
        <p:spPr>
          <a:xfrm>
            <a:off x="569253" y="5438800"/>
            <a:ext cx="900859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Longshore currents run parallel with the beach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They move you away from your safe place to enter and exit the water</a:t>
            </a:r>
            <a:endParaRPr/>
          </a:p>
        </p:txBody>
      </p:sp>
      <p:sp>
        <p:nvSpPr>
          <p:cNvPr id="113" name="Google Shape;113;p4"/>
          <p:cNvSpPr txBox="1"/>
          <p:nvPr/>
        </p:nvSpPr>
        <p:spPr>
          <a:xfrm>
            <a:off x="0" y="6525492"/>
            <a:ext cx="221326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Hazard Hunt Cards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"/>
          <p:cNvSpPr txBox="1"/>
          <p:nvPr/>
        </p:nvSpPr>
        <p:spPr>
          <a:xfrm>
            <a:off x="2613121" y="1253811"/>
            <a:ext cx="1155269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Mudflats &amp; Quicksand</a:t>
            </a:r>
            <a:endParaRPr/>
          </a:p>
        </p:txBody>
      </p:sp>
      <p:sp>
        <p:nvSpPr>
          <p:cNvPr id="119" name="Google Shape;119;p5"/>
          <p:cNvSpPr/>
          <p:nvPr/>
        </p:nvSpPr>
        <p:spPr>
          <a:xfrm>
            <a:off x="8069340" y="3015043"/>
            <a:ext cx="2302327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 = H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 = A</a:t>
            </a:r>
            <a:endParaRPr/>
          </a:p>
        </p:txBody>
      </p:sp>
      <p:pic>
        <p:nvPicPr>
          <p:cNvPr id="120" name="Google Shape;120;p5"/>
          <p:cNvPicPr preferRelativeResize="0"/>
          <p:nvPr/>
        </p:nvPicPr>
        <p:blipFill rotWithShape="1">
          <a:blip r:embed="rId3">
            <a:alphaModFix/>
          </a:blip>
          <a:srcRect b="-1" l="770" r="0" t="97"/>
          <a:stretch/>
        </p:blipFill>
        <p:spPr>
          <a:xfrm>
            <a:off x="2767714" y="2355183"/>
            <a:ext cx="4370572" cy="2936807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5"/>
          <p:cNvSpPr txBox="1"/>
          <p:nvPr/>
        </p:nvSpPr>
        <p:spPr>
          <a:xfrm>
            <a:off x="1013970" y="5447076"/>
            <a:ext cx="900859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Often found in tidal areas such as estuaries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drown when they get stuck in the mud/sand and the tide rises around them</a:t>
            </a:r>
            <a:endParaRPr/>
          </a:p>
        </p:txBody>
      </p:sp>
      <p:sp>
        <p:nvSpPr>
          <p:cNvPr id="122" name="Google Shape;122;p5"/>
          <p:cNvSpPr txBox="1"/>
          <p:nvPr/>
        </p:nvSpPr>
        <p:spPr>
          <a:xfrm>
            <a:off x="0" y="6525492"/>
            <a:ext cx="221326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Hazard Hunt Cards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"/>
          <p:cNvSpPr txBox="1"/>
          <p:nvPr/>
        </p:nvSpPr>
        <p:spPr>
          <a:xfrm>
            <a:off x="3358342" y="1192470"/>
            <a:ext cx="9906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Quarry Pools</a:t>
            </a:r>
            <a:endParaRPr/>
          </a:p>
        </p:txBody>
      </p:sp>
      <p:sp>
        <p:nvSpPr>
          <p:cNvPr id="128" name="Google Shape;128;p6"/>
          <p:cNvSpPr/>
          <p:nvPr/>
        </p:nvSpPr>
        <p:spPr>
          <a:xfrm>
            <a:off x="7908473" y="2748246"/>
            <a:ext cx="1997527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 = 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 = I </a:t>
            </a:r>
            <a:endParaRPr/>
          </a:p>
        </p:txBody>
      </p:sp>
      <p:pic>
        <p:nvPicPr>
          <p:cNvPr id="129" name="Google Shape;12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50982" y="2130179"/>
            <a:ext cx="4613504" cy="3111278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6"/>
          <p:cNvSpPr txBox="1"/>
          <p:nvPr/>
        </p:nvSpPr>
        <p:spPr>
          <a:xfrm>
            <a:off x="744659" y="5534561"/>
            <a:ext cx="900859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 quarry pools remain very cold all year round and are not safe for swimming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Quarries often contain debris and pollutants</a:t>
            </a:r>
            <a:endParaRPr/>
          </a:p>
        </p:txBody>
      </p:sp>
      <p:sp>
        <p:nvSpPr>
          <p:cNvPr id="131" name="Google Shape;131;p6"/>
          <p:cNvSpPr txBox="1"/>
          <p:nvPr/>
        </p:nvSpPr>
        <p:spPr>
          <a:xfrm>
            <a:off x="0" y="6525492"/>
            <a:ext cx="221326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Hazard Hunt Cards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"/>
          <p:cNvSpPr txBox="1"/>
          <p:nvPr/>
        </p:nvSpPr>
        <p:spPr>
          <a:xfrm>
            <a:off x="3382114" y="1329077"/>
            <a:ext cx="9906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Flood Water</a:t>
            </a:r>
            <a:endParaRPr/>
          </a:p>
        </p:txBody>
      </p:sp>
      <p:sp>
        <p:nvSpPr>
          <p:cNvPr id="137" name="Google Shape;137;p7"/>
          <p:cNvSpPr/>
          <p:nvPr/>
        </p:nvSpPr>
        <p:spPr>
          <a:xfrm>
            <a:off x="7836791" y="2896232"/>
            <a:ext cx="2576771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 = 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 = O</a:t>
            </a:r>
            <a:endParaRPr/>
          </a:p>
        </p:txBody>
      </p:sp>
      <p:pic>
        <p:nvPicPr>
          <p:cNvPr id="138" name="Google Shape;1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0580" y="2311829"/>
            <a:ext cx="4424839" cy="2738467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7"/>
          <p:cNvSpPr txBox="1"/>
          <p:nvPr/>
        </p:nvSpPr>
        <p:spPr>
          <a:xfrm>
            <a:off x="353121" y="5325163"/>
            <a:ext cx="9241451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Often looks clean but contains sewage and chemical waste from cars, homes, and factories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Drain covers often wash off during flooding which people can fall down and drown (do not enter flood water)</a:t>
            </a:r>
            <a:endParaRPr/>
          </a:p>
        </p:txBody>
      </p:sp>
      <p:sp>
        <p:nvSpPr>
          <p:cNvPr id="140" name="Google Shape;140;p7"/>
          <p:cNvSpPr txBox="1"/>
          <p:nvPr/>
        </p:nvSpPr>
        <p:spPr>
          <a:xfrm>
            <a:off x="0" y="6525492"/>
            <a:ext cx="221326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Hazard Hunt Cards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"/>
          <p:cNvSpPr txBox="1"/>
          <p:nvPr/>
        </p:nvSpPr>
        <p:spPr>
          <a:xfrm>
            <a:off x="3135571" y="1213637"/>
            <a:ext cx="9906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Flowing Water</a:t>
            </a:r>
            <a:endParaRPr/>
          </a:p>
        </p:txBody>
      </p:sp>
      <p:sp>
        <p:nvSpPr>
          <p:cNvPr id="146" name="Google Shape;146;p8"/>
          <p:cNvSpPr/>
          <p:nvPr/>
        </p:nvSpPr>
        <p:spPr>
          <a:xfrm>
            <a:off x="7683315" y="3010172"/>
            <a:ext cx="2576771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 = 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 = U</a:t>
            </a:r>
            <a:endParaRPr/>
          </a:p>
        </p:txBody>
      </p:sp>
      <p:sp>
        <p:nvSpPr>
          <p:cNvPr id="147" name="Google Shape;147;p8"/>
          <p:cNvSpPr txBox="1"/>
          <p:nvPr/>
        </p:nvSpPr>
        <p:spPr>
          <a:xfrm>
            <a:off x="1488560" y="5668482"/>
            <a:ext cx="900859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Ankle depth water can knock you off your feet if it is flowing</a:t>
            </a:r>
            <a:endParaRPr/>
          </a:p>
          <a:p>
            <a:pPr indent="-457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the flow doubles in speed the force it creates quadruples</a:t>
            </a:r>
            <a:endParaRPr/>
          </a:p>
        </p:txBody>
      </p:sp>
      <p:pic>
        <p:nvPicPr>
          <p:cNvPr descr="K:\HR\Graduate Project Area\Community Project 2012\Production\Public Domain Photos\River 04.jpg" id="148" name="Google Shape;14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85533" y="2228251"/>
            <a:ext cx="4003919" cy="3133502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RLSS powerpoint template 12.6.13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2016-03-24T15:49:20Z</dcterms:created>
  <dc:creator>Michael Dunn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0x010100267E8DDFAF9B9346A9523FDEA3A305F2</vt:lpwstr>
  </property>
</Properties>
</file>